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16" r:id="rId2"/>
    <p:sldId id="617" r:id="rId3"/>
    <p:sldId id="615" r:id="rId4"/>
    <p:sldId id="566" r:id="rId5"/>
    <p:sldId id="618" r:id="rId6"/>
    <p:sldId id="619" r:id="rId7"/>
    <p:sldId id="570" r:id="rId8"/>
    <p:sldId id="569" r:id="rId9"/>
    <p:sldId id="621" r:id="rId10"/>
    <p:sldId id="62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05B403-F799-4C60-B82B-C53B29B6C40E}" v="6" dt="2025-10-20T05:27:22.4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12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0-20T05:27:22.401" v="5" actId="20577"/>
      <pc:docMkLst>
        <pc:docMk/>
      </pc:docMkLst>
      <pc:sldChg chg="modSp">
        <pc:chgData name="Stewart Gale" userId="3647ddd2-6040-41ae-a96d-232c23482af8" providerId="ADAL" clId="{ADDBF2C4-AD8D-4E1D-8386-BD3D3561C83C}" dt="2025-10-20T05:27:22.401" v="5" actId="20577"/>
        <pc:sldMkLst>
          <pc:docMk/>
          <pc:sldMk cId="1403509929" sldId="622"/>
        </pc:sldMkLst>
        <pc:spChg chg="mod">
          <ac:chgData name="Stewart Gale" userId="3647ddd2-6040-41ae-a96d-232c23482af8" providerId="ADAL" clId="{ADDBF2C4-AD8D-4E1D-8386-BD3D3561C83C}" dt="2025-10-20T05:26:11.678" v="3" actId="20577"/>
          <ac:spMkLst>
            <pc:docMk/>
            <pc:sldMk cId="1403509929" sldId="622"/>
            <ac:spMk id="2" creationId="{E7A56D46-29A8-2509-AA59-E30DC7BC6133}"/>
          </ac:spMkLst>
        </pc:spChg>
        <pc:spChg chg="mod">
          <ac:chgData name="Stewart Gale" userId="3647ddd2-6040-41ae-a96d-232c23482af8" providerId="ADAL" clId="{ADDBF2C4-AD8D-4E1D-8386-BD3D3561C83C}" dt="2025-10-20T05:27:22.401" v="5" actId="20577"/>
          <ac:spMkLst>
            <pc:docMk/>
            <pc:sldMk cId="1403509929" sldId="622"/>
            <ac:spMk id="3" creationId="{D4B13E5E-8A48-9F6B-1BA1-597FF0832499}"/>
          </ac:spMkLst>
        </pc:spChg>
        <pc:spChg chg="mod">
          <ac:chgData name="Stewart Gale" userId="3647ddd2-6040-41ae-a96d-232c23482af8" providerId="ADAL" clId="{ADDBF2C4-AD8D-4E1D-8386-BD3D3561C83C}" dt="2025-10-20T05:26:08.937" v="1" actId="20577"/>
          <ac:spMkLst>
            <pc:docMk/>
            <pc:sldMk cId="1403509929" sldId="622"/>
            <ac:spMk id="6" creationId="{6749AF3C-C692-4F3A-9C03-8BA3CEC1F5D7}"/>
          </ac:spMkLst>
        </pc:spChg>
      </pc:sldChg>
    </pc:docChg>
  </pc:docChgLst>
  <pc:docChgLst>
    <pc:chgData name="Stewart Gale" userId="3647ddd2-6040-41ae-a96d-232c23482af8" providerId="ADAL" clId="{75011641-5EC1-40EB-BE75-D12B4C13AE69}"/>
    <pc:docChg chg="undo custSel addSld delSld modSld modMainMaster modNotesMaster">
      <pc:chgData name="Stewart Gale" userId="3647ddd2-6040-41ae-a96d-232c23482af8" providerId="ADAL" clId="{75011641-5EC1-40EB-BE75-D12B4C13AE69}" dt="2023-10-31T07:26:37.717" v="847" actId="6549"/>
      <pc:docMkLst>
        <pc:docMk/>
      </pc:docMkLst>
      <pc:sldChg chg="addSp delSp modSp mod">
        <pc:chgData name="Stewart Gale" userId="3647ddd2-6040-41ae-a96d-232c23482af8" providerId="ADAL" clId="{75011641-5EC1-40EB-BE75-D12B4C13AE69}" dt="2023-07-20T10:29:09.855" v="189" actId="14100"/>
        <pc:sldMkLst>
          <pc:docMk/>
          <pc:sldMk cId="3628465465" sldId="566"/>
        </pc:sldMkLst>
      </pc:sldChg>
      <pc:sldChg chg="delSp modSp mod modAnim">
        <pc:chgData name="Stewart Gale" userId="3647ddd2-6040-41ae-a96d-232c23482af8" providerId="ADAL" clId="{75011641-5EC1-40EB-BE75-D12B4C13AE69}" dt="2023-07-18T10:56:42.879" v="107" actId="403"/>
        <pc:sldMkLst>
          <pc:docMk/>
          <pc:sldMk cId="1552281268" sldId="569"/>
        </pc:sldMkLst>
      </pc:sldChg>
      <pc:sldChg chg="addSp delSp modSp mod">
        <pc:chgData name="Stewart Gale" userId="3647ddd2-6040-41ae-a96d-232c23482af8" providerId="ADAL" clId="{75011641-5EC1-40EB-BE75-D12B4C13AE69}" dt="2023-10-31T07:26:37.717" v="847" actId="6549"/>
        <pc:sldMkLst>
          <pc:docMk/>
          <pc:sldMk cId="4134640982" sldId="570"/>
        </pc:sldMkLst>
      </pc:sldChg>
      <pc:sldChg chg="delSp modSp mod">
        <pc:chgData name="Stewart Gale" userId="3647ddd2-6040-41ae-a96d-232c23482af8" providerId="ADAL" clId="{75011641-5EC1-40EB-BE75-D12B4C13AE69}" dt="2023-07-18T10:53:20.467" v="63" actId="1076"/>
        <pc:sldMkLst>
          <pc:docMk/>
          <pc:sldMk cId="1105865125" sldId="615"/>
        </pc:sldMkLst>
      </pc:sldChg>
      <pc:sldChg chg="delSp modSp mod">
        <pc:chgData name="Stewart Gale" userId="3647ddd2-6040-41ae-a96d-232c23482af8" providerId="ADAL" clId="{75011641-5EC1-40EB-BE75-D12B4C13AE69}" dt="2023-07-18T10:48:06.664" v="7" actId="1076"/>
        <pc:sldMkLst>
          <pc:docMk/>
          <pc:sldMk cId="2351390799" sldId="616"/>
        </pc:sldMkLst>
      </pc:sldChg>
      <pc:sldChg chg="delSp modSp mod">
        <pc:chgData name="Stewart Gale" userId="3647ddd2-6040-41ae-a96d-232c23482af8" providerId="ADAL" clId="{75011641-5EC1-40EB-BE75-D12B4C13AE69}" dt="2023-07-18T10:51:01.108" v="38" actId="113"/>
        <pc:sldMkLst>
          <pc:docMk/>
          <pc:sldMk cId="136760746" sldId="617"/>
        </pc:sldMkLst>
      </pc:sldChg>
      <pc:sldChg chg="delSp modSp mod">
        <pc:chgData name="Stewart Gale" userId="3647ddd2-6040-41ae-a96d-232c23482af8" providerId="ADAL" clId="{75011641-5EC1-40EB-BE75-D12B4C13AE69}" dt="2023-07-18T10:53:30.373" v="66" actId="1076"/>
        <pc:sldMkLst>
          <pc:docMk/>
          <pc:sldMk cId="4129733528" sldId="618"/>
        </pc:sldMkLst>
      </pc:sldChg>
      <pc:sldChg chg="addSp modSp new mod modAnim">
        <pc:chgData name="Stewart Gale" userId="3647ddd2-6040-41ae-a96d-232c23482af8" providerId="ADAL" clId="{75011641-5EC1-40EB-BE75-D12B4C13AE69}" dt="2023-10-31T06:29:20.272" v="510" actId="20577"/>
        <pc:sldMkLst>
          <pc:docMk/>
          <pc:sldMk cId="1756241903" sldId="619"/>
        </pc:sldMkLst>
      </pc:sldChg>
      <pc:sldChg chg="new del">
        <pc:chgData name="Stewart Gale" userId="3647ddd2-6040-41ae-a96d-232c23482af8" providerId="ADAL" clId="{75011641-5EC1-40EB-BE75-D12B4C13AE69}" dt="2023-07-20T10:38:57.363" v="362" actId="47"/>
        <pc:sldMkLst>
          <pc:docMk/>
          <pc:sldMk cId="770746772" sldId="620"/>
        </pc:sldMkLst>
      </pc:sldChg>
      <pc:sldChg chg="delSp add del mod">
        <pc:chgData name="Stewart Gale" userId="3647ddd2-6040-41ae-a96d-232c23482af8" providerId="ADAL" clId="{75011641-5EC1-40EB-BE75-D12B4C13AE69}" dt="2023-07-20T10:38:20.524" v="359" actId="47"/>
        <pc:sldMkLst>
          <pc:docMk/>
          <pc:sldMk cId="3322813450" sldId="620"/>
        </pc:sldMkLst>
      </pc:sldChg>
      <pc:sldChg chg="addSp delSp modSp add mod modAnim">
        <pc:chgData name="Stewart Gale" userId="3647ddd2-6040-41ae-a96d-232c23482af8" providerId="ADAL" clId="{75011641-5EC1-40EB-BE75-D12B4C13AE69}" dt="2023-07-20T10:45:14.537" v="505"/>
        <pc:sldMkLst>
          <pc:docMk/>
          <pc:sldMk cId="4069493863" sldId="621"/>
        </pc:sldMkLst>
      </pc:sldChg>
      <pc:sldChg chg="addSp delSp modSp add mod delAnim modAnim">
        <pc:chgData name="Stewart Gale" userId="3647ddd2-6040-41ae-a96d-232c23482af8" providerId="ADAL" clId="{75011641-5EC1-40EB-BE75-D12B4C13AE69}" dt="2023-10-31T07:23:15.900" v="758" actId="20577"/>
        <pc:sldMkLst>
          <pc:docMk/>
          <pc:sldMk cId="1403509929" sldId="622"/>
        </pc:sldMkLst>
      </pc:sldChg>
      <pc:sldMasterChg chg="modSp modSldLayout">
        <pc:chgData name="Stewart Gale" userId="3647ddd2-6040-41ae-a96d-232c23482af8" providerId="ADAL" clId="{75011641-5EC1-40EB-BE75-D12B4C13AE69}" dt="2023-07-18T10:47:43.667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75011641-5EC1-40EB-BE75-D12B4C13AE69}" dt="2023-07-18T10:47:43.667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75011641-5EC1-40EB-BE75-D12B4C13AE69}" dt="2023-07-18T10:47:43.667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75011641-5EC1-40EB-BE75-D12B4C13AE69}" dt="2023-07-18T10:47:43.667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75011641-5EC1-40EB-BE75-D12B4C13AE69}" dt="2023-07-18T10:47:43.667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75011641-5EC1-40EB-BE75-D12B4C13AE69}" dt="2023-07-18T10:47:43.667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75011641-5EC1-40EB-BE75-D12B4C13AE69}" dt="2023-07-18T10:47:43.667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75011641-5EC1-40EB-BE75-D12B4C13AE69}" dt="2023-07-18T10:47:43.667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FD094016-BC68-409C-BF26-8B1C8CBC6A89}"/>
    <pc:docChg chg="delSld">
      <pc:chgData name="Stewart Gale" userId="3647ddd2-6040-41ae-a96d-232c23482af8" providerId="ADAL" clId="{FD094016-BC68-409C-BF26-8B1C8CBC6A89}" dt="2021-10-24T05:13:37.718" v="0" actId="47"/>
      <pc:docMkLst>
        <pc:docMk/>
      </pc:docMkLst>
      <pc:sldChg chg="del">
        <pc:chgData name="Stewart Gale" userId="3647ddd2-6040-41ae-a96d-232c23482af8" providerId="ADAL" clId="{FD094016-BC68-409C-BF26-8B1C8CBC6A89}" dt="2021-10-24T05:13:37.718" v="0" actId="47"/>
        <pc:sldMkLst>
          <pc:docMk/>
          <pc:sldMk cId="921292878" sldId="61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0.png"/><Relationship Id="rId7" Type="http://schemas.openxmlformats.org/officeDocument/2006/relationships/image" Target="../media/image38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0.png"/><Relationship Id="rId10" Type="http://schemas.openxmlformats.org/officeDocument/2006/relationships/image" Target="../media/image41.png"/><Relationship Id="rId4" Type="http://schemas.openxmlformats.org/officeDocument/2006/relationships/image" Target="../media/image350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572" y="260648"/>
            <a:ext cx="91428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 </a:t>
            </a:r>
          </a:p>
          <a:p>
            <a:pPr algn="ctr"/>
            <a:r>
              <a:rPr lang="en-GB" sz="9600" dirty="0"/>
              <a:t>Sin and Cos</a:t>
            </a:r>
          </a:p>
          <a:p>
            <a:pPr algn="ctr"/>
            <a:endParaRPr lang="en-GB" sz="4800" dirty="0"/>
          </a:p>
          <a:p>
            <a:pPr algn="ctr"/>
            <a:r>
              <a:rPr lang="en-GB" sz="8000" dirty="0"/>
              <a:t>Chapter 9 </a:t>
            </a:r>
          </a:p>
          <a:p>
            <a:pPr algn="ctr"/>
            <a:r>
              <a:rPr lang="en-GB" sz="8000" dirty="0"/>
              <a:t>(Part 1 of 10)</a:t>
            </a:r>
          </a:p>
        </p:txBody>
      </p:sp>
    </p:spTree>
    <p:extLst>
      <p:ext uri="{BB962C8B-B14F-4D97-AF65-F5344CB8AC3E}">
        <p14:creationId xmlns:p14="http://schemas.microsoft.com/office/powerpoint/2010/main" val="2351390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56207F-05D7-445A-934C-4FD37D7F6A58}"/>
                  </a:ext>
                </a:extLst>
              </p:cNvPr>
              <p:cNvSpPr txBox="1"/>
              <p:nvPr/>
            </p:nvSpPr>
            <p:spPr>
              <a:xfrm>
                <a:off x="263352" y="340252"/>
                <a:ext cx="11737298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curve has equation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Find the equation of the tangent to the curve at point </a:t>
                </a:r>
                <a14:m>
                  <m:oMath xmlns:m="http://schemas.openxmlformats.org/officeDocument/2006/math">
                    <m:r>
                      <a:rPr lang="en-GB" sz="36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, −1)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56207F-05D7-445A-934C-4FD37D7F6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40252"/>
                <a:ext cx="11737298" cy="1200329"/>
              </a:xfrm>
              <a:prstGeom prst="rect">
                <a:avLst/>
              </a:prstGeom>
              <a:blipFill>
                <a:blip r:embed="rId2"/>
                <a:stretch>
                  <a:fillRect t="-1345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49AF3C-C692-4F3A-9C03-8BA3CEC1F5D7}"/>
                  </a:ext>
                </a:extLst>
              </p:cNvPr>
              <p:cNvSpPr txBox="1"/>
              <p:nvPr/>
            </p:nvSpPr>
            <p:spPr>
              <a:xfrm>
                <a:off x="775669" y="1955235"/>
                <a:ext cx="5040560" cy="1144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49AF3C-C692-4F3A-9C03-8BA3CEC1F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69" y="1955235"/>
                <a:ext cx="5040560" cy="11442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3E5738-4594-2EA6-95EE-29C67AA1BCEF}"/>
                  </a:ext>
                </a:extLst>
              </p:cNvPr>
              <p:cNvSpPr txBox="1"/>
              <p:nvPr/>
            </p:nvSpPr>
            <p:spPr>
              <a:xfrm>
                <a:off x="6924098" y="1842616"/>
                <a:ext cx="33843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3E5738-4594-2EA6-95EE-29C67AA1B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4098" y="1842616"/>
                <a:ext cx="3384376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511103-9F3B-0E15-6D6C-A58D0A2B5214}"/>
              </a:ext>
            </a:extLst>
          </p:cNvPr>
          <p:cNvCxnSpPr>
            <a:cxnSpLocks/>
          </p:cNvCxnSpPr>
          <p:nvPr/>
        </p:nvCxnSpPr>
        <p:spPr>
          <a:xfrm>
            <a:off x="6312024" y="1916832"/>
            <a:ext cx="0" cy="44549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A56D46-29A8-2509-AA59-E30DC7BC6133}"/>
                  </a:ext>
                </a:extLst>
              </p:cNvPr>
              <p:cNvSpPr txBox="1"/>
              <p:nvPr/>
            </p:nvSpPr>
            <p:spPr>
              <a:xfrm>
                <a:off x="702465" y="3514113"/>
                <a:ext cx="5040560" cy="1144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func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A56D46-29A8-2509-AA59-E30DC7BC6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5" y="3514113"/>
                <a:ext cx="5040560" cy="11442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4B13E5E-8A48-9F6B-1BA1-597FF0832499}"/>
                  </a:ext>
                </a:extLst>
              </p:cNvPr>
              <p:cNvSpPr txBox="1"/>
              <p:nvPr/>
            </p:nvSpPr>
            <p:spPr>
              <a:xfrm>
                <a:off x="731404" y="5026281"/>
                <a:ext cx="5040560" cy="1144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4B13E5E-8A48-9F6B-1BA1-597FF0832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5026281"/>
                <a:ext cx="5040560" cy="11442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6FF23AF-271F-F7B0-A59B-C8C310454382}"/>
                  </a:ext>
                </a:extLst>
              </p:cNvPr>
              <p:cNvSpPr txBox="1"/>
              <p:nvPr/>
            </p:nvSpPr>
            <p:spPr>
              <a:xfrm>
                <a:off x="7068114" y="2789853"/>
                <a:ext cx="33843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=−5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6FF23AF-271F-F7B0-A59B-C8C310454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114" y="2789853"/>
                <a:ext cx="3384376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DF20B5-CE52-4C28-1E27-56CA059DA924}"/>
                  </a:ext>
                </a:extLst>
              </p:cNvPr>
              <p:cNvSpPr txBox="1"/>
              <p:nvPr/>
            </p:nvSpPr>
            <p:spPr>
              <a:xfrm>
                <a:off x="6564058" y="3804909"/>
                <a:ext cx="446448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−1=−5(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7DF20B5-CE52-4C28-1E27-56CA059DA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58" y="3804909"/>
                <a:ext cx="4464484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37856A-D7BA-1603-B732-CC77CAA2BBE6}"/>
                  </a:ext>
                </a:extLst>
              </p:cNvPr>
              <p:cNvSpPr txBox="1"/>
              <p:nvPr/>
            </p:nvSpPr>
            <p:spPr>
              <a:xfrm>
                <a:off x="7104112" y="5703817"/>
                <a:ext cx="478853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=−5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37856A-D7BA-1603-B732-CC77CAA2B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5703817"/>
                <a:ext cx="4788538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8C007E-CE63-DEA2-8EFA-6C952B59290B}"/>
                  </a:ext>
                </a:extLst>
              </p:cNvPr>
              <p:cNvSpPr txBox="1"/>
              <p:nvPr/>
            </p:nvSpPr>
            <p:spPr>
              <a:xfrm>
                <a:off x="6816086" y="4790549"/>
                <a:ext cx="36004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8C007E-CE63-DEA2-8EFA-6C952B592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6" y="4790549"/>
                <a:ext cx="3600400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350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" grpId="0"/>
      <p:bldP spid="3" grpId="0"/>
      <p:bldP spid="4" grpId="0"/>
      <p:bldP spid="7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933BB2-88A2-497E-810A-17D4B18FA7C7}"/>
                  </a:ext>
                </a:extLst>
              </p:cNvPr>
              <p:cNvSpPr txBox="1"/>
              <p:nvPr/>
            </p:nvSpPr>
            <p:spPr>
              <a:xfrm>
                <a:off x="623392" y="2720105"/>
                <a:ext cx="11233248" cy="2195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func>
                        <m:func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7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7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7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7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72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72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933BB2-88A2-497E-810A-17D4B18FA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720105"/>
                <a:ext cx="11233248" cy="21959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79376" y="476672"/>
                <a:ext cx="1123324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/>
                  <a:t>Differentiating </a:t>
                </a:r>
                <a:r>
                  <a:rPr lang="en-GB" sz="8800" dirty="0"/>
                  <a:t>sin </a:t>
                </a:r>
                <a14:m>
                  <m:oMath xmlns:m="http://schemas.openxmlformats.org/officeDocument/2006/math">
                    <m:r>
                      <a:rPr lang="en-GB" sz="8800" b="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76672"/>
                <a:ext cx="11233248" cy="1446550"/>
              </a:xfrm>
              <a:prstGeom prst="rect">
                <a:avLst/>
              </a:prstGeom>
              <a:blipFill>
                <a:blip r:embed="rId3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760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23AAA75-D3AC-4D41-AFFA-33EA7922F06B}"/>
                  </a:ext>
                </a:extLst>
              </p:cNvPr>
              <p:cNvSpPr txBox="1"/>
              <p:nvPr/>
            </p:nvSpPr>
            <p:spPr>
              <a:xfrm>
                <a:off x="3143672" y="121712"/>
                <a:ext cx="5519424" cy="6463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23AAA75-D3AC-4D41-AFFA-33EA7922F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121712"/>
                <a:ext cx="551942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73C29B-EA5F-411B-9F3F-56AE8F0C4F4C}"/>
                  </a:ext>
                </a:extLst>
              </p:cNvPr>
              <p:cNvSpPr txBox="1"/>
              <p:nvPr/>
            </p:nvSpPr>
            <p:spPr>
              <a:xfrm>
                <a:off x="3359696" y="908720"/>
                <a:ext cx="3096344" cy="2749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600" b="1"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n-GB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b="1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GB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73C29B-EA5F-411B-9F3F-56AE8F0C4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908720"/>
                <a:ext cx="3096344" cy="2749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284850" y="4053054"/>
                <a:ext cx="3457737" cy="114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func>
                            <m:funcPr>
                              <m:ctrlP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GB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GB" sz="3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850" y="4053054"/>
                <a:ext cx="3457737" cy="1144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6166524" y="1086079"/>
                <a:ext cx="172996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8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6524" y="1086079"/>
                <a:ext cx="1729961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237178" y="2691969"/>
                <a:ext cx="256993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unc>
                        <m:func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8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178" y="2691969"/>
                <a:ext cx="256993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598571" y="4240412"/>
                <a:ext cx="271157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func>
                        <m:func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571" y="4240412"/>
                <a:ext cx="2711576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57568" y="5478566"/>
                <a:ext cx="3319114" cy="1198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fName>
                            <m:e>
                              <m:r>
                                <a:rPr lang="en-GB" sz="3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568" y="5478566"/>
                <a:ext cx="3319114" cy="11988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570206" y="5426042"/>
                <a:ext cx="2334106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206" y="5426042"/>
                <a:ext cx="2334106" cy="12448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586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933BB2-88A2-497E-810A-17D4B18FA7C7}"/>
                  </a:ext>
                </a:extLst>
              </p:cNvPr>
              <p:cNvSpPr txBox="1"/>
              <p:nvPr/>
            </p:nvSpPr>
            <p:spPr>
              <a:xfrm>
                <a:off x="443372" y="2708920"/>
                <a:ext cx="11305256" cy="2020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6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6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600" i="1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933BB2-88A2-497E-810A-17D4B18FA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2708920"/>
                <a:ext cx="11305256" cy="20206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79376" y="620688"/>
                <a:ext cx="1094521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/>
                  <a:t>Differentiating </a:t>
                </a:r>
                <a:r>
                  <a:rPr lang="en-GB" sz="8800" dirty="0"/>
                  <a:t>cos </a:t>
                </a:r>
                <a14:m>
                  <m:oMath xmlns:m="http://schemas.openxmlformats.org/officeDocument/2006/math">
                    <m:r>
                      <a:rPr lang="en-GB" sz="8800" b="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8800" dirty="0"/>
                  <a:t>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620688"/>
                <a:ext cx="10945216" cy="1446550"/>
              </a:xfrm>
              <a:prstGeom prst="rect">
                <a:avLst/>
              </a:prstGeom>
              <a:blipFill>
                <a:blip r:embed="rId3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9903EB6-EC75-A87E-68C0-AA84DA20ADB6}"/>
              </a:ext>
            </a:extLst>
          </p:cNvPr>
          <p:cNvSpPr txBox="1"/>
          <p:nvPr/>
        </p:nvSpPr>
        <p:spPr>
          <a:xfrm>
            <a:off x="6600056" y="5283205"/>
            <a:ext cx="4536504" cy="9541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When differentiating to sine change the sign!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160F598-1F7C-6212-FC80-FB8AC1E9EEBD}"/>
              </a:ext>
            </a:extLst>
          </p:cNvPr>
          <p:cNvCxnSpPr>
            <a:cxnSpLocks/>
          </p:cNvCxnSpPr>
          <p:nvPr/>
        </p:nvCxnSpPr>
        <p:spPr>
          <a:xfrm flipH="1" flipV="1">
            <a:off x="6312024" y="4149080"/>
            <a:ext cx="288032" cy="11341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465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23AAA75-D3AC-4D41-AFFA-33EA7922F06B}"/>
                  </a:ext>
                </a:extLst>
              </p:cNvPr>
              <p:cNvSpPr txBox="1"/>
              <p:nvPr/>
            </p:nvSpPr>
            <p:spPr>
              <a:xfrm>
                <a:off x="2999656" y="137152"/>
                <a:ext cx="5787232" cy="6463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23AAA75-D3AC-4D41-AFFA-33EA7922F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37152"/>
                <a:ext cx="5787232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73C29B-EA5F-411B-9F3F-56AE8F0C4F4C}"/>
                  </a:ext>
                </a:extLst>
              </p:cNvPr>
              <p:cNvSpPr txBox="1"/>
              <p:nvPr/>
            </p:nvSpPr>
            <p:spPr>
              <a:xfrm>
                <a:off x="3215680" y="921948"/>
                <a:ext cx="3384376" cy="245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b="1"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n-GB" sz="32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b="1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b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GB" sz="32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GB" sz="32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32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73C29B-EA5F-411B-9F3F-56AE8F0C4F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921948"/>
                <a:ext cx="3384376" cy="245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110335" y="5449007"/>
                <a:ext cx="3744416" cy="1198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func>
                            <m:func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b="1" i="1"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GB" sz="32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GB" sz="32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GB" sz="32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335" y="5449007"/>
                <a:ext cx="3744416" cy="119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710229" y="1198878"/>
                <a:ext cx="177965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229" y="1198878"/>
                <a:ext cx="1779654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168008" y="2564904"/>
                <a:ext cx="253787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600" b="1" dirty="0">
                    <a:solidFill>
                      <a:prstClr val="black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564904"/>
                <a:ext cx="2537874" cy="646331"/>
              </a:xfrm>
              <a:prstGeom prst="rect">
                <a:avLst/>
              </a:prstGeom>
              <a:blipFill>
                <a:blip r:embed="rId6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888089" y="5449008"/>
                <a:ext cx="1992853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f>
                            <m:f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9" y="5449008"/>
                <a:ext cx="1992853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143672" y="3834772"/>
                <a:ext cx="3093732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fName>
                            <m:e>
                              <m:r>
                                <a:rPr lang="en-GB" sz="3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GB" sz="36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func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834772"/>
                <a:ext cx="3093732" cy="11441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237404" y="4063226"/>
                <a:ext cx="272760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func>
                        <m:func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404" y="4063226"/>
                <a:ext cx="2727606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973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5CC73-A27C-3150-8594-E9E0458E64D9}"/>
                  </a:ext>
                </a:extLst>
              </p:cNvPr>
              <p:cNvSpPr txBox="1"/>
              <p:nvPr/>
            </p:nvSpPr>
            <p:spPr>
              <a:xfrm>
                <a:off x="525740" y="1175539"/>
                <a:ext cx="2664296" cy="102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85CC73-A27C-3150-8594-E9E0458E6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40" y="1175539"/>
                <a:ext cx="2664296" cy="10273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EACAE17-4EEF-6DFD-E288-65B52A3D3529}"/>
                  </a:ext>
                </a:extLst>
              </p:cNvPr>
              <p:cNvSpPr txBox="1"/>
              <p:nvPr/>
            </p:nvSpPr>
            <p:spPr>
              <a:xfrm>
                <a:off x="6414753" y="634001"/>
                <a:ext cx="3065623" cy="102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func>
                            <m:funcPr>
                              <m:ctrlP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EACAE17-4EEF-6DFD-E288-65B52A3D3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753" y="634001"/>
                <a:ext cx="3065623" cy="1027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09FAF8-223D-8325-7143-E84CAC59193C}"/>
                  </a:ext>
                </a:extLst>
              </p:cNvPr>
              <p:cNvSpPr txBox="1"/>
              <p:nvPr/>
            </p:nvSpPr>
            <p:spPr>
              <a:xfrm>
                <a:off x="552628" y="5182197"/>
                <a:ext cx="2952328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09FAF8-223D-8325-7143-E84CAC591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28" y="5182197"/>
                <a:ext cx="2952328" cy="10273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88B753-24DD-2699-9DB1-2B3D4A6EDFA1}"/>
                  </a:ext>
                </a:extLst>
              </p:cNvPr>
              <p:cNvSpPr txBox="1"/>
              <p:nvPr/>
            </p:nvSpPr>
            <p:spPr>
              <a:xfrm>
                <a:off x="471638" y="3141680"/>
                <a:ext cx="2824440" cy="10273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88B753-24DD-2699-9DB1-2B3D4A6ED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38" y="3141680"/>
                <a:ext cx="2824440" cy="10273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539BA2-53D4-F228-9656-6D7C96D635D6}"/>
                  </a:ext>
                </a:extLst>
              </p:cNvPr>
              <p:cNvSpPr txBox="1"/>
              <p:nvPr/>
            </p:nvSpPr>
            <p:spPr>
              <a:xfrm>
                <a:off x="6312024" y="5083682"/>
                <a:ext cx="3528392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num>
                            <m:den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den>
                          </m:f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cos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GB" sz="3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539BA2-53D4-F228-9656-6D7C96D63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5083682"/>
                <a:ext cx="3528392" cy="11988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304827-DE76-A87C-45DB-529BFB7456AF}"/>
                  </a:ext>
                </a:extLst>
              </p:cNvPr>
              <p:cNvSpPr txBox="1"/>
              <p:nvPr/>
            </p:nvSpPr>
            <p:spPr>
              <a:xfrm>
                <a:off x="6390198" y="2791453"/>
                <a:ext cx="3312368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304827-DE76-A87C-45DB-529BFB745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198" y="2791453"/>
                <a:ext cx="3312368" cy="11988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29FDCF-C94A-E565-81BB-13260A2B93ED}"/>
                  </a:ext>
                </a:extLst>
              </p:cNvPr>
              <p:cNvSpPr txBox="1"/>
              <p:nvPr/>
            </p:nvSpPr>
            <p:spPr>
              <a:xfrm>
                <a:off x="3504956" y="5470229"/>
                <a:ext cx="20149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func>
                        <m:func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𝐜𝐨𝐬</m:t>
                          </m:r>
                        </m:fName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29FDCF-C94A-E565-81BB-13260A2B9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4956" y="5470229"/>
                <a:ext cx="201498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39D161-4A47-14AA-FD4C-3719590FFBF2}"/>
                  </a:ext>
                </a:extLst>
              </p:cNvPr>
              <p:cNvSpPr txBox="1"/>
              <p:nvPr/>
            </p:nvSpPr>
            <p:spPr>
              <a:xfrm>
                <a:off x="3134948" y="3425356"/>
                <a:ext cx="22559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func>
                        <m:func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𝐬𝐢𝐧</m:t>
                          </m:r>
                        </m:fName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39D161-4A47-14AA-FD4C-3719590FFB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948" y="3425356"/>
                <a:ext cx="2255912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A43E59B-7B44-86EC-2CCE-776B84F5DB4F}"/>
                  </a:ext>
                </a:extLst>
              </p:cNvPr>
              <p:cNvSpPr txBox="1"/>
              <p:nvPr/>
            </p:nvSpPr>
            <p:spPr>
              <a:xfrm>
                <a:off x="3134948" y="1460283"/>
                <a:ext cx="18238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  <m:r>
                            <a:rPr kumimoji="0" lang="en-GB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𝐜𝐨𝐬</m:t>
                          </m:r>
                        </m:fName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A43E59B-7B44-86EC-2CCE-776B84F5D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948" y="1460283"/>
                <a:ext cx="182386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EC797C-4D8E-D1EA-6863-6A8551E91F03}"/>
                  </a:ext>
                </a:extLst>
              </p:cNvPr>
              <p:cNvSpPr txBox="1"/>
              <p:nvPr/>
            </p:nvSpPr>
            <p:spPr>
              <a:xfrm>
                <a:off x="9456711" y="855279"/>
                <a:ext cx="211189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𝟏𝟎</m:t>
                      </m:r>
                      <m:func>
                        <m:func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𝐬𝐢𝐧</m:t>
                          </m:r>
                        </m:fName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EC797C-4D8E-D1EA-6863-6A8551E91F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6711" y="855279"/>
                <a:ext cx="211189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9135B1A-13EA-F7AE-1353-2C2E04FB6E18}"/>
                  </a:ext>
                </a:extLst>
              </p:cNvPr>
              <p:cNvSpPr txBox="1"/>
              <p:nvPr/>
            </p:nvSpPr>
            <p:spPr>
              <a:xfrm>
                <a:off x="9683482" y="2883721"/>
                <a:ext cx="211189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func>
                        <m:func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𝐜𝐨𝐬</m:t>
                          </m:r>
                        </m:fName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9135B1A-13EA-F7AE-1353-2C2E04FB6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3482" y="2883721"/>
                <a:ext cx="2111896" cy="10143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83607DB-41CA-67D3-D8A7-B92C7E3E2D53}"/>
                  </a:ext>
                </a:extLst>
              </p:cNvPr>
              <p:cNvSpPr txBox="1"/>
              <p:nvPr/>
            </p:nvSpPr>
            <p:spPr>
              <a:xfrm>
                <a:off x="9840417" y="5157192"/>
                <a:ext cx="1656184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𝐬𝐢𝐧</m:t>
                          </m:r>
                        </m:fName>
                        <m:e>
                          <m:f>
                            <m:fPr>
                              <m:ctrlPr>
                                <a:rPr kumimoji="0" lang="en-GB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num>
                            <m:den>
                              <m:r>
                                <a:rPr kumimoji="0" lang="en-GB" sz="32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den>
                          </m:f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83607DB-41CA-67D3-D8A7-B92C7E3E2D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0417" y="5157192"/>
                <a:ext cx="1656184" cy="101431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32">
            <a:extLst>
              <a:ext uri="{FF2B5EF4-FFF2-40B4-BE49-F238E27FC236}">
                <a16:creationId xmlns:a16="http://schemas.microsoft.com/office/drawing/2014/main" id="{7D005A80-335F-811A-01EC-F2BD6A9FA1C4}"/>
              </a:ext>
            </a:extLst>
          </p:cNvPr>
          <p:cNvSpPr txBox="1"/>
          <p:nvPr/>
        </p:nvSpPr>
        <p:spPr>
          <a:xfrm>
            <a:off x="657072" y="208948"/>
            <a:ext cx="2376264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/>
              <a:t>Mix it up!</a:t>
            </a:r>
          </a:p>
        </p:txBody>
      </p:sp>
    </p:spTree>
    <p:extLst>
      <p:ext uri="{BB962C8B-B14F-4D97-AF65-F5344CB8AC3E}">
        <p14:creationId xmlns:p14="http://schemas.microsoft.com/office/powerpoint/2010/main" val="175624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  <p:bldP spid="21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375920" y="1927824"/>
                <a:ext cx="5413085" cy="1574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4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4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2</m:t>
                          </m:r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1927824"/>
                <a:ext cx="5413085" cy="15745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375920" y="3806785"/>
                <a:ext cx="463094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4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2</m:t>
                      </m:r>
                      <m:r>
                        <a:rPr lang="en-GB" sz="4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3806785"/>
                <a:ext cx="463094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087888" y="5013176"/>
                <a:ext cx="4923464" cy="14947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800" b="0" i="0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3−2</m:t>
                      </m:r>
                      <m:func>
                        <m:funcPr>
                          <m:ctrlPr>
                            <a:rPr lang="en-GB" sz="4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 b="0" i="0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5013176"/>
                <a:ext cx="4923464" cy="14947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93F674-FEE7-EF51-502C-C427540EA145}"/>
                  </a:ext>
                </a:extLst>
              </p:cNvPr>
              <p:cNvSpPr txBox="1"/>
              <p:nvPr/>
            </p:nvSpPr>
            <p:spPr>
              <a:xfrm>
                <a:off x="407368" y="297422"/>
                <a:ext cx="11449272" cy="13885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200" dirty="0"/>
                  <a:t>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5200" dirty="0"/>
                  <a:t> for the equation </a:t>
                </a:r>
                <a:r>
                  <a:rPr lang="en-GB" sz="52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52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GB" sz="5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52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2</m:t>
                        </m:r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52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5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93F674-FEE7-EF51-502C-C427540EA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97422"/>
                <a:ext cx="11449272" cy="1388522"/>
              </a:xfrm>
              <a:prstGeom prst="rect">
                <a:avLst/>
              </a:prstGeom>
              <a:blipFill>
                <a:blip r:embed="rId5"/>
                <a:stretch>
                  <a:fillRect b="-354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464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197E71-C0A9-4B35-AAF5-D45BEE929F5C}"/>
                  </a:ext>
                </a:extLst>
              </p:cNvPr>
              <p:cNvSpPr txBox="1"/>
              <p:nvPr/>
            </p:nvSpPr>
            <p:spPr>
              <a:xfrm>
                <a:off x="479376" y="188640"/>
                <a:ext cx="11233248" cy="12801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A curve has equation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3200" dirty="0"/>
                  <a:t>. </a:t>
                </a:r>
              </a:p>
              <a:p>
                <a:pPr algn="ctr"/>
                <a:r>
                  <a:rPr lang="en-GB" sz="3200" dirty="0"/>
                  <a:t>Find the stationary points on the curve in the interval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6197E71-C0A9-4B35-AAF5-D45BEE929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88640"/>
                <a:ext cx="11233248" cy="1280159"/>
              </a:xfrm>
              <a:prstGeom prst="rect">
                <a:avLst/>
              </a:prstGeom>
              <a:blipFill>
                <a:blip r:embed="rId2"/>
                <a:stretch>
                  <a:fillRect b="-80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A5F75A-7A16-4205-9739-2B460E81F8F2}"/>
                  </a:ext>
                </a:extLst>
              </p:cNvPr>
              <p:cNvSpPr txBox="1"/>
              <p:nvPr/>
            </p:nvSpPr>
            <p:spPr>
              <a:xfrm>
                <a:off x="1127448" y="1525771"/>
                <a:ext cx="3744415" cy="5332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+2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A5F75A-7A16-4205-9739-2B460E81F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1525771"/>
                <a:ext cx="3744415" cy="53322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023992" y="1894780"/>
                <a:ext cx="5536298" cy="4524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=−0.2527, 3.3943, 6.0305</m:t>
                      </m:r>
                    </m:oMath>
                  </m:oMathPara>
                </a14:m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=1.697, 3.015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  <a:p>
                <a:pPr lvl="0"/>
                <a:endParaRPr lang="en-GB" sz="32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=1.697,  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=1.82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  <a:p>
                <a:pPr lvl="0" algn="ctr"/>
                <a:r>
                  <a:rPr lang="en-GB" sz="3200" b="1" dirty="0">
                    <a:solidFill>
                      <a:prstClr val="black"/>
                    </a:solidFill>
                  </a:rPr>
                  <a:t>(1.697, 1.82)</a:t>
                </a:r>
              </a:p>
              <a:p>
                <a:pPr lvl="0"/>
                <a:endParaRPr lang="en-GB" sz="32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32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=3.015,  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=0.539 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  <a:p>
                <a:pPr lvl="0" algn="ctr"/>
                <a:r>
                  <a:rPr lang="en-GB" sz="3200" b="1" dirty="0">
                    <a:solidFill>
                      <a:prstClr val="black"/>
                    </a:solidFill>
                  </a:rPr>
                  <a:t> (3.015, 0.539)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1894780"/>
                <a:ext cx="5536298" cy="4524315"/>
              </a:xfrm>
              <a:prstGeom prst="rect">
                <a:avLst/>
              </a:prstGeom>
              <a:blipFill>
                <a:blip r:embed="rId4"/>
                <a:stretch>
                  <a:fillRect l="-2753" b="-35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5375920" y="1894780"/>
            <a:ext cx="0" cy="46085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28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56207F-05D7-445A-934C-4FD37D7F6A58}"/>
                  </a:ext>
                </a:extLst>
              </p:cNvPr>
              <p:cNvSpPr txBox="1"/>
              <p:nvPr/>
            </p:nvSpPr>
            <p:spPr>
              <a:xfrm>
                <a:off x="443372" y="404664"/>
                <a:ext cx="11305256" cy="128368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A curve has equation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Find the stationary points on the curve in the interval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56207F-05D7-445A-934C-4FD37D7F6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404664"/>
                <a:ext cx="11305256" cy="1283685"/>
              </a:xfrm>
              <a:prstGeom prst="rect">
                <a:avLst/>
              </a:prstGeom>
              <a:blipFill>
                <a:blip r:embed="rId2"/>
                <a:stretch>
                  <a:fillRect b="-84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49AF3C-C692-4F3A-9C03-8BA3CEC1F5D7}"/>
                  </a:ext>
                </a:extLst>
              </p:cNvPr>
              <p:cNvSpPr txBox="1"/>
              <p:nvPr/>
            </p:nvSpPr>
            <p:spPr>
              <a:xfrm>
                <a:off x="479376" y="2014138"/>
                <a:ext cx="3672408" cy="1027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b="0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 3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br>
                  <a:rPr lang="en-GB" sz="3200" dirty="0"/>
                </a:br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49AF3C-C692-4F3A-9C03-8BA3CEC1F5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014138"/>
                <a:ext cx="3672408" cy="10277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7E59E5-D207-0874-A227-E0D57FF7BBEC}"/>
                  </a:ext>
                </a:extLst>
              </p:cNvPr>
              <p:cNvSpPr txBox="1"/>
              <p:nvPr/>
            </p:nvSpPr>
            <p:spPr>
              <a:xfrm>
                <a:off x="7130289" y="4509120"/>
                <a:ext cx="34563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𝟕𝟔𝟔𝟖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𝟐𝟕𝟗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07E59E5-D207-0874-A227-E0D57FF7BB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289" y="4509120"/>
                <a:ext cx="345638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8FF957-4013-6B1C-83FB-7A67143A1A0C}"/>
                  </a:ext>
                </a:extLst>
              </p:cNvPr>
              <p:cNvSpPr txBox="1"/>
              <p:nvPr/>
            </p:nvSpPr>
            <p:spPr>
              <a:xfrm>
                <a:off x="1271464" y="4581128"/>
                <a:ext cx="3055573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kumimoji="0" lang="en-GB" sz="32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br>
                  <a:rPr kumimoji="0" lang="en-GB" sz="32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8FF957-4013-6B1C-83FB-7A67143A1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581128"/>
                <a:ext cx="3055573" cy="5848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1CE2297-090C-1768-3E28-B9B24A2A9617}"/>
                  </a:ext>
                </a:extLst>
              </p:cNvPr>
              <p:cNvSpPr txBox="1"/>
              <p:nvPr/>
            </p:nvSpPr>
            <p:spPr>
              <a:xfrm>
                <a:off x="6240016" y="3136612"/>
                <a:ext cx="49685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𝟕𝟔𝟔𝟖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 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𝟑𝟐𝟕𝟔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1CE2297-090C-1768-3E28-B9B24A2A9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3136612"/>
                <a:ext cx="496855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AA33A7-E5DC-6FD8-187F-9116B33E6B84}"/>
                  </a:ext>
                </a:extLst>
              </p:cNvPr>
              <p:cNvSpPr txBox="1"/>
              <p:nvPr/>
            </p:nvSpPr>
            <p:spPr>
              <a:xfrm>
                <a:off x="1559496" y="5443979"/>
                <a:ext cx="2808312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0" lang="en-GB" sz="32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AA33A7-E5DC-6FD8-187F-9116B33E6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5443979"/>
                <a:ext cx="2808312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4005CBD-3CA0-B526-3398-B346C043FB04}"/>
                  </a:ext>
                </a:extLst>
              </p:cNvPr>
              <p:cNvSpPr txBox="1"/>
              <p:nvPr/>
            </p:nvSpPr>
            <p:spPr>
              <a:xfrm>
                <a:off x="656569" y="3549511"/>
                <a:ext cx="331802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𝑐𝑜𝑠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4005CBD-3CA0-B526-3398-B346C043F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69" y="3549511"/>
                <a:ext cx="3318021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3E5738-4594-2EA6-95EE-29C67AA1BCEF}"/>
                  </a:ext>
                </a:extLst>
              </p:cNvPr>
              <p:cNvSpPr txBox="1"/>
              <p:nvPr/>
            </p:nvSpPr>
            <p:spPr>
              <a:xfrm>
                <a:off x="6240016" y="2235641"/>
                <a:ext cx="49685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=2.3005, 3.9827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F3E5738-4594-2EA6-95EE-29C67AA1B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2235641"/>
                <a:ext cx="4968552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D1312E-E3C0-8906-A868-526803A0292A}"/>
                  </a:ext>
                </a:extLst>
              </p:cNvPr>
              <p:cNvSpPr txBox="1"/>
              <p:nvPr/>
            </p:nvSpPr>
            <p:spPr>
              <a:xfrm>
                <a:off x="7104112" y="5582549"/>
                <a:ext cx="36004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𝟑𝟐𝟕𝟔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, 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𝟗𝟏𝟎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ED1312E-E3C0-8906-A868-526803A02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5582549"/>
                <a:ext cx="360040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511103-9F3B-0E15-6D6C-A58D0A2B5214}"/>
              </a:ext>
            </a:extLst>
          </p:cNvPr>
          <p:cNvCxnSpPr>
            <a:cxnSpLocks/>
          </p:cNvCxnSpPr>
          <p:nvPr/>
        </p:nvCxnSpPr>
        <p:spPr>
          <a:xfrm>
            <a:off x="5487095" y="2267720"/>
            <a:ext cx="0" cy="38996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49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56297</TotalTime>
  <Words>430</Words>
  <Application>Microsoft Office PowerPoint</Application>
  <PresentationFormat>Widescreen</PresentationFormat>
  <Paragraphs>81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1209</cp:revision>
  <dcterms:created xsi:type="dcterms:W3CDTF">2013-02-28T07:36:55Z</dcterms:created>
  <dcterms:modified xsi:type="dcterms:W3CDTF">2025-10-20T05:27:34Z</dcterms:modified>
</cp:coreProperties>
</file>