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57" r:id="rId7"/>
    <p:sldId id="259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9CAB5E-F1E7-4805-B14F-C7027E0D7E43}" v="35" dt="2023-01-05T04:46:41.0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8" autoAdjust="0"/>
    <p:restoredTop sz="94660"/>
  </p:normalViewPr>
  <p:slideViewPr>
    <p:cSldViewPr snapToGrid="0">
      <p:cViewPr varScale="1">
        <p:scale>
          <a:sx n="70" d="100"/>
          <a:sy n="70" d="100"/>
        </p:scale>
        <p:origin x="54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29CAB5E-F1E7-4805-B14F-C7027E0D7E43}"/>
    <pc:docChg chg="undo custSel modSld">
      <pc:chgData name="Stewart Gale" userId="3647ddd2-6040-41ae-a96d-232c23482af8" providerId="ADAL" clId="{929CAB5E-F1E7-4805-B14F-C7027E0D7E43}" dt="2023-01-05T04:46:41.045" v="56"/>
      <pc:docMkLst>
        <pc:docMk/>
      </pc:docMkLst>
      <pc:sldChg chg="modSp modAnim">
        <pc:chgData name="Stewart Gale" userId="3647ddd2-6040-41ae-a96d-232c23482af8" providerId="ADAL" clId="{929CAB5E-F1E7-4805-B14F-C7027E0D7E43}" dt="2023-01-05T04:16:28.929" v="11" actId="20577"/>
        <pc:sldMkLst>
          <pc:docMk/>
          <pc:sldMk cId="2446857611" sldId="257"/>
        </pc:sldMkLst>
        <pc:spChg chg="mod">
          <ac:chgData name="Stewart Gale" userId="3647ddd2-6040-41ae-a96d-232c23482af8" providerId="ADAL" clId="{929CAB5E-F1E7-4805-B14F-C7027E0D7E43}" dt="2023-01-05T04:16:24.423" v="4" actId="20577"/>
          <ac:spMkLst>
            <pc:docMk/>
            <pc:sldMk cId="2446857611" sldId="257"/>
            <ac:spMk id="138" creationId="{00000000-0000-0000-0000-000000000000}"/>
          </ac:spMkLst>
        </pc:spChg>
        <pc:spChg chg="mod">
          <ac:chgData name="Stewart Gale" userId="3647ddd2-6040-41ae-a96d-232c23482af8" providerId="ADAL" clId="{929CAB5E-F1E7-4805-B14F-C7027E0D7E43}" dt="2023-01-05T04:16:28.929" v="11" actId="20577"/>
          <ac:spMkLst>
            <pc:docMk/>
            <pc:sldMk cId="2446857611" sldId="257"/>
            <ac:spMk id="142" creationId="{00000000-0000-0000-0000-000000000000}"/>
          </ac:spMkLst>
        </pc:spChg>
      </pc:sldChg>
      <pc:sldChg chg="addSp delSp modSp mod modAnim">
        <pc:chgData name="Stewart Gale" userId="3647ddd2-6040-41ae-a96d-232c23482af8" providerId="ADAL" clId="{929CAB5E-F1E7-4805-B14F-C7027E0D7E43}" dt="2023-01-05T04:46:41.045" v="56"/>
        <pc:sldMkLst>
          <pc:docMk/>
          <pc:sldMk cId="4018538503" sldId="263"/>
        </pc:sldMkLst>
        <pc:spChg chg="add mod">
          <ac:chgData name="Stewart Gale" userId="3647ddd2-6040-41ae-a96d-232c23482af8" providerId="ADAL" clId="{929CAB5E-F1E7-4805-B14F-C7027E0D7E43}" dt="2023-01-05T04:44:01.076" v="18" actId="1076"/>
          <ac:spMkLst>
            <pc:docMk/>
            <pc:sldMk cId="4018538503" sldId="263"/>
            <ac:spMk id="3" creationId="{9C456675-E71D-01F4-F0BE-B29B4FC5BEDF}"/>
          </ac:spMkLst>
        </pc:spChg>
        <pc:spChg chg="add mod">
          <ac:chgData name="Stewart Gale" userId="3647ddd2-6040-41ae-a96d-232c23482af8" providerId="ADAL" clId="{929CAB5E-F1E7-4805-B14F-C7027E0D7E43}" dt="2023-01-05T04:44:42.935" v="28" actId="1076"/>
          <ac:spMkLst>
            <pc:docMk/>
            <pc:sldMk cId="4018538503" sldId="263"/>
            <ac:spMk id="9" creationId="{D472533F-908B-F4BB-F39A-BD7FCD5BBD6C}"/>
          </ac:spMkLst>
        </pc:spChg>
        <pc:spChg chg="add mod">
          <ac:chgData name="Stewart Gale" userId="3647ddd2-6040-41ae-a96d-232c23482af8" providerId="ADAL" clId="{929CAB5E-F1E7-4805-B14F-C7027E0D7E43}" dt="2023-01-05T04:45:41.603" v="50" actId="14100"/>
          <ac:spMkLst>
            <pc:docMk/>
            <pc:sldMk cId="4018538503" sldId="263"/>
            <ac:spMk id="10" creationId="{0E50BC9E-0A72-26B3-1BF0-2245E9A9DBD2}"/>
          </ac:spMkLst>
        </pc:spChg>
        <pc:spChg chg="add mod">
          <ac:chgData name="Stewart Gale" userId="3647ddd2-6040-41ae-a96d-232c23482af8" providerId="ADAL" clId="{929CAB5E-F1E7-4805-B14F-C7027E0D7E43}" dt="2023-01-05T04:45:18.928" v="41" actId="20577"/>
          <ac:spMkLst>
            <pc:docMk/>
            <pc:sldMk cId="4018538503" sldId="263"/>
            <ac:spMk id="11" creationId="{9B363FEF-EF05-D256-A49A-F7249B0DD4DE}"/>
          </ac:spMkLst>
        </pc:spChg>
        <pc:picChg chg="mod">
          <ac:chgData name="Stewart Gale" userId="3647ddd2-6040-41ae-a96d-232c23482af8" providerId="ADAL" clId="{929CAB5E-F1E7-4805-B14F-C7027E0D7E43}" dt="2023-01-05T04:45:38.644" v="49" actId="1076"/>
          <ac:picMkLst>
            <pc:docMk/>
            <pc:sldMk cId="4018538503" sldId="263"/>
            <ac:picMk id="4" creationId="{00000000-0000-0000-0000-000000000000}"/>
          </ac:picMkLst>
        </pc:picChg>
        <pc:inkChg chg="add del">
          <ac:chgData name="Stewart Gale" userId="3647ddd2-6040-41ae-a96d-232c23482af8" providerId="ADAL" clId="{929CAB5E-F1E7-4805-B14F-C7027E0D7E43}" dt="2023-01-05T04:44:10.241" v="19" actId="478"/>
          <ac:inkMkLst>
            <pc:docMk/>
            <pc:sldMk cId="4018538503" sldId="263"/>
            <ac:inkMk id="2" creationId="{6C092234-B141-41A5-2107-D3E85BA17336}"/>
          </ac:inkMkLst>
        </pc:inkChg>
        <pc:cxnChg chg="add mod">
          <ac:chgData name="Stewart Gale" userId="3647ddd2-6040-41ae-a96d-232c23482af8" providerId="ADAL" clId="{929CAB5E-F1E7-4805-B14F-C7027E0D7E43}" dt="2023-01-05T04:45:11.601" v="37" actId="14100"/>
          <ac:cxnSpMkLst>
            <pc:docMk/>
            <pc:sldMk cId="4018538503" sldId="263"/>
            <ac:cxnSpMk id="5" creationId="{5C9C4F7A-DD95-2B2C-5FD9-E5AE93B07C33}"/>
          </ac:cxnSpMkLst>
        </pc:cxnChg>
        <pc:cxnChg chg="add mod">
          <ac:chgData name="Stewart Gale" userId="3647ddd2-6040-41ae-a96d-232c23482af8" providerId="ADAL" clId="{929CAB5E-F1E7-4805-B14F-C7027E0D7E43}" dt="2023-01-05T04:45:02.016" v="34" actId="14100"/>
          <ac:cxnSpMkLst>
            <pc:docMk/>
            <pc:sldMk cId="4018538503" sldId="263"/>
            <ac:cxnSpMk id="6" creationId="{71534984-8DED-90D7-FBF1-E31F0AB22CF3}"/>
          </ac:cxnSpMkLst>
        </pc:cxnChg>
        <pc:cxnChg chg="add mod">
          <ac:chgData name="Stewart Gale" userId="3647ddd2-6040-41ae-a96d-232c23482af8" providerId="ADAL" clId="{929CAB5E-F1E7-4805-B14F-C7027E0D7E43}" dt="2023-01-05T04:44:56.075" v="32" actId="14100"/>
          <ac:cxnSpMkLst>
            <pc:docMk/>
            <pc:sldMk cId="4018538503" sldId="263"/>
            <ac:cxnSpMk id="7" creationId="{23B3AD60-C615-3768-C2A4-986CE0C3016F}"/>
          </ac:cxnSpMkLst>
        </pc:cxnChg>
        <pc:cxnChg chg="add mod">
          <ac:chgData name="Stewart Gale" userId="3647ddd2-6040-41ae-a96d-232c23482af8" providerId="ADAL" clId="{929CAB5E-F1E7-4805-B14F-C7027E0D7E43}" dt="2023-01-05T04:44:33.719" v="22" actId="14100"/>
          <ac:cxnSpMkLst>
            <pc:docMk/>
            <pc:sldMk cId="4018538503" sldId="263"/>
            <ac:cxnSpMk id="8" creationId="{CE0F4CF9-B64C-9E7D-A6F9-2A1D43D5E3EE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852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524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01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191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125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69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295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483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594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056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5204B-07E2-413C-B466-BFCEF356AC7F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305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5204B-07E2-413C-B466-BFCEF356AC7F}" type="datetimeFigureOut">
              <a:rPr lang="en-GB" smtClean="0"/>
              <a:t>05/01/2023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2B924-652D-466E-836F-BB8EA1A33C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69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36" y="194319"/>
            <a:ext cx="3630195" cy="3114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6" y="3444189"/>
            <a:ext cx="3623319" cy="31076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2440" y="194319"/>
            <a:ext cx="3630195" cy="31076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4931" y="3444188"/>
            <a:ext cx="3623319" cy="31076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8250" y="194318"/>
            <a:ext cx="3664572" cy="31076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2215" y="3508185"/>
            <a:ext cx="3499521" cy="299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408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4378" y="2016994"/>
            <a:ext cx="819552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815731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44" y="435919"/>
            <a:ext cx="7957664" cy="5885367"/>
          </a:xfrm>
          <a:prstGeom prst="rect">
            <a:avLst/>
          </a:prstGeom>
        </p:spPr>
      </p:pic>
      <p:sp>
        <p:nvSpPr>
          <p:cNvPr id="5" name="Flowchart: Manual Input 4"/>
          <p:cNvSpPr/>
          <p:nvPr/>
        </p:nvSpPr>
        <p:spPr>
          <a:xfrm>
            <a:off x="1649703" y="4493026"/>
            <a:ext cx="1823440" cy="1295727"/>
          </a:xfrm>
          <a:prstGeom prst="flowChartManualInpu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247300" y="3239786"/>
            <a:ext cx="24641" cy="254896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3489616" y="3239786"/>
            <a:ext cx="1782325" cy="12744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6417750" y="673244"/>
            <a:ext cx="36961" cy="51155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288415" y="673244"/>
            <a:ext cx="1129336" cy="25789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464975" y="5767512"/>
            <a:ext cx="1848081" cy="1245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247300" y="5767512"/>
            <a:ext cx="1129336" cy="1245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649705" y="4876668"/>
            <a:ext cx="1815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7.5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1388" y="4710171"/>
            <a:ext cx="1815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11.25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39005" y="3717518"/>
            <a:ext cx="1213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26905" y="2716882"/>
            <a:ext cx="31426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33.75</a:t>
            </a:r>
          </a:p>
          <a:p>
            <a:pPr algn="ctr"/>
            <a:r>
              <a:rPr lang="en-GB" sz="4000" b="1" dirty="0">
                <a:solidFill>
                  <a:srgbClr val="FF0000"/>
                </a:solidFill>
              </a:rPr>
              <a:t>Overestimate</a:t>
            </a:r>
          </a:p>
        </p:txBody>
      </p:sp>
    </p:spTree>
    <p:extLst>
      <p:ext uri="{BB962C8B-B14F-4D97-AF65-F5344CB8AC3E}">
        <p14:creationId xmlns:p14="http://schemas.microsoft.com/office/powerpoint/2010/main" val="197641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84" y="357213"/>
            <a:ext cx="7206744" cy="6032227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H="1" flipV="1">
            <a:off x="2634578" y="1337534"/>
            <a:ext cx="4240" cy="44948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631720" y="1075698"/>
            <a:ext cx="1007098" cy="2618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572961" y="1053878"/>
            <a:ext cx="36832" cy="48125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678098" y="2188498"/>
            <a:ext cx="44259" cy="37093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572961" y="5866415"/>
            <a:ext cx="1124612" cy="959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628594" y="5897830"/>
            <a:ext cx="101219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697573" y="1337534"/>
            <a:ext cx="1002654" cy="8509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3772353" y="2224957"/>
            <a:ext cx="1025278" cy="36202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678098" y="5897830"/>
            <a:ext cx="11195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35291" y="3391949"/>
            <a:ext cx="1287558" cy="70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17.5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4234" y="3782920"/>
            <a:ext cx="1297558" cy="70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15.5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0227" y="5152556"/>
            <a:ext cx="1097403" cy="70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35370" y="2188498"/>
            <a:ext cx="45279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</a:rPr>
              <a:t>40</a:t>
            </a:r>
          </a:p>
          <a:p>
            <a:pPr algn="ctr"/>
            <a:r>
              <a:rPr lang="en-GB" sz="5400" b="1" dirty="0">
                <a:solidFill>
                  <a:srgbClr val="FF0000"/>
                </a:solidFill>
              </a:rPr>
              <a:t>Underestimate</a:t>
            </a:r>
          </a:p>
        </p:txBody>
      </p:sp>
    </p:spTree>
    <p:extLst>
      <p:ext uri="{BB962C8B-B14F-4D97-AF65-F5344CB8AC3E}">
        <p14:creationId xmlns:p14="http://schemas.microsoft.com/office/powerpoint/2010/main" val="266085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42" y="334865"/>
            <a:ext cx="7654675" cy="6139767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H="1" flipV="1">
            <a:off x="6138025" y="2128183"/>
            <a:ext cx="4493" cy="379941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3255846" y="2128181"/>
            <a:ext cx="77200" cy="379941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584554" y="2177070"/>
            <a:ext cx="1727279" cy="371689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540237" y="5927597"/>
            <a:ext cx="17666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377765" y="2128179"/>
            <a:ext cx="2760261" cy="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91102" y="5927597"/>
            <a:ext cx="1185281" cy="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6189442" y="2209218"/>
            <a:ext cx="1086941" cy="36847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255846" y="5927597"/>
            <a:ext cx="28821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647338" y="4900806"/>
            <a:ext cx="1746155" cy="830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10.5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81978" y="3717043"/>
            <a:ext cx="1746155" cy="830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10665" y="5092979"/>
            <a:ext cx="1746155" cy="830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09317" y="2350534"/>
            <a:ext cx="40216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52.5</a:t>
            </a:r>
          </a:p>
          <a:p>
            <a:pPr algn="ctr"/>
            <a:r>
              <a:rPr lang="en-GB" sz="4400" b="1" dirty="0">
                <a:solidFill>
                  <a:srgbClr val="FF0000"/>
                </a:solidFill>
              </a:rPr>
              <a:t>Underestimate</a:t>
            </a:r>
          </a:p>
        </p:txBody>
      </p:sp>
    </p:spTree>
    <p:extLst>
      <p:ext uri="{BB962C8B-B14F-4D97-AF65-F5344CB8AC3E}">
        <p14:creationId xmlns:p14="http://schemas.microsoft.com/office/powerpoint/2010/main" val="307712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42" y="234292"/>
            <a:ext cx="8212711" cy="6359612"/>
          </a:xfrm>
          <a:prstGeom prst="rect">
            <a:avLst/>
          </a:prstGeom>
        </p:spPr>
      </p:pic>
      <p:cxnSp>
        <p:nvCxnSpPr>
          <p:cNvPr id="80" name="Straight Connector 79"/>
          <p:cNvCxnSpPr/>
          <p:nvPr/>
        </p:nvCxnSpPr>
        <p:spPr>
          <a:xfrm flipV="1">
            <a:off x="5289864" y="1592275"/>
            <a:ext cx="28307" cy="445812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V="1">
            <a:off x="3442728" y="4390689"/>
            <a:ext cx="25942" cy="165745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V="1">
            <a:off x="4664888" y="3741675"/>
            <a:ext cx="24527" cy="228979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3468670" y="3825532"/>
            <a:ext cx="1220250" cy="5275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V="1">
            <a:off x="4664888" y="1592275"/>
            <a:ext cx="685204" cy="22332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V="1">
            <a:off x="3442726" y="6035730"/>
            <a:ext cx="1847136" cy="230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V="1">
            <a:off x="1628726" y="6048142"/>
            <a:ext cx="18140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4655174" y="4287905"/>
            <a:ext cx="671764" cy="70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2255674" y="5196263"/>
            <a:ext cx="1064756" cy="70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4.5</a:t>
            </a:r>
          </a:p>
        </p:txBody>
      </p:sp>
      <p:cxnSp>
        <p:nvCxnSpPr>
          <p:cNvPr id="128" name="Straight Connector 127"/>
          <p:cNvCxnSpPr/>
          <p:nvPr/>
        </p:nvCxnSpPr>
        <p:spPr>
          <a:xfrm flipV="1">
            <a:off x="1645375" y="4390689"/>
            <a:ext cx="1797353" cy="164078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3455699" y="4865470"/>
            <a:ext cx="1186503" cy="70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7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8015753" y="2331189"/>
            <a:ext cx="39188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17.5</a:t>
            </a:r>
          </a:p>
          <a:p>
            <a:pPr algn="ctr"/>
            <a:r>
              <a:rPr lang="en-GB" sz="4800" b="1" dirty="0">
                <a:solidFill>
                  <a:srgbClr val="FF0000"/>
                </a:solidFill>
              </a:rPr>
              <a:t>Overestimate</a:t>
            </a:r>
          </a:p>
        </p:txBody>
      </p:sp>
    </p:spTree>
    <p:extLst>
      <p:ext uri="{BB962C8B-B14F-4D97-AF65-F5344CB8AC3E}">
        <p14:creationId xmlns:p14="http://schemas.microsoft.com/office/powerpoint/2010/main" val="244685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  <p:bldP spid="126" grpId="0"/>
      <p:bldP spid="138" grpId="0"/>
      <p:bldP spid="1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25" y="254314"/>
            <a:ext cx="7546892" cy="6333909"/>
          </a:xfrm>
          <a:prstGeom prst="rect">
            <a:avLst/>
          </a:prstGeom>
        </p:spPr>
      </p:pic>
      <p:cxnSp>
        <p:nvCxnSpPr>
          <p:cNvPr id="98" name="Straight Connector 97"/>
          <p:cNvCxnSpPr/>
          <p:nvPr/>
        </p:nvCxnSpPr>
        <p:spPr>
          <a:xfrm flipV="1">
            <a:off x="1662448" y="2675241"/>
            <a:ext cx="1121137" cy="337103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V="1">
            <a:off x="2791859" y="2675241"/>
            <a:ext cx="8303" cy="338330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503841" y="3935135"/>
            <a:ext cx="1678677" cy="21111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2808586" y="2675241"/>
            <a:ext cx="1670253" cy="12598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1681619" y="6046268"/>
            <a:ext cx="4492474" cy="1841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4478839" y="3935135"/>
            <a:ext cx="25002" cy="21111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4231293" y="5225313"/>
            <a:ext cx="1705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5.7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859142" y="4607920"/>
            <a:ext cx="1705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14.7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1681619" y="5061808"/>
            <a:ext cx="1364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7817591" y="2581913"/>
            <a:ext cx="3918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26.4</a:t>
            </a:r>
          </a:p>
          <a:p>
            <a:pPr algn="ctr"/>
            <a:r>
              <a:rPr lang="en-GB" sz="4400" b="1" dirty="0">
                <a:solidFill>
                  <a:srgbClr val="FF0000"/>
                </a:solidFill>
              </a:rPr>
              <a:t>Underestimate</a:t>
            </a:r>
          </a:p>
        </p:txBody>
      </p:sp>
    </p:spTree>
    <p:extLst>
      <p:ext uri="{BB962C8B-B14F-4D97-AF65-F5344CB8AC3E}">
        <p14:creationId xmlns:p14="http://schemas.microsoft.com/office/powerpoint/2010/main" val="38368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32" grpId="0"/>
      <p:bldP spid="133" grpId="0"/>
      <p:bldP spid="1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21" y="214073"/>
            <a:ext cx="7539623" cy="64523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456675-E71D-01F4-F0BE-B29B4FC5BEDF}"/>
              </a:ext>
            </a:extLst>
          </p:cNvPr>
          <p:cNvSpPr txBox="1"/>
          <p:nvPr/>
        </p:nvSpPr>
        <p:spPr>
          <a:xfrm>
            <a:off x="7814996" y="3233125"/>
            <a:ext cx="3918856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42</a:t>
            </a:r>
          </a:p>
          <a:p>
            <a:pPr algn="ctr"/>
            <a:r>
              <a:rPr lang="en-GB" sz="4400" b="1" dirty="0">
                <a:solidFill>
                  <a:srgbClr val="FF0000"/>
                </a:solidFill>
              </a:rPr>
              <a:t>Underestimate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C9C4F7A-DD95-2B2C-5FD9-E5AE93B07C33}"/>
              </a:ext>
            </a:extLst>
          </p:cNvPr>
          <p:cNvCxnSpPr>
            <a:cxnSpLocks/>
          </p:cNvCxnSpPr>
          <p:nvPr/>
        </p:nvCxnSpPr>
        <p:spPr>
          <a:xfrm flipV="1">
            <a:off x="1585067" y="3883155"/>
            <a:ext cx="2236570" cy="22539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534984-8DED-90D7-FBF1-E31F0AB22CF3}"/>
              </a:ext>
            </a:extLst>
          </p:cNvPr>
          <p:cNvCxnSpPr>
            <a:cxnSpLocks/>
          </p:cNvCxnSpPr>
          <p:nvPr/>
        </p:nvCxnSpPr>
        <p:spPr>
          <a:xfrm flipH="1" flipV="1">
            <a:off x="3809415" y="3883155"/>
            <a:ext cx="24444" cy="226206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3B3AD60-C615-3768-C2A4-986CE0C3016F}"/>
              </a:ext>
            </a:extLst>
          </p:cNvPr>
          <p:cNvCxnSpPr>
            <a:cxnSpLocks/>
          </p:cNvCxnSpPr>
          <p:nvPr/>
        </p:nvCxnSpPr>
        <p:spPr>
          <a:xfrm flipV="1">
            <a:off x="3839344" y="1742847"/>
            <a:ext cx="2834068" cy="208837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E0F4CF9-B64C-9E7D-A6F9-2A1D43D5E3EE}"/>
              </a:ext>
            </a:extLst>
          </p:cNvPr>
          <p:cNvCxnSpPr>
            <a:cxnSpLocks/>
          </p:cNvCxnSpPr>
          <p:nvPr/>
        </p:nvCxnSpPr>
        <p:spPr>
          <a:xfrm>
            <a:off x="6673412" y="1742847"/>
            <a:ext cx="0" cy="44023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472533F-908B-F4BB-F39A-BD7FCD5BBD6C}"/>
              </a:ext>
            </a:extLst>
          </p:cNvPr>
          <p:cNvSpPr txBox="1"/>
          <p:nvPr/>
        </p:nvSpPr>
        <p:spPr>
          <a:xfrm>
            <a:off x="6554209" y="5159310"/>
            <a:ext cx="6528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4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50BC9E-0A72-26B3-1BF0-2245E9A9DBD2}"/>
              </a:ext>
            </a:extLst>
          </p:cNvPr>
          <p:cNvSpPr txBox="1"/>
          <p:nvPr/>
        </p:nvSpPr>
        <p:spPr>
          <a:xfrm>
            <a:off x="4382105" y="4529001"/>
            <a:ext cx="1439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30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363FEF-EF05-D256-A49A-F7249B0DD4DE}"/>
              </a:ext>
            </a:extLst>
          </p:cNvPr>
          <p:cNvSpPr txBox="1"/>
          <p:nvPr/>
        </p:nvSpPr>
        <p:spPr>
          <a:xfrm>
            <a:off x="2992556" y="5215154"/>
            <a:ext cx="628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8</a:t>
            </a:r>
            <a:endParaRPr lang="en-GB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53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31</Words>
  <Application>Microsoft Office PowerPoint</Application>
  <PresentationFormat>Widescreen</PresentationFormat>
  <Paragraphs>31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10</cp:revision>
  <dcterms:created xsi:type="dcterms:W3CDTF">2017-04-19T08:06:22Z</dcterms:created>
  <dcterms:modified xsi:type="dcterms:W3CDTF">2023-01-05T04:46:42Z</dcterms:modified>
</cp:coreProperties>
</file>