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8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3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9093412-F858-403A-925C-28795F24C647}"/>
    <pc:docChg chg="custSel delSld modSld">
      <pc:chgData name="Stewart Gale" userId="3647ddd2-6040-41ae-a96d-232c23482af8" providerId="ADAL" clId="{49093412-F858-403A-925C-28795F24C647}" dt="2022-11-16T17:34:46.144" v="30" actId="47"/>
      <pc:docMkLst>
        <pc:docMk/>
      </pc:docMkLst>
      <pc:sldChg chg="addSp delSp modSp mod">
        <pc:chgData name="Stewart Gale" userId="3647ddd2-6040-41ae-a96d-232c23482af8" providerId="ADAL" clId="{49093412-F858-403A-925C-28795F24C647}" dt="2022-11-16T17:34:13.246" v="22" actId="14100"/>
        <pc:sldMkLst>
          <pc:docMk/>
          <pc:sldMk cId="422814158" sldId="264"/>
        </pc:sldMkLst>
        <pc:picChg chg="add mod modCrop">
          <ac:chgData name="Stewart Gale" userId="3647ddd2-6040-41ae-a96d-232c23482af8" providerId="ADAL" clId="{49093412-F858-403A-925C-28795F24C647}" dt="2022-11-16T17:34:13.246" v="22" actId="14100"/>
          <ac:picMkLst>
            <pc:docMk/>
            <pc:sldMk cId="422814158" sldId="264"/>
            <ac:picMk id="3" creationId="{58DA8090-5D09-3E39-6522-2960F6547C8F}"/>
          </ac:picMkLst>
        </pc:picChg>
        <pc:picChg chg="del">
          <ac:chgData name="Stewart Gale" userId="3647ddd2-6040-41ae-a96d-232c23482af8" providerId="ADAL" clId="{49093412-F858-403A-925C-28795F24C647}" dt="2022-11-16T17:33:47.335" v="9" actId="478"/>
          <ac:picMkLst>
            <pc:docMk/>
            <pc:sldMk cId="422814158" sldId="264"/>
            <ac:picMk id="4" creationId="{00000000-0000-0000-0000-000000000000}"/>
          </ac:picMkLst>
        </pc:picChg>
        <pc:picChg chg="del">
          <ac:chgData name="Stewart Gale" userId="3647ddd2-6040-41ae-a96d-232c23482af8" providerId="ADAL" clId="{49093412-F858-403A-925C-28795F24C647}" dt="2022-11-16T17:33:47.965" v="10" actId="478"/>
          <ac:picMkLst>
            <pc:docMk/>
            <pc:sldMk cId="422814158" sldId="264"/>
            <ac:picMk id="5" creationId="{00000000-0000-0000-0000-000000000000}"/>
          </ac:picMkLst>
        </pc:picChg>
      </pc:sldChg>
      <pc:sldChg chg="addSp delSp modSp mod">
        <pc:chgData name="Stewart Gale" userId="3647ddd2-6040-41ae-a96d-232c23482af8" providerId="ADAL" clId="{49093412-F858-403A-925C-28795F24C647}" dt="2022-11-16T17:34:42.246" v="28" actId="14100"/>
        <pc:sldMkLst>
          <pc:docMk/>
          <pc:sldMk cId="3720012078" sldId="265"/>
        </pc:sldMkLst>
        <pc:picChg chg="add mod modCrop">
          <ac:chgData name="Stewart Gale" userId="3647ddd2-6040-41ae-a96d-232c23482af8" providerId="ADAL" clId="{49093412-F858-403A-925C-28795F24C647}" dt="2022-11-16T17:34:42.246" v="28" actId="14100"/>
          <ac:picMkLst>
            <pc:docMk/>
            <pc:sldMk cId="3720012078" sldId="265"/>
            <ac:picMk id="3" creationId="{4585B237-EAAE-6037-85DA-E9E47DDD3AD3}"/>
          </ac:picMkLst>
        </pc:picChg>
        <pc:picChg chg="del">
          <ac:chgData name="Stewart Gale" userId="3647ddd2-6040-41ae-a96d-232c23482af8" providerId="ADAL" clId="{49093412-F858-403A-925C-28795F24C647}" dt="2022-11-16T17:33:49.305" v="11" actId="478"/>
          <ac:picMkLst>
            <pc:docMk/>
            <pc:sldMk cId="3720012078" sldId="265"/>
            <ac:picMk id="4" creationId="{00000000-0000-0000-0000-000000000000}"/>
          </ac:picMkLst>
        </pc:picChg>
        <pc:picChg chg="del">
          <ac:chgData name="Stewart Gale" userId="3647ddd2-6040-41ae-a96d-232c23482af8" providerId="ADAL" clId="{49093412-F858-403A-925C-28795F24C647}" dt="2022-11-16T17:33:49.856" v="12" actId="478"/>
          <ac:picMkLst>
            <pc:docMk/>
            <pc:sldMk cId="3720012078" sldId="265"/>
            <ac:picMk id="5" creationId="{00000000-0000-0000-0000-000000000000}"/>
          </ac:picMkLst>
        </pc:picChg>
      </pc:sldChg>
      <pc:sldChg chg="delSp del mod">
        <pc:chgData name="Stewart Gale" userId="3647ddd2-6040-41ae-a96d-232c23482af8" providerId="ADAL" clId="{49093412-F858-403A-925C-28795F24C647}" dt="2022-11-16T17:34:46.144" v="30" actId="47"/>
        <pc:sldMkLst>
          <pc:docMk/>
          <pc:sldMk cId="4119565144" sldId="266"/>
        </pc:sldMkLst>
        <pc:grpChg chg="del">
          <ac:chgData name="Stewart Gale" userId="3647ddd2-6040-41ae-a96d-232c23482af8" providerId="ADAL" clId="{49093412-F858-403A-925C-28795F24C647}" dt="2022-11-16T17:33:51.635" v="14" actId="478"/>
          <ac:grpSpMkLst>
            <pc:docMk/>
            <pc:sldMk cId="4119565144" sldId="266"/>
            <ac:grpSpMk id="2" creationId="{00000000-0000-0000-0000-000000000000}"/>
          </ac:grpSpMkLst>
        </pc:grpChg>
        <pc:picChg chg="del">
          <ac:chgData name="Stewart Gale" userId="3647ddd2-6040-41ae-a96d-232c23482af8" providerId="ADAL" clId="{49093412-F858-403A-925C-28795F24C647}" dt="2022-11-16T17:33:51.106" v="13" actId="478"/>
          <ac:picMkLst>
            <pc:docMk/>
            <pc:sldMk cId="4119565144" sldId="266"/>
            <ac:picMk id="6" creationId="{00000000-0000-0000-0000-000000000000}"/>
          </ac:picMkLst>
        </pc:picChg>
      </pc:sldChg>
      <pc:sldChg chg="delSp del mod">
        <pc:chgData name="Stewart Gale" userId="3647ddd2-6040-41ae-a96d-232c23482af8" providerId="ADAL" clId="{49093412-F858-403A-925C-28795F24C647}" dt="2022-11-16T17:34:44.366" v="29" actId="47"/>
        <pc:sldMkLst>
          <pc:docMk/>
          <pc:sldMk cId="66025454" sldId="267"/>
        </pc:sldMkLst>
        <pc:picChg chg="del">
          <ac:chgData name="Stewart Gale" userId="3647ddd2-6040-41ae-a96d-232c23482af8" providerId="ADAL" clId="{49093412-F858-403A-925C-28795F24C647}" dt="2022-11-16T17:33:53.066" v="15" actId="478"/>
          <ac:picMkLst>
            <pc:docMk/>
            <pc:sldMk cId="66025454" sldId="267"/>
            <ac:picMk id="4" creationId="{00000000-0000-0000-0000-000000000000}"/>
          </ac:picMkLst>
        </pc:picChg>
        <pc:picChg chg="del">
          <ac:chgData name="Stewart Gale" userId="3647ddd2-6040-41ae-a96d-232c23482af8" providerId="ADAL" clId="{49093412-F858-403A-925C-28795F24C647}" dt="2022-11-16T17:33:53.516" v="16" actId="478"/>
          <ac:picMkLst>
            <pc:docMk/>
            <pc:sldMk cId="66025454" sldId="267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49093412-F858-403A-925C-28795F24C647}" dt="2022-11-16T17:33:13.665" v="8" actId="1076"/>
        <pc:sldMkLst>
          <pc:docMk/>
          <pc:sldMk cId="2632316252" sldId="268"/>
        </pc:sldMkLst>
        <pc:spChg chg="mod">
          <ac:chgData name="Stewart Gale" userId="3647ddd2-6040-41ae-a96d-232c23482af8" providerId="ADAL" clId="{49093412-F858-403A-925C-28795F24C647}" dt="2022-11-16T17:33:13.665" v="8" actId="1076"/>
          <ac:spMkLst>
            <pc:docMk/>
            <pc:sldMk cId="2632316252" sldId="268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03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34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07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478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00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92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55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094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97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253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655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1B91D-D83B-4670-94DC-841053CC5B40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07092-F82F-49A5-8850-51E30820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8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DA8090-5D09-3E39-6522-2960F6547C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53" t="10020" r="16868" b="20000"/>
          <a:stretch/>
        </p:blipFill>
        <p:spPr>
          <a:xfrm>
            <a:off x="-77586" y="0"/>
            <a:ext cx="12164291" cy="684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4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85B237-EAAE-6037-85DA-E9E47DDD3A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75" t="19394" r="16384" b="11031"/>
          <a:stretch/>
        </p:blipFill>
        <p:spPr>
          <a:xfrm>
            <a:off x="0" y="0"/>
            <a:ext cx="12075622" cy="681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1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5163" y="2118644"/>
            <a:ext cx="78416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32316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222" t="9819" r="51846" b="49141"/>
          <a:stretch/>
        </p:blipFill>
        <p:spPr>
          <a:xfrm>
            <a:off x="1536385" y="120478"/>
            <a:ext cx="9438468" cy="67375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05881" y="3171581"/>
            <a:ext cx="3025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285 km </a:t>
            </a:r>
            <a:r>
              <a:rPr lang="en-GB" sz="2800" dirty="0"/>
              <a:t>in</a:t>
            </a:r>
            <a:r>
              <a:rPr lang="en-GB" sz="2800" dirty="0">
                <a:solidFill>
                  <a:srgbClr val="FF0000"/>
                </a:solidFill>
              </a:rPr>
              <a:t> 1 hour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4358" y="3782937"/>
            <a:ext cx="4067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285000 m </a:t>
            </a:r>
            <a:r>
              <a:rPr lang="en-GB" sz="2800" dirty="0"/>
              <a:t>in</a:t>
            </a:r>
            <a:r>
              <a:rPr lang="en-GB" sz="2800" dirty="0">
                <a:solidFill>
                  <a:srgbClr val="FF0000"/>
                </a:solidFill>
              </a:rPr>
              <a:t> 3600 seconds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64357" y="4407984"/>
                <a:ext cx="4067277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285000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3600</m:t>
                          </m:r>
                        </m:den>
                      </m:f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=79.2 (1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dp</m:t>
                      </m:r>
                      <m:r>
                        <a:rPr lang="en-GB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4357" y="4407984"/>
                <a:ext cx="4067277" cy="91057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048260" y="5435202"/>
            <a:ext cx="5894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Yes, James is correct it is about 80m/s</a:t>
            </a:r>
          </a:p>
        </p:txBody>
      </p:sp>
    </p:spTree>
    <p:extLst>
      <p:ext uri="{BB962C8B-B14F-4D97-AF65-F5344CB8AC3E}">
        <p14:creationId xmlns:p14="http://schemas.microsoft.com/office/powerpoint/2010/main" val="344299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561" t="51221" r="52185" b="13706"/>
          <a:stretch/>
        </p:blipFill>
        <p:spPr>
          <a:xfrm>
            <a:off x="1084880" y="0"/>
            <a:ext cx="10445859" cy="64951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26745" y="4209829"/>
            <a:ext cx="3349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= 2 hours 25 minutes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72498" y="5391134"/>
            <a:ext cx="1101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09 25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545410" y="3997536"/>
            <a:ext cx="2302524" cy="901785"/>
            <a:chOff x="6709275" y="3648606"/>
            <a:chExt cx="2302524" cy="9017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6709275" y="3648606"/>
                  <a:ext cx="2302524" cy="901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87</m:t>
                            </m:r>
                          </m:num>
                          <m:den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36</m:t>
                            </m:r>
                          </m:den>
                        </m:f>
                        <m: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=2.416</m:t>
                        </m:r>
                      </m:oMath>
                    </m:oMathPara>
                  </a14:m>
                  <a:endParaRPr lang="en-GB" sz="2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9275" y="3648606"/>
                  <a:ext cx="2302524" cy="9017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Oval 1"/>
            <p:cNvSpPr/>
            <p:nvPr/>
          </p:nvSpPr>
          <p:spPr>
            <a:xfrm>
              <a:off x="8604174" y="3888955"/>
              <a:ext cx="66101" cy="6610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4247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978" t="12711" r="13089" b="49866"/>
          <a:stretch/>
        </p:blipFill>
        <p:spPr>
          <a:xfrm>
            <a:off x="1193370" y="250022"/>
            <a:ext cx="10151389" cy="6607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65056" y="4169054"/>
                <a:ext cx="4039265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1200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=300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056" y="4169054"/>
                <a:ext cx="4039265" cy="89896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284689" y="5701399"/>
            <a:ext cx="1288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300000</a:t>
            </a:r>
          </a:p>
        </p:txBody>
      </p:sp>
    </p:spTree>
    <p:extLst>
      <p:ext uri="{BB962C8B-B14F-4D97-AF65-F5344CB8AC3E}">
        <p14:creationId xmlns:p14="http://schemas.microsoft.com/office/powerpoint/2010/main" val="44780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640" t="51220" r="12976" b="11176"/>
          <a:stretch/>
        </p:blipFill>
        <p:spPr>
          <a:xfrm>
            <a:off x="991892" y="100355"/>
            <a:ext cx="10461356" cy="67576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47424" y="3826431"/>
            <a:ext cx="4395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40000 ÷ 125 = 320 seconds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834384" y="4944986"/>
            <a:ext cx="2302524" cy="901785"/>
            <a:chOff x="6709275" y="3648606"/>
            <a:chExt cx="2302524" cy="9017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6709275" y="3648606"/>
                  <a:ext cx="2302524" cy="901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f>
                          <m:fPr>
                            <m:ctrlPr>
                              <a:rPr lang="en-GB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8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=5.3</m:t>
                        </m:r>
                      </m:oMath>
                    </m:oMathPara>
                  </a14:m>
                  <a:endParaRPr lang="en-GB" sz="28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9275" y="3648606"/>
                  <a:ext cx="2302524" cy="90178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Oval 10"/>
            <p:cNvSpPr/>
            <p:nvPr/>
          </p:nvSpPr>
          <p:spPr>
            <a:xfrm>
              <a:off x="8438919" y="3888955"/>
              <a:ext cx="66101" cy="6610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5541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883" t="12170" r="52523" b="48599"/>
          <a:stretch/>
        </p:blipFill>
        <p:spPr>
          <a:xfrm>
            <a:off x="1363851" y="0"/>
            <a:ext cx="9531458" cy="65661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865339" y="5330569"/>
                <a:ext cx="2253425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343000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12600</m:t>
                          </m:r>
                        </m:den>
                      </m:f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339" y="5330569"/>
                <a:ext cx="2253425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8263093" y="5518441"/>
            <a:ext cx="875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27.2</a:t>
            </a:r>
          </a:p>
        </p:txBody>
      </p:sp>
    </p:spTree>
    <p:extLst>
      <p:ext uri="{BB962C8B-B14F-4D97-AF65-F5344CB8AC3E}">
        <p14:creationId xmlns:p14="http://schemas.microsoft.com/office/powerpoint/2010/main" val="240735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335" t="50859" r="52411" b="12260"/>
          <a:stretch/>
        </p:blipFill>
        <p:spPr>
          <a:xfrm>
            <a:off x="1239865" y="88815"/>
            <a:ext cx="10352868" cy="67691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84689" y="5701399"/>
            <a:ext cx="1479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250000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38709" y="5963009"/>
            <a:ext cx="4296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25230" y="3794481"/>
                <a:ext cx="40392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0" dirty="0">
                    <a:solidFill>
                      <a:srgbClr val="FF0000"/>
                    </a:solidFill>
                  </a:rPr>
                  <a:t>75 x 3.3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=250 </m:t>
                    </m:r>
                    <m:r>
                      <m:rPr>
                        <m:sty m:val="p"/>
                      </m:rPr>
                      <a:rPr lang="en-GB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km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230" y="3794481"/>
                <a:ext cx="4039265" cy="523220"/>
              </a:xfrm>
              <a:prstGeom prst="rect">
                <a:avLst/>
              </a:prstGeom>
              <a:blipFill rotWithShape="0">
                <a:blip r:embed="rId3"/>
                <a:stretch>
                  <a:fillRect l="-3017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>
          <a:xfrm>
            <a:off x="6821965" y="3818021"/>
            <a:ext cx="66101" cy="661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03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318" t="10723" r="13427" b="51672"/>
          <a:stretch/>
        </p:blipFill>
        <p:spPr>
          <a:xfrm>
            <a:off x="1379349" y="123984"/>
            <a:ext cx="9903416" cy="66022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79466" y="4036852"/>
                <a:ext cx="4674693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2.3</m:t>
                          </m:r>
                        </m:den>
                      </m:f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=78.26086957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466" y="4036852"/>
                <a:ext cx="4674693" cy="90178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899099" y="5569197"/>
            <a:ext cx="1288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78.3</a:t>
            </a:r>
          </a:p>
        </p:txBody>
      </p:sp>
    </p:spTree>
    <p:extLst>
      <p:ext uri="{BB962C8B-B14F-4D97-AF65-F5344CB8AC3E}">
        <p14:creationId xmlns:p14="http://schemas.microsoft.com/office/powerpoint/2010/main" val="297950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430" t="47243" r="12976" b="13526"/>
          <a:stretch/>
        </p:blipFill>
        <p:spPr>
          <a:xfrm>
            <a:off x="1518835" y="92988"/>
            <a:ext cx="9639946" cy="66408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88815" y="2472456"/>
                <a:ext cx="4039265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1.5</m:t>
                          </m:r>
                        </m:den>
                      </m:f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815" y="2472456"/>
                <a:ext cx="4039265" cy="89896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569602" y="5559989"/>
            <a:ext cx="505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Kamala had the greater average speed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88815" y="3695323"/>
                <a:ext cx="4039265" cy="1258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0.35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den>
                          </m:f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=21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815" y="3695323"/>
                <a:ext cx="4039265" cy="125810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454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91</Words>
  <Application>Microsoft Office PowerPoint</Application>
  <PresentationFormat>Widescreen</PresentationFormat>
  <Paragraphs>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2016-03-20T07:11:34Z</dcterms:created>
  <dcterms:modified xsi:type="dcterms:W3CDTF">2022-11-16T17:34:50Z</dcterms:modified>
</cp:coreProperties>
</file>