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77" r:id="rId3"/>
    <p:sldId id="278" r:id="rId4"/>
    <p:sldId id="279" r:id="rId5"/>
    <p:sldId id="280" r:id="rId6"/>
    <p:sldId id="281" r:id="rId7"/>
    <p:sldId id="286" r:id="rId8"/>
    <p:sldId id="288" r:id="rId9"/>
    <p:sldId id="289" r:id="rId10"/>
    <p:sldId id="290" r:id="rId11"/>
    <p:sldId id="291" r:id="rId12"/>
    <p:sldId id="292" r:id="rId13"/>
    <p:sldId id="311" r:id="rId14"/>
    <p:sldId id="259" r:id="rId15"/>
    <p:sldId id="274" r:id="rId16"/>
    <p:sldId id="282" r:id="rId17"/>
    <p:sldId id="283" r:id="rId18"/>
    <p:sldId id="284" r:id="rId19"/>
    <p:sldId id="285" r:id="rId20"/>
    <p:sldId id="307" r:id="rId21"/>
    <p:sldId id="294" r:id="rId22"/>
    <p:sldId id="295" r:id="rId23"/>
    <p:sldId id="296" r:id="rId24"/>
    <p:sldId id="26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F65E79-BED2-4A3F-9CC0-ACBCD5193996}" v="153" dt="2025-02-27T05:10:47.3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065" autoAdjust="0"/>
  </p:normalViewPr>
  <p:slideViewPr>
    <p:cSldViewPr snapToGrid="0">
      <p:cViewPr varScale="1">
        <p:scale>
          <a:sx n="86" d="100"/>
          <a:sy n="86" d="100"/>
        </p:scale>
        <p:origin x="129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6F65E79-BED2-4A3F-9CC0-ACBCD5193996}"/>
    <pc:docChg chg="undo custSel addSld delSld modSld sldOrd">
      <pc:chgData name="Stewart Gale" userId="3647ddd2-6040-41ae-a96d-232c23482af8" providerId="ADAL" clId="{86F65E79-BED2-4A3F-9CC0-ACBCD5193996}" dt="2025-02-27T05:10:44.261" v="422" actId="20577"/>
      <pc:docMkLst>
        <pc:docMk/>
      </pc:docMkLst>
      <pc:sldChg chg="delSp modSp mod modAnim">
        <pc:chgData name="Stewart Gale" userId="3647ddd2-6040-41ae-a96d-232c23482af8" providerId="ADAL" clId="{86F65E79-BED2-4A3F-9CC0-ACBCD5193996}" dt="2022-09-28T12:54:42.495" v="375" actId="1076"/>
        <pc:sldMkLst>
          <pc:docMk/>
          <pc:sldMk cId="1975830638" sldId="256"/>
        </pc:sldMkLst>
      </pc:sldChg>
      <pc:sldChg chg="add del ord">
        <pc:chgData name="Stewart Gale" userId="3647ddd2-6040-41ae-a96d-232c23482af8" providerId="ADAL" clId="{86F65E79-BED2-4A3F-9CC0-ACBCD5193996}" dt="2022-09-28T12:57:59.536" v="400"/>
        <pc:sldMkLst>
          <pc:docMk/>
          <pc:sldMk cId="317979756" sldId="259"/>
        </pc:sldMkLst>
      </pc:sldChg>
      <pc:sldChg chg="addSp delSp modSp del mod modAnim">
        <pc:chgData name="Stewart Gale" userId="3647ddd2-6040-41ae-a96d-232c23482af8" providerId="ADAL" clId="{86F65E79-BED2-4A3F-9CC0-ACBCD5193996}" dt="2022-09-28T12:55:09.018" v="399" actId="47"/>
        <pc:sldMkLst>
          <pc:docMk/>
          <pc:sldMk cId="1658932898" sldId="260"/>
        </pc:sldMkLst>
      </pc:sldChg>
      <pc:sldChg chg="add del">
        <pc:chgData name="Stewart Gale" userId="3647ddd2-6040-41ae-a96d-232c23482af8" providerId="ADAL" clId="{86F65E79-BED2-4A3F-9CC0-ACBCD5193996}" dt="2022-03-09T11:12:13.925" v="72" actId="47"/>
        <pc:sldMkLst>
          <pc:docMk/>
          <pc:sldMk cId="0" sldId="261"/>
        </pc:sldMkLst>
      </pc:sldChg>
      <pc:sldChg chg="add del">
        <pc:chgData name="Stewart Gale" userId="3647ddd2-6040-41ae-a96d-232c23482af8" providerId="ADAL" clId="{86F65E79-BED2-4A3F-9CC0-ACBCD5193996}" dt="2022-09-28T12:54:51.872" v="383" actId="47"/>
        <pc:sldMkLst>
          <pc:docMk/>
          <pc:sldMk cId="0" sldId="262"/>
        </pc:sldMkLst>
      </pc:sldChg>
      <pc:sldChg chg="add del">
        <pc:chgData name="Stewart Gale" userId="3647ddd2-6040-41ae-a96d-232c23482af8" providerId="ADAL" clId="{86F65E79-BED2-4A3F-9CC0-ACBCD5193996}" dt="2022-03-09T11:12:22.027" v="76" actId="47"/>
        <pc:sldMkLst>
          <pc:docMk/>
          <pc:sldMk cId="0" sldId="263"/>
        </pc:sldMkLst>
      </pc:sldChg>
      <pc:sldChg chg="add del">
        <pc:chgData name="Stewart Gale" userId="3647ddd2-6040-41ae-a96d-232c23482af8" providerId="ADAL" clId="{86F65E79-BED2-4A3F-9CC0-ACBCD5193996}" dt="2022-03-09T11:12:16.409" v="73" actId="47"/>
        <pc:sldMkLst>
          <pc:docMk/>
          <pc:sldMk cId="0" sldId="264"/>
        </pc:sldMkLst>
      </pc:sldChg>
      <pc:sldChg chg="modSp mod modAnim">
        <pc:chgData name="Stewart Gale" userId="3647ddd2-6040-41ae-a96d-232c23482af8" providerId="ADAL" clId="{86F65E79-BED2-4A3F-9CC0-ACBCD5193996}" dt="2025-02-27T05:10:44.261" v="422" actId="20577"/>
        <pc:sldMkLst>
          <pc:docMk/>
          <pc:sldMk cId="1915221754" sldId="265"/>
        </pc:sldMkLst>
        <pc:spChg chg="mod">
          <ac:chgData name="Stewart Gale" userId="3647ddd2-6040-41ae-a96d-232c23482af8" providerId="ADAL" clId="{86F65E79-BED2-4A3F-9CC0-ACBCD5193996}" dt="2025-02-27T05:10:44.261" v="422" actId="20577"/>
          <ac:spMkLst>
            <pc:docMk/>
            <pc:sldMk cId="1915221754" sldId="265"/>
            <ac:spMk id="18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5-02-27T05:10:11.332" v="407" actId="1076"/>
          <ac:spMkLst>
            <pc:docMk/>
            <pc:sldMk cId="1915221754" sldId="265"/>
            <ac:spMk id="27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5-02-27T05:10:11.332" v="407" actId="1076"/>
          <ac:spMkLst>
            <pc:docMk/>
            <pc:sldMk cId="1915221754" sldId="265"/>
            <ac:spMk id="29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5-02-27T05:10:07.409" v="406" actId="1076"/>
          <ac:spMkLst>
            <pc:docMk/>
            <pc:sldMk cId="1915221754" sldId="265"/>
            <ac:spMk id="31" creationId="{00000000-0000-0000-0000-000000000000}"/>
          </ac:spMkLst>
        </pc:spChg>
        <pc:spChg chg="mod">
          <ac:chgData name="Stewart Gale" userId="3647ddd2-6040-41ae-a96d-232c23482af8" providerId="ADAL" clId="{86F65E79-BED2-4A3F-9CC0-ACBCD5193996}" dt="2025-02-27T05:10:07.409" v="406" actId="1076"/>
          <ac:spMkLst>
            <pc:docMk/>
            <pc:sldMk cId="1915221754" sldId="265"/>
            <ac:spMk id="34" creationId="{00000000-0000-0000-0000-000000000000}"/>
          </ac:spMkLst>
        </pc:spChg>
        <pc:grpChg chg="mod">
          <ac:chgData name="Stewart Gale" userId="3647ddd2-6040-41ae-a96d-232c23482af8" providerId="ADAL" clId="{86F65E79-BED2-4A3F-9CC0-ACBCD5193996}" dt="2025-02-27T05:10:11.332" v="407" actId="1076"/>
          <ac:grpSpMkLst>
            <pc:docMk/>
            <pc:sldMk cId="1915221754" sldId="265"/>
            <ac:grpSpMk id="26" creationId="{00000000-0000-0000-0000-000000000000}"/>
          </ac:grpSpMkLst>
        </pc:grpChg>
        <pc:grpChg chg="mod">
          <ac:chgData name="Stewart Gale" userId="3647ddd2-6040-41ae-a96d-232c23482af8" providerId="ADAL" clId="{86F65E79-BED2-4A3F-9CC0-ACBCD5193996}" dt="2025-02-27T05:10:07.409" v="406" actId="1076"/>
          <ac:grpSpMkLst>
            <pc:docMk/>
            <pc:sldMk cId="1915221754" sldId="265"/>
            <ac:grpSpMk id="30" creationId="{00000000-0000-0000-0000-000000000000}"/>
          </ac:grpSpMkLst>
        </pc:grpChg>
        <pc:cxnChg chg="mod">
          <ac:chgData name="Stewart Gale" userId="3647ddd2-6040-41ae-a96d-232c23482af8" providerId="ADAL" clId="{86F65E79-BED2-4A3F-9CC0-ACBCD5193996}" dt="2025-02-27T05:10:11.332" v="407" actId="1076"/>
          <ac:cxnSpMkLst>
            <pc:docMk/>
            <pc:sldMk cId="1915221754" sldId="265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86F65E79-BED2-4A3F-9CC0-ACBCD5193996}" dt="2025-02-27T05:10:07.409" v="406" actId="1076"/>
          <ac:cxnSpMkLst>
            <pc:docMk/>
            <pc:sldMk cId="1915221754" sldId="265"/>
            <ac:cxnSpMk id="32" creationId="{00000000-0000-0000-0000-000000000000}"/>
          </ac:cxnSpMkLst>
        </pc:cxnChg>
      </pc:sldChg>
      <pc:sldChg chg="add del">
        <pc:chgData name="Stewart Gale" userId="3647ddd2-6040-41ae-a96d-232c23482af8" providerId="ADAL" clId="{86F65E79-BED2-4A3F-9CC0-ACBCD5193996}" dt="2022-09-28T12:54:52.811" v="386" actId="47"/>
        <pc:sldMkLst>
          <pc:docMk/>
          <pc:sldMk cId="0" sldId="266"/>
        </pc:sldMkLst>
      </pc:sldChg>
      <pc:sldChg chg="add del">
        <pc:chgData name="Stewart Gale" userId="3647ddd2-6040-41ae-a96d-232c23482af8" providerId="ADAL" clId="{86F65E79-BED2-4A3F-9CC0-ACBCD5193996}" dt="2022-09-28T12:54:53.364" v="387" actId="47"/>
        <pc:sldMkLst>
          <pc:docMk/>
          <pc:sldMk cId="0" sldId="267"/>
        </pc:sldMkLst>
      </pc:sldChg>
      <pc:sldChg chg="del">
        <pc:chgData name="Stewart Gale" userId="3647ddd2-6040-41ae-a96d-232c23482af8" providerId="ADAL" clId="{86F65E79-BED2-4A3F-9CC0-ACBCD5193996}" dt="2022-09-28T12:54:49.750" v="377" actId="47"/>
        <pc:sldMkLst>
          <pc:docMk/>
          <pc:sldMk cId="2221025997" sldId="269"/>
        </pc:sldMkLst>
      </pc:sldChg>
      <pc:sldChg chg="addSp delSp modSp del mod modAnim">
        <pc:chgData name="Stewart Gale" userId="3647ddd2-6040-41ae-a96d-232c23482af8" providerId="ADAL" clId="{86F65E79-BED2-4A3F-9CC0-ACBCD5193996}" dt="2022-09-28T12:54:50.141" v="378" actId="47"/>
        <pc:sldMkLst>
          <pc:docMk/>
          <pc:sldMk cId="1611634300" sldId="271"/>
        </pc:sldMkLst>
      </pc:sldChg>
      <pc:sldChg chg="del">
        <pc:chgData name="Stewart Gale" userId="3647ddd2-6040-41ae-a96d-232c23482af8" providerId="ADAL" clId="{86F65E79-BED2-4A3F-9CC0-ACBCD5193996}" dt="2022-09-26T17:12:24.780" v="272" actId="47"/>
        <pc:sldMkLst>
          <pc:docMk/>
          <pc:sldMk cId="937304665" sldId="272"/>
        </pc:sldMkLst>
      </pc:sldChg>
      <pc:sldChg chg="addSp delSp modSp del mod modAnim">
        <pc:chgData name="Stewart Gale" userId="3647ddd2-6040-41ae-a96d-232c23482af8" providerId="ADAL" clId="{86F65E79-BED2-4A3F-9CC0-ACBCD5193996}" dt="2022-09-28T12:54:50.821" v="380" actId="47"/>
        <pc:sldMkLst>
          <pc:docMk/>
          <pc:sldMk cId="2147531198" sldId="273"/>
        </pc:sldMkLst>
      </pc:sldChg>
      <pc:sldChg chg="add del ord">
        <pc:chgData name="Stewart Gale" userId="3647ddd2-6040-41ae-a96d-232c23482af8" providerId="ADAL" clId="{86F65E79-BED2-4A3F-9CC0-ACBCD5193996}" dt="2022-09-28T12:57:59.536" v="400"/>
        <pc:sldMkLst>
          <pc:docMk/>
          <pc:sldMk cId="2203086336" sldId="274"/>
        </pc:sldMkLst>
      </pc:sldChg>
      <pc:sldChg chg="delSp modSp del mod">
        <pc:chgData name="Stewart Gale" userId="3647ddd2-6040-41ae-a96d-232c23482af8" providerId="ADAL" clId="{86F65E79-BED2-4A3F-9CC0-ACBCD5193996}" dt="2023-10-23T06:45:43.221" v="404" actId="47"/>
        <pc:sldMkLst>
          <pc:docMk/>
          <pc:sldMk cId="2919848677" sldId="276"/>
        </pc:sldMkLst>
      </pc:sldChg>
      <pc:sldChg chg="modSp add del">
        <pc:chgData name="Stewart Gale" userId="3647ddd2-6040-41ae-a96d-232c23482af8" providerId="ADAL" clId="{86F65E79-BED2-4A3F-9CC0-ACBCD5193996}" dt="2022-09-28T12:57:59.536" v="400"/>
        <pc:sldMkLst>
          <pc:docMk/>
          <pc:sldMk cId="3767855611" sldId="282"/>
        </pc:sldMkLst>
      </pc:sldChg>
      <pc:sldChg chg="add del">
        <pc:chgData name="Stewart Gale" userId="3647ddd2-6040-41ae-a96d-232c23482af8" providerId="ADAL" clId="{86F65E79-BED2-4A3F-9CC0-ACBCD5193996}" dt="2022-09-28T12:57:59.536" v="400"/>
        <pc:sldMkLst>
          <pc:docMk/>
          <pc:sldMk cId="3057727547" sldId="283"/>
        </pc:sldMkLst>
      </pc:sldChg>
      <pc:sldChg chg="add del">
        <pc:chgData name="Stewart Gale" userId="3647ddd2-6040-41ae-a96d-232c23482af8" providerId="ADAL" clId="{86F65E79-BED2-4A3F-9CC0-ACBCD5193996}" dt="2022-09-28T12:57:59.536" v="400"/>
        <pc:sldMkLst>
          <pc:docMk/>
          <pc:sldMk cId="3337783361" sldId="284"/>
        </pc:sldMkLst>
      </pc:sldChg>
      <pc:sldChg chg="modSp add del">
        <pc:chgData name="Stewart Gale" userId="3647ddd2-6040-41ae-a96d-232c23482af8" providerId="ADAL" clId="{86F65E79-BED2-4A3F-9CC0-ACBCD5193996}" dt="2022-09-28T12:57:59.536" v="400"/>
        <pc:sldMkLst>
          <pc:docMk/>
          <pc:sldMk cId="3618396208" sldId="285"/>
        </pc:sldMkLst>
      </pc:sldChg>
      <pc:sldChg chg="addSp delSp modSp mod">
        <pc:chgData name="Stewart Gale" userId="3647ddd2-6040-41ae-a96d-232c23482af8" providerId="ADAL" clId="{86F65E79-BED2-4A3F-9CC0-ACBCD5193996}" dt="2022-03-09T11:17:52.459" v="175" actId="6549"/>
        <pc:sldMkLst>
          <pc:docMk/>
          <pc:sldMk cId="3521789106" sldId="286"/>
        </pc:sldMkLst>
      </pc:sldChg>
      <pc:sldChg chg="delSp mod">
        <pc:chgData name="Stewart Gale" userId="3647ddd2-6040-41ae-a96d-232c23482af8" providerId="ADAL" clId="{86F65E79-BED2-4A3F-9CC0-ACBCD5193996}" dt="2022-03-09T11:20:14.745" v="210" actId="478"/>
        <pc:sldMkLst>
          <pc:docMk/>
          <pc:sldMk cId="2857058938" sldId="294"/>
        </pc:sldMkLst>
      </pc:sldChg>
      <pc:sldChg chg="delSp modSp del mod">
        <pc:chgData name="Stewart Gale" userId="3647ddd2-6040-41ae-a96d-232c23482af8" providerId="ADAL" clId="{86F65E79-BED2-4A3F-9CC0-ACBCD5193996}" dt="2022-09-28T12:54:59.853" v="396" actId="47"/>
        <pc:sldMkLst>
          <pc:docMk/>
          <pc:sldMk cId="1182145208" sldId="297"/>
        </pc:sldMkLst>
      </pc:sldChg>
      <pc:sldChg chg="del">
        <pc:chgData name="Stewart Gale" userId="3647ddd2-6040-41ae-a96d-232c23482af8" providerId="ADAL" clId="{86F65E79-BED2-4A3F-9CC0-ACBCD5193996}" dt="2022-09-28T12:55:00.459" v="397" actId="47"/>
        <pc:sldMkLst>
          <pc:docMk/>
          <pc:sldMk cId="1603459725" sldId="298"/>
        </pc:sldMkLst>
      </pc:sldChg>
      <pc:sldChg chg="del">
        <pc:chgData name="Stewart Gale" userId="3647ddd2-6040-41ae-a96d-232c23482af8" providerId="ADAL" clId="{86F65E79-BED2-4A3F-9CC0-ACBCD5193996}" dt="2022-09-28T12:55:02.313" v="398" actId="47"/>
        <pc:sldMkLst>
          <pc:docMk/>
          <pc:sldMk cId="1701221729" sldId="299"/>
        </pc:sldMkLst>
      </pc:sldChg>
      <pc:sldChg chg="delSp modSp add del mod">
        <pc:chgData name="Stewart Gale" userId="3647ddd2-6040-41ae-a96d-232c23482af8" providerId="ADAL" clId="{86F65E79-BED2-4A3F-9CC0-ACBCD5193996}" dt="2022-09-28T12:54:49.213" v="376" actId="47"/>
        <pc:sldMkLst>
          <pc:docMk/>
          <pc:sldMk cId="926239467" sldId="300"/>
        </pc:sldMkLst>
      </pc:sldChg>
      <pc:sldChg chg="add del">
        <pc:chgData name="Stewart Gale" userId="3647ddd2-6040-41ae-a96d-232c23482af8" providerId="ADAL" clId="{86F65E79-BED2-4A3F-9CC0-ACBCD5193996}" dt="2022-09-28T12:54:51.561" v="382" actId="47"/>
        <pc:sldMkLst>
          <pc:docMk/>
          <pc:sldMk cId="0" sldId="301"/>
        </pc:sldMkLst>
      </pc:sldChg>
      <pc:sldChg chg="add del ord">
        <pc:chgData name="Stewart Gale" userId="3647ddd2-6040-41ae-a96d-232c23482af8" providerId="ADAL" clId="{86F65E79-BED2-4A3F-9CC0-ACBCD5193996}" dt="2022-09-28T12:54:52.473" v="385" actId="47"/>
        <pc:sldMkLst>
          <pc:docMk/>
          <pc:sldMk cId="0" sldId="302"/>
        </pc:sldMkLst>
      </pc:sldChg>
      <pc:sldChg chg="add del">
        <pc:chgData name="Stewart Gale" userId="3647ddd2-6040-41ae-a96d-232c23482af8" providerId="ADAL" clId="{86F65E79-BED2-4A3F-9CC0-ACBCD5193996}" dt="2022-09-28T12:54:52.151" v="384" actId="47"/>
        <pc:sldMkLst>
          <pc:docMk/>
          <pc:sldMk cId="0" sldId="303"/>
        </pc:sldMkLst>
      </pc:sldChg>
      <pc:sldChg chg="add del">
        <pc:chgData name="Stewart Gale" userId="3647ddd2-6040-41ae-a96d-232c23482af8" providerId="ADAL" clId="{86F65E79-BED2-4A3F-9CC0-ACBCD5193996}" dt="2022-03-09T11:14:59.046" v="145" actId="47"/>
        <pc:sldMkLst>
          <pc:docMk/>
          <pc:sldMk cId="2071851035" sldId="304"/>
        </pc:sldMkLst>
      </pc:sldChg>
      <pc:sldChg chg="modSp add del mod">
        <pc:chgData name="Stewart Gale" userId="3647ddd2-6040-41ae-a96d-232c23482af8" providerId="ADAL" clId="{86F65E79-BED2-4A3F-9CC0-ACBCD5193996}" dt="2022-09-26T17:17:53.128" v="344" actId="47"/>
        <pc:sldMkLst>
          <pc:docMk/>
          <pc:sldMk cId="181890751" sldId="305"/>
        </pc:sldMkLst>
      </pc:sldChg>
      <pc:sldChg chg="modSp add del mod">
        <pc:chgData name="Stewart Gale" userId="3647ddd2-6040-41ae-a96d-232c23482af8" providerId="ADAL" clId="{86F65E79-BED2-4A3F-9CC0-ACBCD5193996}" dt="2022-09-28T12:54:59.546" v="395" actId="47"/>
        <pc:sldMkLst>
          <pc:docMk/>
          <pc:sldMk cId="1999148229" sldId="306"/>
        </pc:sldMkLst>
      </pc:sldChg>
      <pc:sldChg chg="modSp add mod">
        <pc:chgData name="Stewart Gale" userId="3647ddd2-6040-41ae-a96d-232c23482af8" providerId="ADAL" clId="{86F65E79-BED2-4A3F-9CC0-ACBCD5193996}" dt="2022-03-09T11:20:09.384" v="209" actId="20577"/>
        <pc:sldMkLst>
          <pc:docMk/>
          <pc:sldMk cId="122676549" sldId="307"/>
        </pc:sldMkLst>
      </pc:sldChg>
      <pc:sldChg chg="add del">
        <pc:chgData name="Stewart Gale" userId="3647ddd2-6040-41ae-a96d-232c23482af8" providerId="ADAL" clId="{86F65E79-BED2-4A3F-9CC0-ACBCD5193996}" dt="2022-09-26T17:12:10.331" v="271" actId="47"/>
        <pc:sldMkLst>
          <pc:docMk/>
          <pc:sldMk cId="153699504" sldId="308"/>
        </pc:sldMkLst>
      </pc:sldChg>
      <pc:sldChg chg="modSp add del mod">
        <pc:chgData name="Stewart Gale" userId="3647ddd2-6040-41ae-a96d-232c23482af8" providerId="ADAL" clId="{86F65E79-BED2-4A3F-9CC0-ACBCD5193996}" dt="2022-09-28T12:54:50.498" v="379" actId="47"/>
        <pc:sldMkLst>
          <pc:docMk/>
          <pc:sldMk cId="4121702751" sldId="309"/>
        </pc:sldMkLst>
      </pc:sldChg>
      <pc:sldChg chg="modSp add del mod">
        <pc:chgData name="Stewart Gale" userId="3647ddd2-6040-41ae-a96d-232c23482af8" providerId="ADAL" clId="{86F65E79-BED2-4A3F-9CC0-ACBCD5193996}" dt="2022-09-28T12:54:51.231" v="381" actId="47"/>
        <pc:sldMkLst>
          <pc:docMk/>
          <pc:sldMk cId="700399880" sldId="310"/>
        </pc:sldMkLst>
      </pc:sldChg>
      <pc:sldChg chg="modSp add del mod">
        <pc:chgData name="Stewart Gale" userId="3647ddd2-6040-41ae-a96d-232c23482af8" providerId="ADAL" clId="{86F65E79-BED2-4A3F-9CC0-ACBCD5193996}" dt="2022-09-28T12:57:59.536" v="400"/>
        <pc:sldMkLst>
          <pc:docMk/>
          <pc:sldMk cId="4017387247" sldId="31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485DA-1A33-4F36-89CA-2639F8575A83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D2C3C-106E-4CF2-B7D6-EBC9BA57BE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869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D2C3C-106E-4CF2-B7D6-EBC9BA57BEC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10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D2C3C-106E-4CF2-B7D6-EBC9BA57BEC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045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D2C3C-106E-4CF2-B7D6-EBC9BA57BEC0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954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D2C3C-106E-4CF2-B7D6-EBC9BA57BEC0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58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211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871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08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449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050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14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948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787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644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97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EA11D-E9DB-4AE1-BC90-2DC847D19C87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421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EA11D-E9DB-4AE1-BC90-2DC847D19C87}" type="datetimeFigureOut">
              <a:rPr lang="en-GB" smtClean="0"/>
              <a:t>27/02/2025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CE5A1-A749-4EC7-B175-00C7B135FA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15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0068" y="994982"/>
            <a:ext cx="1049034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0" u="sng" strike="noStrike" dirty="0">
                <a:solidFill>
                  <a:srgbClr val="000000"/>
                </a:solidFill>
                <a:effectLst/>
              </a:rPr>
              <a:t>LO: Vector Problems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975830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672481" y="1069398"/>
            <a:ext cx="5703323" cy="2150925"/>
          </a:xfrm>
          <a:prstGeom prst="parallelogram">
            <a:avLst>
              <a:gd name="adj" fmla="val 61512"/>
            </a:avLst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42736" y="3182812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47952" y="238401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119065" y="256474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88501" y="3190900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92635" y="1558289"/>
            <a:ext cx="2674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ABCD is a parallelogram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3705898" y="3124397"/>
            <a:ext cx="205843" cy="22452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3454500" y="3206222"/>
            <a:ext cx="708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2710" y="4279996"/>
            <a:ext cx="349065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kern="0" dirty="0">
                <a:solidFill>
                  <a:sysClr val="windowText" lastClr="000000"/>
                </a:solidFill>
              </a:rPr>
              <a:t>AM:MD</a:t>
            </a:r>
            <a:r>
              <a:rPr lang="en-GB" sz="4400" kern="0" dirty="0">
                <a:solidFill>
                  <a:sysClr val="windowText" lastClr="000000"/>
                </a:solidFill>
              </a:rPr>
              <a:t> </a:t>
            </a:r>
          </a:p>
          <a:p>
            <a:pPr algn="ctr"/>
            <a:r>
              <a:rPr lang="en-GB" sz="4400" kern="0" dirty="0">
                <a:solidFill>
                  <a:sysClr val="windowText" lastClr="000000"/>
                </a:solidFill>
              </a:rPr>
              <a:t>is in the ratio</a:t>
            </a:r>
          </a:p>
          <a:p>
            <a:pPr algn="ctr"/>
            <a:r>
              <a:rPr lang="en-GB" sz="4400" kern="0" dirty="0">
                <a:solidFill>
                  <a:sysClr val="windowText" lastClr="000000"/>
                </a:solidFill>
              </a:rPr>
              <a:t> </a:t>
            </a:r>
            <a:r>
              <a:rPr lang="en-GB" sz="4400" b="1" kern="0" dirty="0">
                <a:solidFill>
                  <a:sysClr val="windowText" lastClr="000000"/>
                </a:solidFill>
              </a:rPr>
              <a:t>3:1</a:t>
            </a:r>
            <a:r>
              <a:rPr lang="en-GB" sz="4400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598055" y="136164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60750" y="1259347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5" name="Line 141"/>
          <p:cNvSpPr>
            <a:spLocks noChangeShapeType="1"/>
          </p:cNvSpPr>
          <p:nvPr/>
        </p:nvSpPr>
        <p:spPr bwMode="auto">
          <a:xfrm flipV="1">
            <a:off x="1363387" y="1948413"/>
            <a:ext cx="84114" cy="16510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Line 141"/>
          <p:cNvSpPr>
            <a:spLocks noChangeShapeType="1"/>
          </p:cNvSpPr>
          <p:nvPr/>
        </p:nvSpPr>
        <p:spPr bwMode="auto">
          <a:xfrm flipV="1">
            <a:off x="3878126" y="1069398"/>
            <a:ext cx="2850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7490059" y="3894009"/>
            <a:ext cx="1698599" cy="923330"/>
            <a:chOff x="8601392" y="845420"/>
            <a:chExt cx="1698599" cy="923330"/>
          </a:xfrm>
        </p:grpSpPr>
        <p:sp>
          <p:nvSpPr>
            <p:cNvPr id="21" name="TextBox 50"/>
            <p:cNvSpPr txBox="1">
              <a:spLocks noChangeArrowheads="1"/>
            </p:cNvSpPr>
            <p:nvPr/>
          </p:nvSpPr>
          <p:spPr bwMode="auto">
            <a:xfrm>
              <a:off x="8601392" y="845420"/>
              <a:ext cx="1698599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sz="5400" dirty="0"/>
                <a:t>MD =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 bwMode="auto">
            <a:xfrm>
              <a:off x="8788284" y="880782"/>
              <a:ext cx="746312" cy="67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9"/>
              <p:cNvSpPr txBox="1">
                <a:spLocks noChangeArrowheads="1"/>
              </p:cNvSpPr>
              <p:nvPr/>
            </p:nvSpPr>
            <p:spPr bwMode="auto">
              <a:xfrm>
                <a:off x="9245917" y="3752143"/>
                <a:ext cx="966961" cy="1207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spcBef>
                    <a:spcPct val="50000"/>
                  </a:spcBef>
                  <a:defRPr/>
                </a:pPr>
                <a14:m>
                  <m:oMath xmlns:m="http://schemas.openxmlformats.org/officeDocument/2006/math">
                    <m:box>
                      <m:boxPr>
                        <m:ctrlPr>
                          <a:rPr lang="en-GB" sz="660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660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6600" b="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6600" b="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6600" i="1" kern="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kumimoji="0" lang="en-GB" sz="6600" i="1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45917" y="3752143"/>
                <a:ext cx="966961" cy="1207062"/>
              </a:xfrm>
              <a:prstGeom prst="rect">
                <a:avLst/>
              </a:prstGeom>
              <a:blipFill>
                <a:blip r:embed="rId2"/>
                <a:stretch>
                  <a:fillRect l="-12658" t="-18687" r="-36709" b="-2878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6945158" y="2113522"/>
            <a:ext cx="40911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Find the vector</a:t>
            </a:r>
          </a:p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in terms of </a:t>
            </a:r>
            <a:r>
              <a:rPr lang="en-GB" sz="40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000" kern="0" dirty="0">
                <a:solidFill>
                  <a:sysClr val="windowText" lastClr="000000"/>
                </a:solidFill>
              </a:rPr>
              <a:t> and </a:t>
            </a:r>
            <a:r>
              <a:rPr lang="en-GB" sz="4000" i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4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05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672481" y="1069398"/>
            <a:ext cx="5703323" cy="2150925"/>
          </a:xfrm>
          <a:prstGeom prst="parallelogram">
            <a:avLst>
              <a:gd name="adj" fmla="val 61512"/>
            </a:avLst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42736" y="3182812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47952" y="238401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119065" y="256474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88501" y="3190900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92635" y="1558289"/>
            <a:ext cx="2674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ABCD is a parallelogram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3705898" y="3124397"/>
            <a:ext cx="205843" cy="22452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3454500" y="3206222"/>
            <a:ext cx="708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2710" y="4279996"/>
            <a:ext cx="349065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kern="0" dirty="0">
                <a:solidFill>
                  <a:sysClr val="windowText" lastClr="000000"/>
                </a:solidFill>
              </a:rPr>
              <a:t>AM:MD</a:t>
            </a:r>
            <a:r>
              <a:rPr lang="en-GB" sz="4400" kern="0" dirty="0">
                <a:solidFill>
                  <a:sysClr val="windowText" lastClr="000000"/>
                </a:solidFill>
              </a:rPr>
              <a:t> </a:t>
            </a:r>
          </a:p>
          <a:p>
            <a:pPr algn="ctr"/>
            <a:r>
              <a:rPr lang="en-GB" sz="4400" kern="0" dirty="0">
                <a:solidFill>
                  <a:sysClr val="windowText" lastClr="000000"/>
                </a:solidFill>
              </a:rPr>
              <a:t>is in the ratio</a:t>
            </a:r>
          </a:p>
          <a:p>
            <a:pPr algn="ctr"/>
            <a:r>
              <a:rPr lang="en-GB" sz="4400" kern="0" dirty="0">
                <a:solidFill>
                  <a:sysClr val="windowText" lastClr="000000"/>
                </a:solidFill>
              </a:rPr>
              <a:t> </a:t>
            </a:r>
            <a:r>
              <a:rPr lang="en-GB" sz="4400" b="1" kern="0" dirty="0">
                <a:solidFill>
                  <a:sysClr val="windowText" lastClr="000000"/>
                </a:solidFill>
              </a:rPr>
              <a:t>3:1</a:t>
            </a:r>
            <a:r>
              <a:rPr lang="en-GB" sz="4400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598055" y="136164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60750" y="1259347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5" name="Line 141"/>
          <p:cNvSpPr>
            <a:spLocks noChangeShapeType="1"/>
          </p:cNvSpPr>
          <p:nvPr/>
        </p:nvSpPr>
        <p:spPr bwMode="auto">
          <a:xfrm flipV="1">
            <a:off x="1363387" y="1948413"/>
            <a:ext cx="84114" cy="16510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Line 141"/>
          <p:cNvSpPr>
            <a:spLocks noChangeShapeType="1"/>
          </p:cNvSpPr>
          <p:nvPr/>
        </p:nvSpPr>
        <p:spPr bwMode="auto">
          <a:xfrm flipV="1">
            <a:off x="3878126" y="1069398"/>
            <a:ext cx="2850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7490059" y="3894009"/>
            <a:ext cx="1698599" cy="923330"/>
            <a:chOff x="8601392" y="845420"/>
            <a:chExt cx="1698599" cy="923330"/>
          </a:xfrm>
        </p:grpSpPr>
        <p:sp>
          <p:nvSpPr>
            <p:cNvPr id="21" name="TextBox 50"/>
            <p:cNvSpPr txBox="1">
              <a:spLocks noChangeArrowheads="1"/>
            </p:cNvSpPr>
            <p:nvPr/>
          </p:nvSpPr>
          <p:spPr bwMode="auto">
            <a:xfrm>
              <a:off x="8601392" y="845420"/>
              <a:ext cx="1698599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sz="5400" dirty="0"/>
                <a:t>DM =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 bwMode="auto">
            <a:xfrm>
              <a:off x="8788284" y="880782"/>
              <a:ext cx="746312" cy="67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9"/>
              <p:cNvSpPr txBox="1">
                <a:spLocks noChangeArrowheads="1"/>
              </p:cNvSpPr>
              <p:nvPr/>
            </p:nvSpPr>
            <p:spPr bwMode="auto">
              <a:xfrm>
                <a:off x="9188658" y="3752143"/>
                <a:ext cx="1491439" cy="1207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spcBef>
                    <a:spcPct val="50000"/>
                  </a:spcBef>
                  <a:defRPr/>
                </a:pPr>
                <a14:m>
                  <m:oMath xmlns:m="http://schemas.openxmlformats.org/officeDocument/2006/math">
                    <m:box>
                      <m:boxPr>
                        <m:ctrlPr>
                          <a:rPr lang="en-GB" sz="660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m:rPr>
                            <m:brk m:alnAt="63"/>
                          </m:rPr>
                          <a:rPr lang="en-GB" sz="6600" b="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660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6600" b="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6600" b="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6600" i="1" kern="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kumimoji="0" lang="en-GB" sz="6600" i="1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88658" y="3752143"/>
                <a:ext cx="1491439" cy="1207062"/>
              </a:xfrm>
              <a:prstGeom prst="rect">
                <a:avLst/>
              </a:prstGeom>
              <a:blipFill>
                <a:blip r:embed="rId2"/>
                <a:stretch>
                  <a:fillRect t="-18687" r="-18367" b="-2878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6945158" y="2113522"/>
            <a:ext cx="40911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Find the vector</a:t>
            </a:r>
          </a:p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in terms of </a:t>
            </a:r>
            <a:r>
              <a:rPr lang="en-GB" sz="40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000" kern="0" dirty="0">
                <a:solidFill>
                  <a:sysClr val="windowText" lastClr="000000"/>
                </a:solidFill>
              </a:rPr>
              <a:t> and </a:t>
            </a:r>
            <a:r>
              <a:rPr lang="en-GB" sz="4000" i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4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01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672481" y="1069398"/>
            <a:ext cx="5703323" cy="2150925"/>
          </a:xfrm>
          <a:prstGeom prst="parallelogram">
            <a:avLst>
              <a:gd name="adj" fmla="val 61512"/>
            </a:avLst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42736" y="3182812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47952" y="238401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119065" y="256474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88501" y="3190900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92635" y="1558289"/>
            <a:ext cx="2674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ABCD is a parallelogram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3705898" y="3124397"/>
            <a:ext cx="205843" cy="22452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3454500" y="3206222"/>
            <a:ext cx="708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2710" y="4279996"/>
            <a:ext cx="349065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kern="0" dirty="0">
                <a:solidFill>
                  <a:sysClr val="windowText" lastClr="000000"/>
                </a:solidFill>
              </a:rPr>
              <a:t>AM:MD</a:t>
            </a:r>
            <a:r>
              <a:rPr lang="en-GB" sz="4400" kern="0" dirty="0">
                <a:solidFill>
                  <a:sysClr val="windowText" lastClr="000000"/>
                </a:solidFill>
              </a:rPr>
              <a:t> </a:t>
            </a:r>
          </a:p>
          <a:p>
            <a:pPr algn="ctr"/>
            <a:r>
              <a:rPr lang="en-GB" sz="4400" kern="0" dirty="0">
                <a:solidFill>
                  <a:sysClr val="windowText" lastClr="000000"/>
                </a:solidFill>
              </a:rPr>
              <a:t>is in the ratio</a:t>
            </a:r>
          </a:p>
          <a:p>
            <a:pPr algn="ctr"/>
            <a:r>
              <a:rPr lang="en-GB" sz="4400" kern="0" dirty="0">
                <a:solidFill>
                  <a:sysClr val="windowText" lastClr="000000"/>
                </a:solidFill>
              </a:rPr>
              <a:t> </a:t>
            </a:r>
            <a:r>
              <a:rPr lang="en-GB" sz="4400" b="1" kern="0" dirty="0">
                <a:solidFill>
                  <a:sysClr val="windowText" lastClr="000000"/>
                </a:solidFill>
              </a:rPr>
              <a:t>3:1</a:t>
            </a:r>
            <a:r>
              <a:rPr lang="en-GB" sz="4400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598055" y="136164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60750" y="1259347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5" name="Line 141"/>
          <p:cNvSpPr>
            <a:spLocks noChangeShapeType="1"/>
          </p:cNvSpPr>
          <p:nvPr/>
        </p:nvSpPr>
        <p:spPr bwMode="auto">
          <a:xfrm flipV="1">
            <a:off x="1363387" y="1948413"/>
            <a:ext cx="84114" cy="16510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Line 141"/>
          <p:cNvSpPr>
            <a:spLocks noChangeShapeType="1"/>
          </p:cNvSpPr>
          <p:nvPr/>
        </p:nvSpPr>
        <p:spPr bwMode="auto">
          <a:xfrm flipV="1">
            <a:off x="3878126" y="1069398"/>
            <a:ext cx="2850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945158" y="3883058"/>
            <a:ext cx="1698599" cy="923330"/>
            <a:chOff x="8601392" y="845420"/>
            <a:chExt cx="1698599" cy="923330"/>
          </a:xfrm>
        </p:grpSpPr>
        <p:sp>
          <p:nvSpPr>
            <p:cNvPr id="21" name="TextBox 50"/>
            <p:cNvSpPr txBox="1">
              <a:spLocks noChangeArrowheads="1"/>
            </p:cNvSpPr>
            <p:nvPr/>
          </p:nvSpPr>
          <p:spPr bwMode="auto">
            <a:xfrm>
              <a:off x="8601392" y="845420"/>
              <a:ext cx="1698599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sz="5400" dirty="0"/>
                <a:t>BM =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 bwMode="auto">
            <a:xfrm>
              <a:off x="8788284" y="880782"/>
              <a:ext cx="746312" cy="67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9"/>
              <p:cNvSpPr txBox="1">
                <a:spLocks noChangeArrowheads="1"/>
              </p:cNvSpPr>
              <p:nvPr/>
            </p:nvSpPr>
            <p:spPr bwMode="auto">
              <a:xfrm>
                <a:off x="8643756" y="3741192"/>
                <a:ext cx="2545229" cy="12772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spcBef>
                    <a:spcPct val="500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660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r>
                            <m:rPr>
                              <m:brk m:alnAt="63"/>
                            </m:rPr>
                            <a:rPr lang="en-GB" sz="66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GB" sz="6600" b="0" i="1" kern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  <m:r>
                            <m:rPr>
                              <m:nor/>
                            </m:rPr>
                            <a:rPr lang="en-GB" sz="6600" i="1" kern="0" dirty="0">
                              <a:solidFill>
                                <a:srgbClr val="0000FF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brk m:alnAt="63"/>
                            </m:rPr>
                            <a:rPr lang="en-GB" sz="66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GB" sz="6600" b="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660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6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66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box>
                      <m:r>
                        <a:rPr lang="en-GB" sz="66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kumimoji="0" lang="en-GB" sz="6600" i="1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43756" y="3741192"/>
                <a:ext cx="2545229" cy="12772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6945158" y="2113522"/>
            <a:ext cx="40911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Find the vector</a:t>
            </a:r>
          </a:p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in terms of </a:t>
            </a:r>
            <a:r>
              <a:rPr lang="en-GB" sz="40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000" kern="0" dirty="0">
                <a:solidFill>
                  <a:sysClr val="windowText" lastClr="000000"/>
                </a:solidFill>
              </a:rPr>
              <a:t> and </a:t>
            </a:r>
            <a:r>
              <a:rPr lang="en-GB" sz="4000" i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4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53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0439" y="1259175"/>
            <a:ext cx="781112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Parallel</a:t>
            </a:r>
          </a:p>
          <a:p>
            <a:pPr algn="ctr"/>
            <a:r>
              <a:rPr lang="en-GB" sz="13800" b="1" dirty="0"/>
              <a:t>Vectors</a:t>
            </a:r>
          </a:p>
        </p:txBody>
      </p:sp>
    </p:spTree>
    <p:extLst>
      <p:ext uri="{BB962C8B-B14F-4D97-AF65-F5344CB8AC3E}">
        <p14:creationId xmlns:p14="http://schemas.microsoft.com/office/powerpoint/2010/main" val="4017387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103962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640562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2177163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2713763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1103962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1640562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1103962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1640562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2177163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2713763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2177163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2713763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3250364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3786964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4323565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4860165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3250364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3786964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3250364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3786964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4323565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4860165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4323565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4860165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1103962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1640562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2177163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2713763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/>
          <p:cNvSpPr>
            <a:spLocks noChangeArrowheads="1"/>
          </p:cNvSpPr>
          <p:nvPr/>
        </p:nvSpPr>
        <p:spPr bwMode="auto">
          <a:xfrm>
            <a:off x="3250364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3786964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4323565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4860165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1103962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77"/>
          <p:cNvSpPr>
            <a:spLocks noChangeArrowheads="1"/>
          </p:cNvSpPr>
          <p:nvPr/>
        </p:nvSpPr>
        <p:spPr bwMode="auto">
          <a:xfrm>
            <a:off x="1640562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2177163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2713763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3250364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 81"/>
          <p:cNvSpPr>
            <a:spLocks noChangeArrowheads="1"/>
          </p:cNvSpPr>
          <p:nvPr/>
        </p:nvSpPr>
        <p:spPr bwMode="auto">
          <a:xfrm>
            <a:off x="3786964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/>
          <p:cNvSpPr>
            <a:spLocks noChangeArrowheads="1"/>
          </p:cNvSpPr>
          <p:nvPr/>
        </p:nvSpPr>
        <p:spPr bwMode="auto">
          <a:xfrm>
            <a:off x="4323565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auto">
          <a:xfrm>
            <a:off x="4860165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5396766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5933366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6469967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91"/>
          <p:cNvSpPr>
            <a:spLocks noChangeArrowheads="1"/>
          </p:cNvSpPr>
          <p:nvPr/>
        </p:nvSpPr>
        <p:spPr bwMode="auto">
          <a:xfrm>
            <a:off x="7006567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5396766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5933366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5396766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5933366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6469967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 97"/>
          <p:cNvSpPr>
            <a:spLocks noChangeArrowheads="1"/>
          </p:cNvSpPr>
          <p:nvPr/>
        </p:nvSpPr>
        <p:spPr bwMode="auto">
          <a:xfrm>
            <a:off x="7006567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6469967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Rectangle 99"/>
          <p:cNvSpPr>
            <a:spLocks noChangeArrowheads="1"/>
          </p:cNvSpPr>
          <p:nvPr/>
        </p:nvSpPr>
        <p:spPr bwMode="auto">
          <a:xfrm>
            <a:off x="7006567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/>
          <p:cNvSpPr>
            <a:spLocks noChangeArrowheads="1"/>
          </p:cNvSpPr>
          <p:nvPr/>
        </p:nvSpPr>
        <p:spPr bwMode="auto">
          <a:xfrm>
            <a:off x="7543167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Rectangle 103"/>
          <p:cNvSpPr>
            <a:spLocks noChangeArrowheads="1"/>
          </p:cNvSpPr>
          <p:nvPr/>
        </p:nvSpPr>
        <p:spPr bwMode="auto">
          <a:xfrm>
            <a:off x="8079768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Rectangle 106"/>
          <p:cNvSpPr>
            <a:spLocks noChangeArrowheads="1"/>
          </p:cNvSpPr>
          <p:nvPr/>
        </p:nvSpPr>
        <p:spPr bwMode="auto">
          <a:xfrm>
            <a:off x="8616368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tangle 107"/>
          <p:cNvSpPr>
            <a:spLocks noChangeArrowheads="1"/>
          </p:cNvSpPr>
          <p:nvPr/>
        </p:nvSpPr>
        <p:spPr bwMode="auto">
          <a:xfrm>
            <a:off x="9152969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Rectangle 108"/>
          <p:cNvSpPr>
            <a:spLocks noChangeArrowheads="1"/>
          </p:cNvSpPr>
          <p:nvPr/>
        </p:nvSpPr>
        <p:spPr bwMode="auto">
          <a:xfrm>
            <a:off x="7543167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Rectangle 109"/>
          <p:cNvSpPr>
            <a:spLocks noChangeArrowheads="1"/>
          </p:cNvSpPr>
          <p:nvPr/>
        </p:nvSpPr>
        <p:spPr bwMode="auto">
          <a:xfrm>
            <a:off x="8079768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 110"/>
          <p:cNvSpPr>
            <a:spLocks noChangeArrowheads="1"/>
          </p:cNvSpPr>
          <p:nvPr/>
        </p:nvSpPr>
        <p:spPr bwMode="auto">
          <a:xfrm>
            <a:off x="7543167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Rectangle 111"/>
          <p:cNvSpPr>
            <a:spLocks noChangeArrowheads="1"/>
          </p:cNvSpPr>
          <p:nvPr/>
        </p:nvSpPr>
        <p:spPr bwMode="auto">
          <a:xfrm>
            <a:off x="8079768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8616368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9152969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8616368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Rectangle 115"/>
          <p:cNvSpPr>
            <a:spLocks noChangeArrowheads="1"/>
          </p:cNvSpPr>
          <p:nvPr/>
        </p:nvSpPr>
        <p:spPr bwMode="auto">
          <a:xfrm>
            <a:off x="9152969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Rectangle 116"/>
          <p:cNvSpPr>
            <a:spLocks noChangeArrowheads="1"/>
          </p:cNvSpPr>
          <p:nvPr/>
        </p:nvSpPr>
        <p:spPr bwMode="auto">
          <a:xfrm>
            <a:off x="5396766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Rectangle 117"/>
          <p:cNvSpPr>
            <a:spLocks noChangeArrowheads="1"/>
          </p:cNvSpPr>
          <p:nvPr/>
        </p:nvSpPr>
        <p:spPr bwMode="auto">
          <a:xfrm>
            <a:off x="5933366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Rectangle 118"/>
          <p:cNvSpPr>
            <a:spLocks noChangeArrowheads="1"/>
          </p:cNvSpPr>
          <p:nvPr/>
        </p:nvSpPr>
        <p:spPr bwMode="auto">
          <a:xfrm>
            <a:off x="6469967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Rectangle 119"/>
          <p:cNvSpPr>
            <a:spLocks noChangeArrowheads="1"/>
          </p:cNvSpPr>
          <p:nvPr/>
        </p:nvSpPr>
        <p:spPr bwMode="auto">
          <a:xfrm>
            <a:off x="7006567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Rectangle 120"/>
          <p:cNvSpPr>
            <a:spLocks noChangeArrowheads="1"/>
          </p:cNvSpPr>
          <p:nvPr/>
        </p:nvSpPr>
        <p:spPr bwMode="auto">
          <a:xfrm>
            <a:off x="7543167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Rectangle 121"/>
          <p:cNvSpPr>
            <a:spLocks noChangeArrowheads="1"/>
          </p:cNvSpPr>
          <p:nvPr/>
        </p:nvSpPr>
        <p:spPr bwMode="auto">
          <a:xfrm>
            <a:off x="8079768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Rectangle 122"/>
          <p:cNvSpPr>
            <a:spLocks noChangeArrowheads="1"/>
          </p:cNvSpPr>
          <p:nvPr/>
        </p:nvSpPr>
        <p:spPr bwMode="auto">
          <a:xfrm>
            <a:off x="8616368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Rectangle 123"/>
          <p:cNvSpPr>
            <a:spLocks noChangeArrowheads="1"/>
          </p:cNvSpPr>
          <p:nvPr/>
        </p:nvSpPr>
        <p:spPr bwMode="auto">
          <a:xfrm>
            <a:off x="9152969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Rectangle 124"/>
          <p:cNvSpPr>
            <a:spLocks noChangeArrowheads="1"/>
          </p:cNvSpPr>
          <p:nvPr/>
        </p:nvSpPr>
        <p:spPr bwMode="auto">
          <a:xfrm>
            <a:off x="5396766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Rectangle 125"/>
          <p:cNvSpPr>
            <a:spLocks noChangeArrowheads="1"/>
          </p:cNvSpPr>
          <p:nvPr/>
        </p:nvSpPr>
        <p:spPr bwMode="auto">
          <a:xfrm>
            <a:off x="5933366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Rectangle 126"/>
          <p:cNvSpPr>
            <a:spLocks noChangeArrowheads="1"/>
          </p:cNvSpPr>
          <p:nvPr/>
        </p:nvSpPr>
        <p:spPr bwMode="auto">
          <a:xfrm>
            <a:off x="6469967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8" name="Rectangle 127"/>
          <p:cNvSpPr>
            <a:spLocks noChangeArrowheads="1"/>
          </p:cNvSpPr>
          <p:nvPr/>
        </p:nvSpPr>
        <p:spPr bwMode="auto">
          <a:xfrm>
            <a:off x="7006567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9" name="Rectangle 128"/>
          <p:cNvSpPr>
            <a:spLocks noChangeArrowheads="1"/>
          </p:cNvSpPr>
          <p:nvPr/>
        </p:nvSpPr>
        <p:spPr bwMode="auto">
          <a:xfrm>
            <a:off x="7543167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0" name="Rectangle 129"/>
          <p:cNvSpPr>
            <a:spLocks noChangeArrowheads="1"/>
          </p:cNvSpPr>
          <p:nvPr/>
        </p:nvSpPr>
        <p:spPr bwMode="auto">
          <a:xfrm>
            <a:off x="8079768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1" name="Rectangle 130"/>
          <p:cNvSpPr>
            <a:spLocks noChangeArrowheads="1"/>
          </p:cNvSpPr>
          <p:nvPr/>
        </p:nvSpPr>
        <p:spPr bwMode="auto">
          <a:xfrm>
            <a:off x="8616368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Rectangle 131"/>
          <p:cNvSpPr>
            <a:spLocks noChangeArrowheads="1"/>
          </p:cNvSpPr>
          <p:nvPr/>
        </p:nvSpPr>
        <p:spPr bwMode="auto">
          <a:xfrm>
            <a:off x="9152969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Rectangle 134"/>
          <p:cNvSpPr>
            <a:spLocks noChangeArrowheads="1"/>
          </p:cNvSpPr>
          <p:nvPr/>
        </p:nvSpPr>
        <p:spPr bwMode="auto">
          <a:xfrm>
            <a:off x="9689569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Rectangle 135"/>
          <p:cNvSpPr>
            <a:spLocks noChangeArrowheads="1"/>
          </p:cNvSpPr>
          <p:nvPr/>
        </p:nvSpPr>
        <p:spPr bwMode="auto">
          <a:xfrm>
            <a:off x="10226170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Rectangle 136"/>
          <p:cNvSpPr>
            <a:spLocks noChangeArrowheads="1"/>
          </p:cNvSpPr>
          <p:nvPr/>
        </p:nvSpPr>
        <p:spPr bwMode="auto">
          <a:xfrm>
            <a:off x="9689569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Rectangle 137"/>
          <p:cNvSpPr>
            <a:spLocks noChangeArrowheads="1"/>
          </p:cNvSpPr>
          <p:nvPr/>
        </p:nvSpPr>
        <p:spPr bwMode="auto">
          <a:xfrm>
            <a:off x="10226170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Rectangle 138"/>
          <p:cNvSpPr>
            <a:spLocks noChangeArrowheads="1"/>
          </p:cNvSpPr>
          <p:nvPr/>
        </p:nvSpPr>
        <p:spPr bwMode="auto">
          <a:xfrm>
            <a:off x="9689569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ectangle 139"/>
          <p:cNvSpPr>
            <a:spLocks noChangeArrowheads="1"/>
          </p:cNvSpPr>
          <p:nvPr/>
        </p:nvSpPr>
        <p:spPr bwMode="auto">
          <a:xfrm>
            <a:off x="10226170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Rectangle 142"/>
          <p:cNvSpPr>
            <a:spLocks noChangeArrowheads="1"/>
          </p:cNvSpPr>
          <p:nvPr/>
        </p:nvSpPr>
        <p:spPr bwMode="auto">
          <a:xfrm>
            <a:off x="10762770" y="2383287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148"/>
          <p:cNvSpPr>
            <a:spLocks noChangeArrowheads="1"/>
          </p:cNvSpPr>
          <p:nvPr/>
        </p:nvSpPr>
        <p:spPr bwMode="auto">
          <a:xfrm>
            <a:off x="10762770" y="2914772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Rectangle 150"/>
          <p:cNvSpPr>
            <a:spLocks noChangeArrowheads="1"/>
          </p:cNvSpPr>
          <p:nvPr/>
        </p:nvSpPr>
        <p:spPr bwMode="auto">
          <a:xfrm>
            <a:off x="10762770" y="344625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7" name="Rectangle 156"/>
          <p:cNvSpPr>
            <a:spLocks noChangeArrowheads="1"/>
          </p:cNvSpPr>
          <p:nvPr/>
        </p:nvSpPr>
        <p:spPr bwMode="auto">
          <a:xfrm>
            <a:off x="9689569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Rectangle 157"/>
          <p:cNvSpPr>
            <a:spLocks noChangeArrowheads="1"/>
          </p:cNvSpPr>
          <p:nvPr/>
        </p:nvSpPr>
        <p:spPr bwMode="auto">
          <a:xfrm>
            <a:off x="10226170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Rectangle 158"/>
          <p:cNvSpPr>
            <a:spLocks noChangeArrowheads="1"/>
          </p:cNvSpPr>
          <p:nvPr/>
        </p:nvSpPr>
        <p:spPr bwMode="auto">
          <a:xfrm>
            <a:off x="10762770" y="397774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" name="Rectangle 162"/>
          <p:cNvSpPr>
            <a:spLocks noChangeArrowheads="1"/>
          </p:cNvSpPr>
          <p:nvPr/>
        </p:nvSpPr>
        <p:spPr bwMode="auto">
          <a:xfrm>
            <a:off x="9689569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Rectangle 163"/>
          <p:cNvSpPr>
            <a:spLocks noChangeArrowheads="1"/>
          </p:cNvSpPr>
          <p:nvPr/>
        </p:nvSpPr>
        <p:spPr bwMode="auto">
          <a:xfrm>
            <a:off x="10226170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Rectangle 164"/>
          <p:cNvSpPr>
            <a:spLocks noChangeArrowheads="1"/>
          </p:cNvSpPr>
          <p:nvPr/>
        </p:nvSpPr>
        <p:spPr bwMode="auto">
          <a:xfrm>
            <a:off x="10762770" y="450922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/>
          <p:cNvGrpSpPr>
            <a:grpSpLocks/>
          </p:cNvGrpSpPr>
          <p:nvPr/>
        </p:nvGrpSpPr>
        <p:grpSpPr bwMode="auto">
          <a:xfrm>
            <a:off x="1103961" y="4527587"/>
            <a:ext cx="536598" cy="472699"/>
            <a:chOff x="769994" y="393362"/>
            <a:chExt cx="471" cy="481"/>
          </a:xfrm>
        </p:grpSpPr>
        <p:sp>
          <p:nvSpPr>
            <p:cNvPr id="35" name="Line 140"/>
            <p:cNvSpPr>
              <a:spLocks noChangeShapeType="1"/>
            </p:cNvSpPr>
            <p:nvPr/>
          </p:nvSpPr>
          <p:spPr bwMode="auto">
            <a:xfrm flipV="1">
              <a:off x="769994" y="393362"/>
              <a:ext cx="471" cy="481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Line 141"/>
            <p:cNvSpPr>
              <a:spLocks noChangeShapeType="1"/>
            </p:cNvSpPr>
            <p:nvPr/>
          </p:nvSpPr>
          <p:spPr bwMode="auto">
            <a:xfrm flipV="1">
              <a:off x="770152" y="393528"/>
              <a:ext cx="151" cy="147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9" name="Rectangle 168"/>
          <p:cNvSpPr/>
          <p:nvPr/>
        </p:nvSpPr>
        <p:spPr>
          <a:xfrm>
            <a:off x="1664364" y="122053"/>
            <a:ext cx="894432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can you say about the set of vectors?</a:t>
            </a:r>
            <a:endParaRPr lang="en-GB" sz="6600" dirty="0"/>
          </a:p>
        </p:txBody>
      </p:sp>
      <p:grpSp>
        <p:nvGrpSpPr>
          <p:cNvPr id="170" name="Group 169"/>
          <p:cNvGrpSpPr>
            <a:grpSpLocks/>
          </p:cNvGrpSpPr>
          <p:nvPr/>
        </p:nvGrpSpPr>
        <p:grpSpPr bwMode="auto">
          <a:xfrm>
            <a:off x="2713761" y="3977742"/>
            <a:ext cx="1073202" cy="1042758"/>
            <a:chOff x="769994" y="393362"/>
            <a:chExt cx="471" cy="481"/>
          </a:xfrm>
        </p:grpSpPr>
        <p:sp>
          <p:nvSpPr>
            <p:cNvPr id="171" name="Line 140"/>
            <p:cNvSpPr>
              <a:spLocks noChangeShapeType="1"/>
            </p:cNvSpPr>
            <p:nvPr/>
          </p:nvSpPr>
          <p:spPr bwMode="auto">
            <a:xfrm flipV="1">
              <a:off x="769994" y="393362"/>
              <a:ext cx="471" cy="481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Line 141"/>
            <p:cNvSpPr>
              <a:spLocks noChangeShapeType="1"/>
            </p:cNvSpPr>
            <p:nvPr/>
          </p:nvSpPr>
          <p:spPr bwMode="auto">
            <a:xfrm flipV="1">
              <a:off x="770204" y="393528"/>
              <a:ext cx="99" cy="99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4" name="Group 173"/>
          <p:cNvGrpSpPr>
            <a:grpSpLocks/>
          </p:cNvGrpSpPr>
          <p:nvPr/>
        </p:nvGrpSpPr>
        <p:grpSpPr bwMode="auto">
          <a:xfrm>
            <a:off x="4323561" y="3466470"/>
            <a:ext cx="1609800" cy="1574243"/>
            <a:chOff x="769994" y="393362"/>
            <a:chExt cx="471" cy="481"/>
          </a:xfrm>
        </p:grpSpPr>
        <p:sp>
          <p:nvSpPr>
            <p:cNvPr id="175" name="Line 140"/>
            <p:cNvSpPr>
              <a:spLocks noChangeShapeType="1"/>
            </p:cNvSpPr>
            <p:nvPr/>
          </p:nvSpPr>
          <p:spPr bwMode="auto">
            <a:xfrm flipV="1">
              <a:off x="769994" y="393362"/>
              <a:ext cx="471" cy="481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Line 141"/>
            <p:cNvSpPr>
              <a:spLocks noChangeShapeType="1"/>
            </p:cNvSpPr>
            <p:nvPr/>
          </p:nvSpPr>
          <p:spPr bwMode="auto">
            <a:xfrm flipV="1">
              <a:off x="770204" y="393528"/>
              <a:ext cx="99" cy="99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8" name="Group 177"/>
          <p:cNvGrpSpPr>
            <a:grpSpLocks/>
          </p:cNvGrpSpPr>
          <p:nvPr/>
        </p:nvGrpSpPr>
        <p:grpSpPr bwMode="auto">
          <a:xfrm>
            <a:off x="6452873" y="2934984"/>
            <a:ext cx="2146401" cy="2107063"/>
            <a:chOff x="769994" y="393362"/>
            <a:chExt cx="471" cy="481"/>
          </a:xfrm>
        </p:grpSpPr>
        <p:sp>
          <p:nvSpPr>
            <p:cNvPr id="179" name="Line 140"/>
            <p:cNvSpPr>
              <a:spLocks noChangeShapeType="1"/>
            </p:cNvSpPr>
            <p:nvPr/>
          </p:nvSpPr>
          <p:spPr bwMode="auto">
            <a:xfrm flipV="1">
              <a:off x="769994" y="393362"/>
              <a:ext cx="471" cy="481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Line 141"/>
            <p:cNvSpPr>
              <a:spLocks noChangeShapeType="1"/>
            </p:cNvSpPr>
            <p:nvPr/>
          </p:nvSpPr>
          <p:spPr bwMode="auto">
            <a:xfrm flipV="1">
              <a:off x="770204" y="393528"/>
              <a:ext cx="99" cy="99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2" name="Group 181"/>
          <p:cNvGrpSpPr>
            <a:grpSpLocks/>
          </p:cNvGrpSpPr>
          <p:nvPr/>
        </p:nvGrpSpPr>
        <p:grpSpPr bwMode="auto">
          <a:xfrm>
            <a:off x="8626457" y="2403501"/>
            <a:ext cx="2655819" cy="2654708"/>
            <a:chOff x="769994" y="393362"/>
            <a:chExt cx="471" cy="481"/>
          </a:xfrm>
        </p:grpSpPr>
        <p:sp>
          <p:nvSpPr>
            <p:cNvPr id="183" name="Line 140"/>
            <p:cNvSpPr>
              <a:spLocks noChangeShapeType="1"/>
            </p:cNvSpPr>
            <p:nvPr/>
          </p:nvSpPr>
          <p:spPr bwMode="auto">
            <a:xfrm flipV="1">
              <a:off x="769994" y="393362"/>
              <a:ext cx="471" cy="481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Line 141"/>
            <p:cNvSpPr>
              <a:spLocks noChangeShapeType="1"/>
            </p:cNvSpPr>
            <p:nvPr/>
          </p:nvSpPr>
          <p:spPr bwMode="auto">
            <a:xfrm flipV="1">
              <a:off x="770204" y="393528"/>
              <a:ext cx="99" cy="99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992596" y="5336081"/>
            <a:ext cx="82335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7200" b="1" dirty="0">
                <a:solidFill>
                  <a:srgbClr val="000000"/>
                </a:solidFill>
                <a:latin typeface="Calibri" panose="020F0502020204030204" pitchFamily="34" charset="0"/>
              </a:rPr>
              <a:t>They are all parallel.</a:t>
            </a:r>
            <a:endParaRPr lang="en-GB" sz="7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7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1211540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1748140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211540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748140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2284741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2821341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2284741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2821341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1211540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1748140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1211540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1748140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2284741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2821341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2284741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2821341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3357942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3894542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3357942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3894542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4431143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4967743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4431143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4967743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3357942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3894542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3357942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3894542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4431143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4967743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4431143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4967743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1211540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1748140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2284741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2821341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/>
          <p:cNvSpPr>
            <a:spLocks noChangeArrowheads="1"/>
          </p:cNvSpPr>
          <p:nvPr/>
        </p:nvSpPr>
        <p:spPr bwMode="auto">
          <a:xfrm>
            <a:off x="3357942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3894542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4431143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4967743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1211540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77"/>
          <p:cNvSpPr>
            <a:spLocks noChangeArrowheads="1"/>
          </p:cNvSpPr>
          <p:nvPr/>
        </p:nvSpPr>
        <p:spPr bwMode="auto">
          <a:xfrm>
            <a:off x="1748140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2284741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2821341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3357942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 81"/>
          <p:cNvSpPr>
            <a:spLocks noChangeArrowheads="1"/>
          </p:cNvSpPr>
          <p:nvPr/>
        </p:nvSpPr>
        <p:spPr bwMode="auto">
          <a:xfrm>
            <a:off x="3894542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/>
          <p:cNvSpPr>
            <a:spLocks noChangeArrowheads="1"/>
          </p:cNvSpPr>
          <p:nvPr/>
        </p:nvSpPr>
        <p:spPr bwMode="auto">
          <a:xfrm>
            <a:off x="4431143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auto">
          <a:xfrm>
            <a:off x="4967743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ctangle 84"/>
          <p:cNvSpPr>
            <a:spLocks noChangeArrowheads="1"/>
          </p:cNvSpPr>
          <p:nvPr/>
        </p:nvSpPr>
        <p:spPr bwMode="auto">
          <a:xfrm>
            <a:off x="5504344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ctangle 85"/>
          <p:cNvSpPr>
            <a:spLocks noChangeArrowheads="1"/>
          </p:cNvSpPr>
          <p:nvPr/>
        </p:nvSpPr>
        <p:spPr bwMode="auto">
          <a:xfrm>
            <a:off x="6040944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5504344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6040944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 88"/>
          <p:cNvSpPr>
            <a:spLocks noChangeArrowheads="1"/>
          </p:cNvSpPr>
          <p:nvPr/>
        </p:nvSpPr>
        <p:spPr bwMode="auto">
          <a:xfrm>
            <a:off x="6577545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ctangle 89"/>
          <p:cNvSpPr>
            <a:spLocks noChangeArrowheads="1"/>
          </p:cNvSpPr>
          <p:nvPr/>
        </p:nvSpPr>
        <p:spPr bwMode="auto">
          <a:xfrm>
            <a:off x="7114145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6577545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91"/>
          <p:cNvSpPr>
            <a:spLocks noChangeArrowheads="1"/>
          </p:cNvSpPr>
          <p:nvPr/>
        </p:nvSpPr>
        <p:spPr bwMode="auto">
          <a:xfrm>
            <a:off x="7114145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5504344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6040944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5504344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6040944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6577545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 97"/>
          <p:cNvSpPr>
            <a:spLocks noChangeArrowheads="1"/>
          </p:cNvSpPr>
          <p:nvPr/>
        </p:nvSpPr>
        <p:spPr bwMode="auto">
          <a:xfrm>
            <a:off x="7114145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6577545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Rectangle 99"/>
          <p:cNvSpPr>
            <a:spLocks noChangeArrowheads="1"/>
          </p:cNvSpPr>
          <p:nvPr/>
        </p:nvSpPr>
        <p:spPr bwMode="auto">
          <a:xfrm>
            <a:off x="7114145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7650745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/>
          <p:cNvSpPr>
            <a:spLocks noChangeArrowheads="1"/>
          </p:cNvSpPr>
          <p:nvPr/>
        </p:nvSpPr>
        <p:spPr bwMode="auto">
          <a:xfrm>
            <a:off x="8187346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 102"/>
          <p:cNvSpPr>
            <a:spLocks noChangeArrowheads="1"/>
          </p:cNvSpPr>
          <p:nvPr/>
        </p:nvSpPr>
        <p:spPr bwMode="auto">
          <a:xfrm>
            <a:off x="7650745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Rectangle 103"/>
          <p:cNvSpPr>
            <a:spLocks noChangeArrowheads="1"/>
          </p:cNvSpPr>
          <p:nvPr/>
        </p:nvSpPr>
        <p:spPr bwMode="auto">
          <a:xfrm>
            <a:off x="8187346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 104"/>
          <p:cNvSpPr>
            <a:spLocks noChangeArrowheads="1"/>
          </p:cNvSpPr>
          <p:nvPr/>
        </p:nvSpPr>
        <p:spPr bwMode="auto">
          <a:xfrm>
            <a:off x="8723946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Rectangle 105"/>
          <p:cNvSpPr>
            <a:spLocks noChangeArrowheads="1"/>
          </p:cNvSpPr>
          <p:nvPr/>
        </p:nvSpPr>
        <p:spPr bwMode="auto">
          <a:xfrm>
            <a:off x="9260547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Rectangle 106"/>
          <p:cNvSpPr>
            <a:spLocks noChangeArrowheads="1"/>
          </p:cNvSpPr>
          <p:nvPr/>
        </p:nvSpPr>
        <p:spPr bwMode="auto">
          <a:xfrm>
            <a:off x="8723946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tangle 107"/>
          <p:cNvSpPr>
            <a:spLocks noChangeArrowheads="1"/>
          </p:cNvSpPr>
          <p:nvPr/>
        </p:nvSpPr>
        <p:spPr bwMode="auto">
          <a:xfrm>
            <a:off x="9260547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Rectangle 108"/>
          <p:cNvSpPr>
            <a:spLocks noChangeArrowheads="1"/>
          </p:cNvSpPr>
          <p:nvPr/>
        </p:nvSpPr>
        <p:spPr bwMode="auto">
          <a:xfrm>
            <a:off x="7650745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Rectangle 109"/>
          <p:cNvSpPr>
            <a:spLocks noChangeArrowheads="1"/>
          </p:cNvSpPr>
          <p:nvPr/>
        </p:nvSpPr>
        <p:spPr bwMode="auto">
          <a:xfrm>
            <a:off x="8187346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 110"/>
          <p:cNvSpPr>
            <a:spLocks noChangeArrowheads="1"/>
          </p:cNvSpPr>
          <p:nvPr/>
        </p:nvSpPr>
        <p:spPr bwMode="auto">
          <a:xfrm>
            <a:off x="7650745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Rectangle 111"/>
          <p:cNvSpPr>
            <a:spLocks noChangeArrowheads="1"/>
          </p:cNvSpPr>
          <p:nvPr/>
        </p:nvSpPr>
        <p:spPr bwMode="auto">
          <a:xfrm>
            <a:off x="8187346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8723946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9260547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8723946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Rectangle 115"/>
          <p:cNvSpPr>
            <a:spLocks noChangeArrowheads="1"/>
          </p:cNvSpPr>
          <p:nvPr/>
        </p:nvSpPr>
        <p:spPr bwMode="auto">
          <a:xfrm>
            <a:off x="9260547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Rectangle 116"/>
          <p:cNvSpPr>
            <a:spLocks noChangeArrowheads="1"/>
          </p:cNvSpPr>
          <p:nvPr/>
        </p:nvSpPr>
        <p:spPr bwMode="auto">
          <a:xfrm>
            <a:off x="5504344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Rectangle 117"/>
          <p:cNvSpPr>
            <a:spLocks noChangeArrowheads="1"/>
          </p:cNvSpPr>
          <p:nvPr/>
        </p:nvSpPr>
        <p:spPr bwMode="auto">
          <a:xfrm>
            <a:off x="6040944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Rectangle 118"/>
          <p:cNvSpPr>
            <a:spLocks noChangeArrowheads="1"/>
          </p:cNvSpPr>
          <p:nvPr/>
        </p:nvSpPr>
        <p:spPr bwMode="auto">
          <a:xfrm>
            <a:off x="6577545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Rectangle 119"/>
          <p:cNvSpPr>
            <a:spLocks noChangeArrowheads="1"/>
          </p:cNvSpPr>
          <p:nvPr/>
        </p:nvSpPr>
        <p:spPr bwMode="auto">
          <a:xfrm>
            <a:off x="7114145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Rectangle 120"/>
          <p:cNvSpPr>
            <a:spLocks noChangeArrowheads="1"/>
          </p:cNvSpPr>
          <p:nvPr/>
        </p:nvSpPr>
        <p:spPr bwMode="auto">
          <a:xfrm>
            <a:off x="7650745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Rectangle 121"/>
          <p:cNvSpPr>
            <a:spLocks noChangeArrowheads="1"/>
          </p:cNvSpPr>
          <p:nvPr/>
        </p:nvSpPr>
        <p:spPr bwMode="auto">
          <a:xfrm>
            <a:off x="8187346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Rectangle 122"/>
          <p:cNvSpPr>
            <a:spLocks noChangeArrowheads="1"/>
          </p:cNvSpPr>
          <p:nvPr/>
        </p:nvSpPr>
        <p:spPr bwMode="auto">
          <a:xfrm>
            <a:off x="8723946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Rectangle 123"/>
          <p:cNvSpPr>
            <a:spLocks noChangeArrowheads="1"/>
          </p:cNvSpPr>
          <p:nvPr/>
        </p:nvSpPr>
        <p:spPr bwMode="auto">
          <a:xfrm>
            <a:off x="9260547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Rectangle 124"/>
          <p:cNvSpPr>
            <a:spLocks noChangeArrowheads="1"/>
          </p:cNvSpPr>
          <p:nvPr/>
        </p:nvSpPr>
        <p:spPr bwMode="auto">
          <a:xfrm>
            <a:off x="5504344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Rectangle 125"/>
          <p:cNvSpPr>
            <a:spLocks noChangeArrowheads="1"/>
          </p:cNvSpPr>
          <p:nvPr/>
        </p:nvSpPr>
        <p:spPr bwMode="auto">
          <a:xfrm>
            <a:off x="6040944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Rectangle 126"/>
          <p:cNvSpPr>
            <a:spLocks noChangeArrowheads="1"/>
          </p:cNvSpPr>
          <p:nvPr/>
        </p:nvSpPr>
        <p:spPr bwMode="auto">
          <a:xfrm>
            <a:off x="6577545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8" name="Rectangle 127"/>
          <p:cNvSpPr>
            <a:spLocks noChangeArrowheads="1"/>
          </p:cNvSpPr>
          <p:nvPr/>
        </p:nvSpPr>
        <p:spPr bwMode="auto">
          <a:xfrm>
            <a:off x="7114145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9" name="Rectangle 128"/>
          <p:cNvSpPr>
            <a:spLocks noChangeArrowheads="1"/>
          </p:cNvSpPr>
          <p:nvPr/>
        </p:nvSpPr>
        <p:spPr bwMode="auto">
          <a:xfrm>
            <a:off x="7650745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0" name="Rectangle 129"/>
          <p:cNvSpPr>
            <a:spLocks noChangeArrowheads="1"/>
          </p:cNvSpPr>
          <p:nvPr/>
        </p:nvSpPr>
        <p:spPr bwMode="auto">
          <a:xfrm>
            <a:off x="8187346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1" name="Rectangle 130"/>
          <p:cNvSpPr>
            <a:spLocks noChangeArrowheads="1"/>
          </p:cNvSpPr>
          <p:nvPr/>
        </p:nvSpPr>
        <p:spPr bwMode="auto">
          <a:xfrm>
            <a:off x="8723946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Rectangle 131"/>
          <p:cNvSpPr>
            <a:spLocks noChangeArrowheads="1"/>
          </p:cNvSpPr>
          <p:nvPr/>
        </p:nvSpPr>
        <p:spPr bwMode="auto">
          <a:xfrm>
            <a:off x="9260547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3" name="Rectangle 132"/>
          <p:cNvSpPr>
            <a:spLocks noChangeArrowheads="1"/>
          </p:cNvSpPr>
          <p:nvPr/>
        </p:nvSpPr>
        <p:spPr bwMode="auto">
          <a:xfrm>
            <a:off x="9797147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4" name="Rectangle 133"/>
          <p:cNvSpPr>
            <a:spLocks noChangeArrowheads="1"/>
          </p:cNvSpPr>
          <p:nvPr/>
        </p:nvSpPr>
        <p:spPr bwMode="auto">
          <a:xfrm>
            <a:off x="10333748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" name="Rectangle 134"/>
          <p:cNvSpPr>
            <a:spLocks noChangeArrowheads="1"/>
          </p:cNvSpPr>
          <p:nvPr/>
        </p:nvSpPr>
        <p:spPr bwMode="auto">
          <a:xfrm>
            <a:off x="9797147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6" name="Rectangle 135"/>
          <p:cNvSpPr>
            <a:spLocks noChangeArrowheads="1"/>
          </p:cNvSpPr>
          <p:nvPr/>
        </p:nvSpPr>
        <p:spPr bwMode="auto">
          <a:xfrm>
            <a:off x="10333748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Rectangle 136"/>
          <p:cNvSpPr>
            <a:spLocks noChangeArrowheads="1"/>
          </p:cNvSpPr>
          <p:nvPr/>
        </p:nvSpPr>
        <p:spPr bwMode="auto">
          <a:xfrm>
            <a:off x="9797147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8" name="Rectangle 137"/>
          <p:cNvSpPr>
            <a:spLocks noChangeArrowheads="1"/>
          </p:cNvSpPr>
          <p:nvPr/>
        </p:nvSpPr>
        <p:spPr bwMode="auto">
          <a:xfrm>
            <a:off x="10333748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Rectangle 138"/>
          <p:cNvSpPr>
            <a:spLocks noChangeArrowheads="1"/>
          </p:cNvSpPr>
          <p:nvPr/>
        </p:nvSpPr>
        <p:spPr bwMode="auto">
          <a:xfrm>
            <a:off x="9797147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Rectangle 139"/>
          <p:cNvSpPr>
            <a:spLocks noChangeArrowheads="1"/>
          </p:cNvSpPr>
          <p:nvPr/>
        </p:nvSpPr>
        <p:spPr bwMode="auto">
          <a:xfrm>
            <a:off x="10333748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Rectangle 140"/>
          <p:cNvSpPr>
            <a:spLocks noChangeArrowheads="1"/>
          </p:cNvSpPr>
          <p:nvPr/>
        </p:nvSpPr>
        <p:spPr bwMode="auto">
          <a:xfrm>
            <a:off x="10870348" y="211352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Rectangle 142"/>
          <p:cNvSpPr>
            <a:spLocks noChangeArrowheads="1"/>
          </p:cNvSpPr>
          <p:nvPr/>
        </p:nvSpPr>
        <p:spPr bwMode="auto">
          <a:xfrm>
            <a:off x="10870348" y="2645008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148"/>
          <p:cNvSpPr>
            <a:spLocks noChangeArrowheads="1"/>
          </p:cNvSpPr>
          <p:nvPr/>
        </p:nvSpPr>
        <p:spPr bwMode="auto">
          <a:xfrm>
            <a:off x="10870348" y="3176493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Rectangle 150"/>
          <p:cNvSpPr>
            <a:spLocks noChangeArrowheads="1"/>
          </p:cNvSpPr>
          <p:nvPr/>
        </p:nvSpPr>
        <p:spPr bwMode="auto">
          <a:xfrm>
            <a:off x="10870348" y="370797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7" name="Rectangle 156"/>
          <p:cNvSpPr>
            <a:spLocks noChangeArrowheads="1"/>
          </p:cNvSpPr>
          <p:nvPr/>
        </p:nvSpPr>
        <p:spPr bwMode="auto">
          <a:xfrm>
            <a:off x="9797147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Rectangle 157"/>
          <p:cNvSpPr>
            <a:spLocks noChangeArrowheads="1"/>
          </p:cNvSpPr>
          <p:nvPr/>
        </p:nvSpPr>
        <p:spPr bwMode="auto">
          <a:xfrm>
            <a:off x="10333748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Rectangle 158"/>
          <p:cNvSpPr>
            <a:spLocks noChangeArrowheads="1"/>
          </p:cNvSpPr>
          <p:nvPr/>
        </p:nvSpPr>
        <p:spPr bwMode="auto">
          <a:xfrm>
            <a:off x="10870348" y="4239464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" name="Rectangle 162"/>
          <p:cNvSpPr>
            <a:spLocks noChangeArrowheads="1"/>
          </p:cNvSpPr>
          <p:nvPr/>
        </p:nvSpPr>
        <p:spPr bwMode="auto">
          <a:xfrm>
            <a:off x="9797147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Rectangle 163"/>
          <p:cNvSpPr>
            <a:spLocks noChangeArrowheads="1"/>
          </p:cNvSpPr>
          <p:nvPr/>
        </p:nvSpPr>
        <p:spPr bwMode="auto">
          <a:xfrm>
            <a:off x="10333748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Rectangle 164"/>
          <p:cNvSpPr>
            <a:spLocks noChangeArrowheads="1"/>
          </p:cNvSpPr>
          <p:nvPr/>
        </p:nvSpPr>
        <p:spPr bwMode="auto">
          <a:xfrm>
            <a:off x="10870348" y="4770949"/>
            <a:ext cx="536600" cy="53148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9C4FF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/>
          <p:cNvGrpSpPr>
            <a:grpSpLocks/>
          </p:cNvGrpSpPr>
          <p:nvPr/>
        </p:nvGrpSpPr>
        <p:grpSpPr bwMode="auto">
          <a:xfrm>
            <a:off x="1211539" y="4789308"/>
            <a:ext cx="536598" cy="472699"/>
            <a:chOff x="769994" y="393362"/>
            <a:chExt cx="471" cy="481"/>
          </a:xfrm>
        </p:grpSpPr>
        <p:sp>
          <p:nvSpPr>
            <p:cNvPr id="35" name="Line 140"/>
            <p:cNvSpPr>
              <a:spLocks noChangeShapeType="1"/>
            </p:cNvSpPr>
            <p:nvPr/>
          </p:nvSpPr>
          <p:spPr bwMode="auto">
            <a:xfrm flipV="1">
              <a:off x="769994" y="393362"/>
              <a:ext cx="471" cy="481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Line 141"/>
            <p:cNvSpPr>
              <a:spLocks noChangeShapeType="1"/>
            </p:cNvSpPr>
            <p:nvPr/>
          </p:nvSpPr>
          <p:spPr bwMode="auto">
            <a:xfrm flipV="1">
              <a:off x="770152" y="393528"/>
              <a:ext cx="151" cy="147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4" name="Text Box 142"/>
          <p:cNvSpPr txBox="1">
            <a:spLocks noChangeArrowheads="1"/>
          </p:cNvSpPr>
          <p:nvPr/>
        </p:nvSpPr>
        <p:spPr bwMode="auto">
          <a:xfrm>
            <a:off x="960657" y="4313622"/>
            <a:ext cx="448228" cy="70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0" lang="en-GB" sz="40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1437188" y="5549048"/>
            <a:ext cx="91648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They are all multiples of </a:t>
            </a:r>
            <a:r>
              <a:rPr lang="en-GB" sz="6000" b="1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6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endParaRPr lang="en-GB" sz="6000" b="1" dirty="0"/>
          </a:p>
        </p:txBody>
      </p:sp>
      <p:grpSp>
        <p:nvGrpSpPr>
          <p:cNvPr id="170" name="Group 169"/>
          <p:cNvGrpSpPr>
            <a:grpSpLocks/>
          </p:cNvGrpSpPr>
          <p:nvPr/>
        </p:nvGrpSpPr>
        <p:grpSpPr bwMode="auto">
          <a:xfrm>
            <a:off x="2821339" y="4239463"/>
            <a:ext cx="1073202" cy="1042758"/>
            <a:chOff x="769994" y="393362"/>
            <a:chExt cx="471" cy="481"/>
          </a:xfrm>
        </p:grpSpPr>
        <p:sp>
          <p:nvSpPr>
            <p:cNvPr id="171" name="Line 140"/>
            <p:cNvSpPr>
              <a:spLocks noChangeShapeType="1"/>
            </p:cNvSpPr>
            <p:nvPr/>
          </p:nvSpPr>
          <p:spPr bwMode="auto">
            <a:xfrm flipV="1">
              <a:off x="769994" y="393362"/>
              <a:ext cx="471" cy="481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Line 141"/>
            <p:cNvSpPr>
              <a:spLocks noChangeShapeType="1"/>
            </p:cNvSpPr>
            <p:nvPr/>
          </p:nvSpPr>
          <p:spPr bwMode="auto">
            <a:xfrm flipV="1">
              <a:off x="770204" y="393528"/>
              <a:ext cx="99" cy="99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3" name="Text Box 142"/>
          <p:cNvSpPr txBox="1">
            <a:spLocks noChangeArrowheads="1"/>
          </p:cNvSpPr>
          <p:nvPr/>
        </p:nvSpPr>
        <p:spPr bwMode="auto">
          <a:xfrm>
            <a:off x="2582255" y="4133546"/>
            <a:ext cx="7652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2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0" lang="en-GB" sz="40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4" name="Group 173"/>
          <p:cNvGrpSpPr>
            <a:grpSpLocks/>
          </p:cNvGrpSpPr>
          <p:nvPr/>
        </p:nvGrpSpPr>
        <p:grpSpPr bwMode="auto">
          <a:xfrm>
            <a:off x="4431139" y="3728191"/>
            <a:ext cx="1609800" cy="1574243"/>
            <a:chOff x="769994" y="393362"/>
            <a:chExt cx="471" cy="481"/>
          </a:xfrm>
        </p:grpSpPr>
        <p:sp>
          <p:nvSpPr>
            <p:cNvPr id="175" name="Line 140"/>
            <p:cNvSpPr>
              <a:spLocks noChangeShapeType="1"/>
            </p:cNvSpPr>
            <p:nvPr/>
          </p:nvSpPr>
          <p:spPr bwMode="auto">
            <a:xfrm flipV="1">
              <a:off x="769994" y="393362"/>
              <a:ext cx="471" cy="481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Line 141"/>
            <p:cNvSpPr>
              <a:spLocks noChangeShapeType="1"/>
            </p:cNvSpPr>
            <p:nvPr/>
          </p:nvSpPr>
          <p:spPr bwMode="auto">
            <a:xfrm flipV="1">
              <a:off x="770204" y="393528"/>
              <a:ext cx="99" cy="99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7" name="Text Box 142"/>
          <p:cNvSpPr txBox="1">
            <a:spLocks noChangeArrowheads="1"/>
          </p:cNvSpPr>
          <p:nvPr/>
        </p:nvSpPr>
        <p:spPr bwMode="auto">
          <a:xfrm>
            <a:off x="4497948" y="3764565"/>
            <a:ext cx="7652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3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0" lang="en-GB" sz="40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8" name="Group 177"/>
          <p:cNvGrpSpPr>
            <a:grpSpLocks/>
          </p:cNvGrpSpPr>
          <p:nvPr/>
        </p:nvGrpSpPr>
        <p:grpSpPr bwMode="auto">
          <a:xfrm>
            <a:off x="6560451" y="3196705"/>
            <a:ext cx="2146401" cy="2107063"/>
            <a:chOff x="769994" y="393362"/>
            <a:chExt cx="471" cy="481"/>
          </a:xfrm>
        </p:grpSpPr>
        <p:sp>
          <p:nvSpPr>
            <p:cNvPr id="179" name="Line 140"/>
            <p:cNvSpPr>
              <a:spLocks noChangeShapeType="1"/>
            </p:cNvSpPr>
            <p:nvPr/>
          </p:nvSpPr>
          <p:spPr bwMode="auto">
            <a:xfrm flipV="1">
              <a:off x="769994" y="393362"/>
              <a:ext cx="471" cy="481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Line 141"/>
            <p:cNvSpPr>
              <a:spLocks noChangeShapeType="1"/>
            </p:cNvSpPr>
            <p:nvPr/>
          </p:nvSpPr>
          <p:spPr bwMode="auto">
            <a:xfrm flipV="1">
              <a:off x="770204" y="393528"/>
              <a:ext cx="99" cy="99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1" name="Text Box 142"/>
          <p:cNvSpPr txBox="1">
            <a:spLocks noChangeArrowheads="1"/>
          </p:cNvSpPr>
          <p:nvPr/>
        </p:nvSpPr>
        <p:spPr bwMode="auto">
          <a:xfrm>
            <a:off x="7033796" y="3453182"/>
            <a:ext cx="7652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4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0" lang="en-GB" sz="40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2" name="Group 181"/>
          <p:cNvGrpSpPr>
            <a:grpSpLocks/>
          </p:cNvGrpSpPr>
          <p:nvPr/>
        </p:nvGrpSpPr>
        <p:grpSpPr bwMode="auto">
          <a:xfrm>
            <a:off x="8734035" y="2665222"/>
            <a:ext cx="2655819" cy="2654708"/>
            <a:chOff x="769994" y="393362"/>
            <a:chExt cx="471" cy="481"/>
          </a:xfrm>
        </p:grpSpPr>
        <p:sp>
          <p:nvSpPr>
            <p:cNvPr id="183" name="Line 140"/>
            <p:cNvSpPr>
              <a:spLocks noChangeShapeType="1"/>
            </p:cNvSpPr>
            <p:nvPr/>
          </p:nvSpPr>
          <p:spPr bwMode="auto">
            <a:xfrm flipV="1">
              <a:off x="769994" y="393362"/>
              <a:ext cx="471" cy="481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Line 141"/>
            <p:cNvSpPr>
              <a:spLocks noChangeShapeType="1"/>
            </p:cNvSpPr>
            <p:nvPr/>
          </p:nvSpPr>
          <p:spPr bwMode="auto">
            <a:xfrm flipV="1">
              <a:off x="770165" y="393568"/>
              <a:ext cx="99" cy="99"/>
            </a:xfrm>
            <a:prstGeom prst="line">
              <a:avLst/>
            </a:prstGeom>
            <a:noFill/>
            <a:ln w="57150">
              <a:solidFill>
                <a:srgbClr val="00B05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5" name="Text Box 142"/>
          <p:cNvSpPr txBox="1">
            <a:spLocks noChangeArrowheads="1"/>
          </p:cNvSpPr>
          <p:nvPr/>
        </p:nvSpPr>
        <p:spPr bwMode="auto">
          <a:xfrm>
            <a:off x="9342930" y="3243493"/>
            <a:ext cx="8394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Times New Roman" panose="02020603050405020304" pitchFamily="18" charset="0"/>
              </a:rPr>
              <a:t>5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0" lang="en-GB" sz="40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907525" y="86806"/>
            <a:ext cx="102668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can your learn from the  notation of the parallel vectors?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220308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 Box 167"/>
          <p:cNvSpPr txBox="1">
            <a:spLocks noChangeArrowheads="1"/>
          </p:cNvSpPr>
          <p:nvPr/>
        </p:nvSpPr>
        <p:spPr bwMode="auto">
          <a:xfrm>
            <a:off x="7630674" y="2905272"/>
            <a:ext cx="3997908" cy="974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noProof="0" dirty="0">
                <a:solidFill>
                  <a:srgbClr val="0000FF"/>
                </a:solidFill>
                <a:latin typeface="Calibri" panose="020F0502020204030204"/>
              </a:rPr>
              <a:t>24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</a:rPr>
              <a:t> + 12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GB" sz="6600" b="1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665559" y="108616"/>
            <a:ext cx="10963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Are the two vectors </a:t>
            </a:r>
            <a:r>
              <a:rPr lang="en-GB" sz="7200" b="1" dirty="0"/>
              <a:t>parallel</a:t>
            </a:r>
            <a:r>
              <a:rPr lang="en-GB" sz="7200" dirty="0"/>
              <a:t>?</a:t>
            </a:r>
          </a:p>
        </p:txBody>
      </p:sp>
      <p:sp>
        <p:nvSpPr>
          <p:cNvPr id="168" name="Text Box 167"/>
          <p:cNvSpPr txBox="1">
            <a:spLocks noChangeArrowheads="1"/>
          </p:cNvSpPr>
          <p:nvPr/>
        </p:nvSpPr>
        <p:spPr bwMode="auto">
          <a:xfrm>
            <a:off x="7411268" y="5374630"/>
            <a:ext cx="3828596" cy="103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dirty="0">
                <a:solidFill>
                  <a:srgbClr val="0000FF"/>
                </a:solidFill>
                <a:latin typeface="Calibri" panose="020F0502020204030204"/>
              </a:rPr>
              <a:t>3(</a:t>
            </a:r>
            <a:r>
              <a:rPr lang="en-US" sz="6600" kern="0" dirty="0">
                <a:latin typeface="Calibri" panose="020F0502020204030204"/>
              </a:rPr>
              <a:t>8</a:t>
            </a:r>
            <a:r>
              <a:rPr kumimoji="0" lang="en-US" sz="66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6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+ 4</a:t>
            </a:r>
            <a:r>
              <a:rPr kumimoji="0" lang="en-US" sz="66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kumimoji="0" lang="en-GB" sz="66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8" name="Text Box 162"/>
          <p:cNvSpPr txBox="1">
            <a:spLocks noChangeArrowheads="1"/>
          </p:cNvSpPr>
          <p:nvPr/>
        </p:nvSpPr>
        <p:spPr bwMode="auto">
          <a:xfrm>
            <a:off x="695225" y="5299883"/>
            <a:ext cx="335030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kern="0" dirty="0">
                <a:latin typeface="Calibri" panose="020F0502020204030204"/>
              </a:rPr>
              <a:t>8</a:t>
            </a:r>
            <a:r>
              <a:rPr lang="en-US" sz="6600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6600" kern="0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6600" kern="0" dirty="0">
                <a:latin typeface="Calibri" panose="020F0502020204030204"/>
              </a:rPr>
              <a:t>+ 4</a:t>
            </a:r>
            <a:r>
              <a:rPr lang="en-US" sz="6600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GB" sz="66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028" y="1410118"/>
            <a:ext cx="2120481" cy="35091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151" y="2238817"/>
            <a:ext cx="1554615" cy="2572735"/>
          </a:xfrm>
          <a:prstGeom prst="rect">
            <a:avLst/>
          </a:prstGeom>
        </p:spPr>
      </p:pic>
      <p:sp>
        <p:nvSpPr>
          <p:cNvPr id="21" name="Text Box 167"/>
          <p:cNvSpPr txBox="1">
            <a:spLocks noChangeArrowheads="1"/>
          </p:cNvSpPr>
          <p:nvPr/>
        </p:nvSpPr>
        <p:spPr bwMode="auto">
          <a:xfrm>
            <a:off x="983268" y="2905272"/>
            <a:ext cx="3062260" cy="974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noProof="0" dirty="0">
                <a:solidFill>
                  <a:srgbClr val="00B050"/>
                </a:solidFill>
                <a:latin typeface="Calibri" panose="020F0502020204030204"/>
              </a:rPr>
              <a:t>8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 + 4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GB" sz="6600" b="1" i="1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94481" y="5231886"/>
            <a:ext cx="20227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376785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  <p:bldP spid="138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 Box 167"/>
          <p:cNvSpPr txBox="1">
            <a:spLocks noChangeArrowheads="1"/>
          </p:cNvSpPr>
          <p:nvPr/>
        </p:nvSpPr>
        <p:spPr bwMode="auto">
          <a:xfrm>
            <a:off x="7817649" y="2905272"/>
            <a:ext cx="3222053" cy="974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dirty="0">
                <a:solidFill>
                  <a:srgbClr val="0000FF"/>
                </a:solidFill>
                <a:latin typeface="Calibri" panose="020F0502020204030204"/>
              </a:rPr>
              <a:t>2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</a:rPr>
              <a:t> + </a:t>
            </a:r>
            <a:r>
              <a:rPr lang="en-US" sz="6600" b="1" kern="0" noProof="0" dirty="0">
                <a:solidFill>
                  <a:srgbClr val="0000FF"/>
                </a:solidFill>
                <a:latin typeface="Calibri" panose="020F0502020204030204"/>
              </a:rPr>
              <a:t>6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GB" sz="6600" b="1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665559" y="108616"/>
            <a:ext cx="10963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Are the two vectors </a:t>
            </a:r>
            <a:r>
              <a:rPr lang="en-GB" sz="7200" b="1" dirty="0"/>
              <a:t>parallel</a:t>
            </a:r>
            <a:r>
              <a:rPr lang="en-GB" sz="7200" dirty="0"/>
              <a:t>?</a:t>
            </a:r>
          </a:p>
        </p:txBody>
      </p:sp>
      <p:sp>
        <p:nvSpPr>
          <p:cNvPr id="168" name="Text Box 167"/>
          <p:cNvSpPr txBox="1">
            <a:spLocks noChangeArrowheads="1"/>
          </p:cNvSpPr>
          <p:nvPr/>
        </p:nvSpPr>
        <p:spPr bwMode="auto">
          <a:xfrm>
            <a:off x="7411268" y="5374630"/>
            <a:ext cx="3828596" cy="103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dirty="0">
                <a:solidFill>
                  <a:srgbClr val="0000FF"/>
                </a:solidFill>
                <a:latin typeface="Calibri" panose="020F0502020204030204"/>
              </a:rPr>
              <a:t>2(</a:t>
            </a:r>
            <a:r>
              <a:rPr kumimoji="0" lang="en-US" sz="66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6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+ 3</a:t>
            </a:r>
            <a:r>
              <a:rPr kumimoji="0" lang="en-US" sz="66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kumimoji="0" lang="en-GB" sz="66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8" name="Text Box 162"/>
          <p:cNvSpPr txBox="1">
            <a:spLocks noChangeArrowheads="1"/>
          </p:cNvSpPr>
          <p:nvPr/>
        </p:nvSpPr>
        <p:spPr bwMode="auto">
          <a:xfrm>
            <a:off x="1160992" y="5299883"/>
            <a:ext cx="335030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dirty="0">
                <a:solidFill>
                  <a:srgbClr val="00B050"/>
                </a:solidFill>
                <a:latin typeface="Calibri" panose="020F0502020204030204"/>
              </a:rPr>
              <a:t>2(</a:t>
            </a:r>
            <a:r>
              <a:rPr lang="en-US" sz="6600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6600" b="1" kern="0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6600" kern="0" dirty="0">
                <a:latin typeface="Calibri" panose="020F0502020204030204"/>
              </a:rPr>
              <a:t>+ 2</a:t>
            </a:r>
            <a:r>
              <a:rPr lang="en-US" sz="6600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6600" b="1" kern="0" dirty="0">
                <a:solidFill>
                  <a:srgbClr val="00B050"/>
                </a:solidFill>
                <a:latin typeface="Calibri" panose="020F0502020204030204"/>
              </a:rPr>
              <a:t>)</a:t>
            </a:r>
            <a:endParaRPr kumimoji="0" lang="en-GB" sz="66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028" y="1410118"/>
            <a:ext cx="2120481" cy="35091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151" y="2238817"/>
            <a:ext cx="1554615" cy="2572735"/>
          </a:xfrm>
          <a:prstGeom prst="rect">
            <a:avLst/>
          </a:prstGeom>
        </p:spPr>
      </p:pic>
      <p:sp>
        <p:nvSpPr>
          <p:cNvPr id="21" name="Text Box 167"/>
          <p:cNvSpPr txBox="1">
            <a:spLocks noChangeArrowheads="1"/>
          </p:cNvSpPr>
          <p:nvPr/>
        </p:nvSpPr>
        <p:spPr bwMode="auto">
          <a:xfrm>
            <a:off x="983268" y="2905272"/>
            <a:ext cx="3062260" cy="974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noProof="0" dirty="0">
                <a:solidFill>
                  <a:srgbClr val="00B050"/>
                </a:solidFill>
                <a:latin typeface="Calibri" panose="020F0502020204030204"/>
              </a:rPr>
              <a:t>2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 + 4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GB" sz="6600" b="1" i="1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94481" y="5231886"/>
            <a:ext cx="20227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05772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  <p:bldP spid="138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 Box 167"/>
          <p:cNvSpPr txBox="1">
            <a:spLocks noChangeArrowheads="1"/>
          </p:cNvSpPr>
          <p:nvPr/>
        </p:nvSpPr>
        <p:spPr bwMode="auto">
          <a:xfrm>
            <a:off x="8122449" y="2367583"/>
            <a:ext cx="3589260" cy="974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noProof="0" dirty="0">
                <a:solidFill>
                  <a:srgbClr val="0000FF"/>
                </a:solidFill>
                <a:latin typeface="Calibri" panose="020F0502020204030204"/>
              </a:rPr>
              <a:t>15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</a:rPr>
              <a:t> - 25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GB" sz="6600" b="1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665559" y="108616"/>
            <a:ext cx="10963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Are the two vectors </a:t>
            </a:r>
            <a:r>
              <a:rPr lang="en-GB" sz="7200" b="1" dirty="0"/>
              <a:t>parallel</a:t>
            </a:r>
            <a:r>
              <a:rPr lang="en-GB" sz="7200" dirty="0"/>
              <a:t>?</a:t>
            </a:r>
          </a:p>
        </p:txBody>
      </p:sp>
      <p:sp>
        <p:nvSpPr>
          <p:cNvPr id="168" name="Text Box 167"/>
          <p:cNvSpPr txBox="1">
            <a:spLocks noChangeArrowheads="1"/>
          </p:cNvSpPr>
          <p:nvPr/>
        </p:nvSpPr>
        <p:spPr bwMode="auto">
          <a:xfrm>
            <a:off x="7411268" y="5374630"/>
            <a:ext cx="3828596" cy="103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dirty="0">
                <a:solidFill>
                  <a:srgbClr val="0000FF"/>
                </a:solidFill>
                <a:latin typeface="Calibri" panose="020F0502020204030204"/>
              </a:rPr>
              <a:t>5(</a:t>
            </a:r>
            <a:r>
              <a:rPr lang="en-US" sz="6600" kern="0" dirty="0">
                <a:latin typeface="Calibri" panose="020F0502020204030204"/>
              </a:rPr>
              <a:t>3</a:t>
            </a:r>
            <a:r>
              <a:rPr kumimoji="0" lang="en-US" sz="66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 </a:t>
            </a:r>
            <a:r>
              <a:rPr lang="en-US" sz="6600" kern="0" dirty="0">
                <a:latin typeface="Calibri" panose="020F0502020204030204"/>
              </a:rPr>
              <a:t>-</a:t>
            </a:r>
            <a:r>
              <a:rPr kumimoji="0" lang="en-US" sz="6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 </a:t>
            </a:r>
            <a:r>
              <a:rPr lang="en-US" sz="6600" kern="0" dirty="0">
                <a:latin typeface="Calibri" panose="020F0502020204030204"/>
              </a:rPr>
              <a:t>5</a:t>
            </a:r>
            <a:r>
              <a:rPr kumimoji="0" lang="en-US" sz="66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kumimoji="0" lang="en-GB" sz="66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8" name="Text Box 162"/>
          <p:cNvSpPr txBox="1">
            <a:spLocks noChangeArrowheads="1"/>
          </p:cNvSpPr>
          <p:nvPr/>
        </p:nvSpPr>
        <p:spPr bwMode="auto">
          <a:xfrm>
            <a:off x="913980" y="5302847"/>
            <a:ext cx="3733489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dirty="0">
                <a:solidFill>
                  <a:srgbClr val="00B050"/>
                </a:solidFill>
                <a:latin typeface="Calibri" panose="020F0502020204030204"/>
              </a:rPr>
              <a:t>5(</a:t>
            </a:r>
            <a:r>
              <a:rPr lang="en-US" sz="6600" kern="0" dirty="0">
                <a:latin typeface="Calibri" panose="020F0502020204030204"/>
              </a:rPr>
              <a:t>2</a:t>
            </a:r>
            <a:r>
              <a:rPr lang="en-US" sz="6600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6600" kern="0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6600" kern="0" dirty="0">
                <a:latin typeface="Calibri" panose="020F0502020204030204"/>
              </a:rPr>
              <a:t>- 3</a:t>
            </a:r>
            <a:r>
              <a:rPr lang="en-US" sz="6600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6600" b="1" kern="0" dirty="0">
                <a:solidFill>
                  <a:srgbClr val="00B050"/>
                </a:solidFill>
                <a:latin typeface="Calibri" panose="020F0502020204030204"/>
              </a:rPr>
              <a:t>)</a:t>
            </a:r>
            <a:endParaRPr kumimoji="0" lang="en-GB" sz="66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74606">
            <a:off x="6286123" y="1444449"/>
            <a:ext cx="2120481" cy="35091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605092">
            <a:off x="3968688" y="2103792"/>
            <a:ext cx="1574332" cy="2605365"/>
          </a:xfrm>
          <a:prstGeom prst="rect">
            <a:avLst/>
          </a:prstGeom>
        </p:spPr>
      </p:pic>
      <p:sp>
        <p:nvSpPr>
          <p:cNvPr id="21" name="Text Box 167"/>
          <p:cNvSpPr txBox="1">
            <a:spLocks noChangeArrowheads="1"/>
          </p:cNvSpPr>
          <p:nvPr/>
        </p:nvSpPr>
        <p:spPr bwMode="auto">
          <a:xfrm>
            <a:off x="665305" y="3047318"/>
            <a:ext cx="3626219" cy="974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dirty="0">
                <a:solidFill>
                  <a:srgbClr val="00B050"/>
                </a:solidFill>
                <a:latin typeface="Calibri" panose="020F0502020204030204"/>
              </a:rPr>
              <a:t>10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 – 15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GB" sz="6600" b="1" i="1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94481" y="5231886"/>
            <a:ext cx="20227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33778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  <p:bldP spid="138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 Box 167"/>
          <p:cNvSpPr txBox="1">
            <a:spLocks noChangeArrowheads="1"/>
          </p:cNvSpPr>
          <p:nvPr/>
        </p:nvSpPr>
        <p:spPr bwMode="auto">
          <a:xfrm>
            <a:off x="8122449" y="2367583"/>
            <a:ext cx="3589260" cy="974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6600" b="1" kern="0" dirty="0">
                <a:solidFill>
                  <a:srgbClr val="0000FF"/>
                </a:solidFill>
                <a:latin typeface="Calibri" panose="020F0502020204030204"/>
              </a:rPr>
              <a:t>24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lang="en-US" sz="6600" b="1" kern="0" dirty="0">
                <a:solidFill>
                  <a:srgbClr val="0000FF"/>
                </a:solidFill>
              </a:rPr>
              <a:t>–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</a:rPr>
              <a:t> 36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GB" sz="6600" b="1" i="1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665559" y="108616"/>
            <a:ext cx="10963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Are the two vectors </a:t>
            </a:r>
            <a:r>
              <a:rPr lang="en-GB" sz="7200" b="1" dirty="0"/>
              <a:t>parallel</a:t>
            </a:r>
            <a:r>
              <a:rPr lang="en-GB" sz="7200" dirty="0"/>
              <a:t>?</a:t>
            </a:r>
          </a:p>
        </p:txBody>
      </p:sp>
      <p:sp>
        <p:nvSpPr>
          <p:cNvPr id="168" name="Text Box 167"/>
          <p:cNvSpPr txBox="1">
            <a:spLocks noChangeArrowheads="1"/>
          </p:cNvSpPr>
          <p:nvPr/>
        </p:nvSpPr>
        <p:spPr bwMode="auto">
          <a:xfrm>
            <a:off x="7411268" y="5325953"/>
            <a:ext cx="4217314" cy="103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6600" b="1" kern="0" dirty="0">
                <a:solidFill>
                  <a:srgbClr val="0000FF"/>
                </a:solidFill>
                <a:latin typeface="Calibri" panose="020F0502020204030204"/>
              </a:rPr>
              <a:t>3(</a:t>
            </a:r>
            <a:r>
              <a:rPr lang="en-US" sz="6600" kern="0" dirty="0">
                <a:latin typeface="Calibri" panose="020F0502020204030204"/>
              </a:rPr>
              <a:t>8</a:t>
            </a:r>
            <a:r>
              <a:rPr kumimoji="0" lang="en-US" sz="66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 </a:t>
            </a:r>
            <a:r>
              <a:rPr lang="en-US" sz="6600" b="1" kern="0" dirty="0"/>
              <a:t>–</a:t>
            </a:r>
            <a:r>
              <a:rPr kumimoji="0" lang="en-US" sz="66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rPr>
              <a:t> </a:t>
            </a:r>
            <a:r>
              <a:rPr lang="en-US" sz="6600" kern="0" dirty="0">
                <a:latin typeface="Calibri" panose="020F0502020204030204"/>
              </a:rPr>
              <a:t>12</a:t>
            </a:r>
            <a:r>
              <a:rPr kumimoji="0" lang="en-US" sz="66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kumimoji="0" lang="en-GB" sz="66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8" name="Text Box 162"/>
          <p:cNvSpPr txBox="1">
            <a:spLocks noChangeArrowheads="1"/>
          </p:cNvSpPr>
          <p:nvPr/>
        </p:nvSpPr>
        <p:spPr bwMode="auto">
          <a:xfrm>
            <a:off x="913980" y="5302847"/>
            <a:ext cx="3733489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6600" kern="0" dirty="0">
                <a:latin typeface="Calibri" panose="020F0502020204030204"/>
              </a:rPr>
              <a:t>8</a:t>
            </a:r>
            <a:r>
              <a:rPr lang="en-US" sz="6600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6600" kern="0" dirty="0">
                <a:solidFill>
                  <a:srgbClr val="00B050"/>
                </a:solidFill>
                <a:latin typeface="Calibri" panose="020F0502020204030204"/>
              </a:rPr>
              <a:t> </a:t>
            </a:r>
            <a:r>
              <a:rPr lang="en-US" sz="6600" b="1" kern="0" dirty="0"/>
              <a:t>–</a:t>
            </a:r>
            <a:r>
              <a:rPr lang="en-US" sz="6600" kern="0" dirty="0">
                <a:latin typeface="Calibri" panose="020F0502020204030204"/>
              </a:rPr>
              <a:t> 12</a:t>
            </a:r>
            <a:r>
              <a:rPr lang="en-US" sz="6600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GB" sz="66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74606">
            <a:off x="5972086" y="1292723"/>
            <a:ext cx="2120481" cy="35091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605092">
            <a:off x="3968688" y="2103792"/>
            <a:ext cx="1574332" cy="2605365"/>
          </a:xfrm>
          <a:prstGeom prst="rect">
            <a:avLst/>
          </a:prstGeom>
        </p:spPr>
      </p:pic>
      <p:sp>
        <p:nvSpPr>
          <p:cNvPr id="21" name="Text Box 167"/>
          <p:cNvSpPr txBox="1">
            <a:spLocks noChangeArrowheads="1"/>
          </p:cNvSpPr>
          <p:nvPr/>
        </p:nvSpPr>
        <p:spPr bwMode="auto">
          <a:xfrm>
            <a:off x="665305" y="3047318"/>
            <a:ext cx="3626219" cy="974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kern="0" dirty="0">
                <a:solidFill>
                  <a:srgbClr val="00B050"/>
                </a:solidFill>
                <a:latin typeface="Calibri" panose="020F0502020204030204"/>
              </a:rPr>
              <a:t>8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</a:rPr>
              <a:t> – 12</a:t>
            </a:r>
            <a:r>
              <a:rPr kumimoji="0" lang="en-US" sz="6600" b="1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GB" sz="6600" b="1" i="1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9562" y="5195124"/>
            <a:ext cx="20227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361839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  <p:bldP spid="138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654305" y="1930260"/>
            <a:ext cx="5703323" cy="2150925"/>
          </a:xfrm>
          <a:prstGeom prst="parallelogram">
            <a:avLst>
              <a:gd name="adj" fmla="val 61512"/>
            </a:avLst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24560" y="4043674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29776" y="1099263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100889" y="1117336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70325" y="4051762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804748" y="978587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512636" y="3546103"/>
            <a:ext cx="1554454" cy="923330"/>
            <a:chOff x="8672034" y="809514"/>
            <a:chExt cx="1554454" cy="923330"/>
          </a:xfrm>
        </p:grpSpPr>
        <p:sp>
          <p:nvSpPr>
            <p:cNvPr id="33" name="TextBox 50"/>
            <p:cNvSpPr txBox="1">
              <a:spLocks noChangeArrowheads="1"/>
            </p:cNvSpPr>
            <p:nvPr/>
          </p:nvSpPr>
          <p:spPr bwMode="auto">
            <a:xfrm>
              <a:off x="8672034" y="809514"/>
              <a:ext cx="1554454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sz="5400" dirty="0"/>
                <a:t>AC =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 bwMode="auto">
            <a:xfrm>
              <a:off x="8788284" y="880782"/>
              <a:ext cx="746312" cy="67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 Box 9"/>
          <p:cNvSpPr txBox="1">
            <a:spLocks noChangeArrowheads="1"/>
          </p:cNvSpPr>
          <p:nvPr/>
        </p:nvSpPr>
        <p:spPr bwMode="auto">
          <a:xfrm>
            <a:off x="8927846" y="3370614"/>
            <a:ext cx="213908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50000"/>
              </a:spcBef>
              <a:defRPr/>
            </a:pPr>
            <a:r>
              <a:rPr lang="en-GB" sz="66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6600" kern="0" dirty="0">
                <a:cs typeface="Times New Roman" panose="02020603050405020304" pitchFamily="18" charset="0"/>
              </a:rPr>
              <a:t>+</a:t>
            </a:r>
            <a:r>
              <a:rPr lang="en-GB" sz="66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600" i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GB" sz="6600" i="1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74459" y="2419151"/>
            <a:ext cx="2674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ABCD is a parallelogram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512217" y="2234525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2871704" y="3981287"/>
            <a:ext cx="205843" cy="22452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2620306" y="4063112"/>
            <a:ext cx="708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3" name="Rectangle 2"/>
          <p:cNvSpPr/>
          <p:nvPr/>
        </p:nvSpPr>
        <p:spPr>
          <a:xfrm>
            <a:off x="442477" y="5557870"/>
            <a:ext cx="59388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4400" kern="0" dirty="0">
                <a:solidFill>
                  <a:srgbClr val="FF0000"/>
                </a:solidFill>
              </a:rPr>
              <a:t>M </a:t>
            </a:r>
            <a:r>
              <a:rPr lang="en-GB" sz="4400" kern="0" dirty="0">
                <a:solidFill>
                  <a:sysClr val="windowText" lastClr="000000"/>
                </a:solidFill>
              </a:rPr>
              <a:t>is the mid-point of AD.</a:t>
            </a:r>
          </a:p>
        </p:txBody>
      </p:sp>
      <p:sp>
        <p:nvSpPr>
          <p:cNvPr id="4" name="Rectangle 3"/>
          <p:cNvSpPr/>
          <p:nvPr/>
        </p:nvSpPr>
        <p:spPr>
          <a:xfrm>
            <a:off x="7239668" y="1856925"/>
            <a:ext cx="40911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Find the vector</a:t>
            </a:r>
          </a:p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in terms of </a:t>
            </a:r>
            <a:r>
              <a:rPr lang="en-GB" sz="40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000" kern="0" dirty="0">
                <a:solidFill>
                  <a:sysClr val="windowText" lastClr="000000"/>
                </a:solidFill>
              </a:rPr>
              <a:t> and </a:t>
            </a:r>
            <a:r>
              <a:rPr lang="en-GB" sz="4000" i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4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Line 141"/>
          <p:cNvSpPr>
            <a:spLocks noChangeShapeType="1"/>
          </p:cNvSpPr>
          <p:nvPr/>
        </p:nvSpPr>
        <p:spPr bwMode="auto">
          <a:xfrm flipV="1">
            <a:off x="1259675" y="2832687"/>
            <a:ext cx="169135" cy="25014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Line 141"/>
          <p:cNvSpPr>
            <a:spLocks noChangeShapeType="1"/>
          </p:cNvSpPr>
          <p:nvPr/>
        </p:nvSpPr>
        <p:spPr bwMode="auto">
          <a:xfrm flipV="1">
            <a:off x="3794243" y="1930260"/>
            <a:ext cx="2850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436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9913" y="1853535"/>
            <a:ext cx="999720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COLLINEAR</a:t>
            </a:r>
          </a:p>
        </p:txBody>
      </p:sp>
    </p:spTree>
    <p:extLst>
      <p:ext uri="{BB962C8B-B14F-4D97-AF65-F5344CB8AC3E}">
        <p14:creationId xmlns:p14="http://schemas.microsoft.com/office/powerpoint/2010/main" val="122676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V="1">
            <a:off x="7567437" y="1957953"/>
            <a:ext cx="2323027" cy="3131045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566285" y="4919259"/>
            <a:ext cx="63067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42442" y="1675950"/>
            <a:ext cx="54273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2987" y="3136778"/>
            <a:ext cx="52219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629" y="2137615"/>
            <a:ext cx="68667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</a:t>
            </a:r>
            <a:r>
              <a:rPr lang="en-GB" sz="5400" dirty="0"/>
              <a:t>, </a:t>
            </a:r>
            <a:r>
              <a:rPr lang="en-GB" sz="5400" b="1" dirty="0"/>
              <a:t>B</a:t>
            </a:r>
            <a:r>
              <a:rPr lang="en-GB" sz="5400" dirty="0"/>
              <a:t> and </a:t>
            </a:r>
            <a:r>
              <a:rPr lang="en-GB" sz="5400" b="1" dirty="0"/>
              <a:t>C</a:t>
            </a:r>
            <a:r>
              <a:rPr lang="en-GB" sz="5400" dirty="0"/>
              <a:t> are collinear</a:t>
            </a:r>
          </a:p>
          <a:p>
            <a:pPr algn="ctr"/>
            <a:r>
              <a:rPr lang="en-GB" sz="5400" dirty="0"/>
              <a:t> because they are </a:t>
            </a:r>
          </a:p>
          <a:p>
            <a:pPr algn="ctr"/>
            <a:r>
              <a:rPr lang="en-GB" sz="5400" dirty="0"/>
              <a:t>in a straight line.</a:t>
            </a:r>
          </a:p>
        </p:txBody>
      </p:sp>
      <p:sp>
        <p:nvSpPr>
          <p:cNvPr id="30" name="Oval 29"/>
          <p:cNvSpPr/>
          <p:nvPr/>
        </p:nvSpPr>
        <p:spPr>
          <a:xfrm>
            <a:off x="9793852" y="1872228"/>
            <a:ext cx="148590" cy="17145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8824494" y="3197890"/>
            <a:ext cx="148590" cy="17145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/>
          <p:cNvSpPr/>
          <p:nvPr/>
        </p:nvSpPr>
        <p:spPr>
          <a:xfrm>
            <a:off x="7526169" y="4974267"/>
            <a:ext cx="148590" cy="17145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058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V="1">
            <a:off x="4643547" y="2187922"/>
            <a:ext cx="2323027" cy="3131045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42395" y="5149228"/>
            <a:ext cx="63067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18552" y="1905919"/>
            <a:ext cx="54273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Z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57452" y="3753444"/>
            <a:ext cx="52219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97" y="381559"/>
            <a:ext cx="106716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X</a:t>
            </a:r>
            <a:r>
              <a:rPr lang="en-GB" sz="7200" dirty="0"/>
              <a:t>, </a:t>
            </a:r>
            <a:r>
              <a:rPr lang="en-GB" sz="7200" b="1" dirty="0"/>
              <a:t>Y</a:t>
            </a:r>
            <a:r>
              <a:rPr lang="en-GB" sz="7200" dirty="0"/>
              <a:t> and </a:t>
            </a:r>
            <a:r>
              <a:rPr lang="en-GB" sz="7200" b="1" dirty="0"/>
              <a:t>Z</a:t>
            </a:r>
            <a:r>
              <a:rPr lang="en-GB" sz="7200" dirty="0"/>
              <a:t> are not collinear.</a:t>
            </a:r>
          </a:p>
        </p:txBody>
      </p:sp>
      <p:sp>
        <p:nvSpPr>
          <p:cNvPr id="30" name="Oval 29"/>
          <p:cNvSpPr/>
          <p:nvPr/>
        </p:nvSpPr>
        <p:spPr>
          <a:xfrm>
            <a:off x="6869962" y="2102197"/>
            <a:ext cx="148590" cy="17145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6577399" y="3920649"/>
            <a:ext cx="148590" cy="17145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/>
          <p:cNvSpPr/>
          <p:nvPr/>
        </p:nvSpPr>
        <p:spPr>
          <a:xfrm>
            <a:off x="4602279" y="5204236"/>
            <a:ext cx="148590" cy="17145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772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76071" y="234300"/>
            <a:ext cx="104854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Proving Collinear</a:t>
            </a:r>
            <a:endParaRPr lang="en-GB" sz="8000" dirty="0">
              <a:solidFill>
                <a:srgbClr val="7030A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7123926" y="2285642"/>
            <a:ext cx="2323027" cy="3131045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122774" y="5246948"/>
            <a:ext cx="63067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98931" y="2003639"/>
            <a:ext cx="54273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19476" y="3464467"/>
            <a:ext cx="52219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1627" y="2003639"/>
            <a:ext cx="49771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A</a:t>
            </a:r>
            <a:r>
              <a:rPr lang="en-GB" sz="6000" dirty="0"/>
              <a:t>, </a:t>
            </a:r>
            <a:r>
              <a:rPr lang="en-GB" sz="6000" b="1" dirty="0"/>
              <a:t>B</a:t>
            </a:r>
            <a:r>
              <a:rPr lang="en-GB" sz="6000" dirty="0"/>
              <a:t> and </a:t>
            </a:r>
            <a:r>
              <a:rPr lang="en-GB" sz="6000" b="1" dirty="0"/>
              <a:t>C</a:t>
            </a:r>
            <a:r>
              <a:rPr lang="en-GB" sz="6000" dirty="0"/>
              <a:t> are </a:t>
            </a:r>
          </a:p>
          <a:p>
            <a:pPr algn="ctr"/>
            <a:r>
              <a:rPr lang="en-GB" sz="6000" dirty="0"/>
              <a:t>Collinear </a:t>
            </a:r>
          </a:p>
          <a:p>
            <a:pPr algn="ctr"/>
            <a:r>
              <a:rPr lang="en-GB" sz="6000" dirty="0"/>
              <a:t>if </a:t>
            </a:r>
            <a:r>
              <a:rPr lang="en-GB" sz="6000" b="1" dirty="0"/>
              <a:t>AB</a:t>
            </a:r>
            <a:r>
              <a:rPr lang="en-GB" sz="6000" dirty="0"/>
              <a:t> and </a:t>
            </a:r>
            <a:r>
              <a:rPr lang="en-GB" sz="6000" b="1" dirty="0"/>
              <a:t>AC</a:t>
            </a:r>
            <a:r>
              <a:rPr lang="en-GB" sz="6000" dirty="0"/>
              <a:t> </a:t>
            </a:r>
          </a:p>
          <a:p>
            <a:pPr algn="ctr"/>
            <a:r>
              <a:rPr lang="en-GB" sz="6000" dirty="0"/>
              <a:t>are parallel. </a:t>
            </a:r>
          </a:p>
        </p:txBody>
      </p:sp>
      <p:sp>
        <p:nvSpPr>
          <p:cNvPr id="30" name="Oval 29"/>
          <p:cNvSpPr/>
          <p:nvPr/>
        </p:nvSpPr>
        <p:spPr>
          <a:xfrm>
            <a:off x="9350341" y="2199917"/>
            <a:ext cx="148590" cy="17145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8380983" y="3525579"/>
            <a:ext cx="148590" cy="17145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/>
          <p:cNvSpPr/>
          <p:nvPr/>
        </p:nvSpPr>
        <p:spPr>
          <a:xfrm>
            <a:off x="7082658" y="5301956"/>
            <a:ext cx="148590" cy="17145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312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02021" y="1425663"/>
            <a:ext cx="3416968" cy="4492248"/>
            <a:chOff x="4162927" y="1862658"/>
            <a:chExt cx="3416968" cy="4492248"/>
          </a:xfrm>
        </p:grpSpPr>
        <p:cxnSp>
          <p:nvCxnSpPr>
            <p:cNvPr id="6" name="Straight Connector 5"/>
            <p:cNvCxnSpPr/>
            <p:nvPr/>
          </p:nvCxnSpPr>
          <p:spPr>
            <a:xfrm flipV="1">
              <a:off x="4487779" y="2189747"/>
              <a:ext cx="2743200" cy="3801979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4162927" y="5893241"/>
              <a:ext cx="44516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A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134727" y="1862658"/>
              <a:ext cx="44516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C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32095" y="3629071"/>
              <a:ext cx="44516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/>
                <a:t>B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1796" y="22910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Prove that A, B and C are collinear.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5139" y="4540006"/>
            <a:ext cx="72580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A, B and C are Collinear </a:t>
            </a:r>
          </a:p>
          <a:p>
            <a:pPr algn="ctr"/>
            <a:r>
              <a:rPr lang="en-GB" sz="4400" dirty="0"/>
              <a:t>because AB and AC are parallel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6873" y="1752752"/>
            <a:ext cx="2743200" cy="380197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813462" y="5554731"/>
            <a:ext cx="645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7030A0"/>
                </a:solidFill>
              </a:rPr>
              <a:t>3a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76088" y="3422908"/>
            <a:ext cx="645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7030A0"/>
                </a:solidFill>
              </a:rPr>
              <a:t>6b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3570073" y="3511590"/>
            <a:ext cx="0" cy="56130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6" idx="2"/>
          </p:cNvCxnSpPr>
          <p:nvPr/>
        </p:nvCxnSpPr>
        <p:spPr>
          <a:xfrm>
            <a:off x="1763130" y="5554731"/>
            <a:ext cx="435343" cy="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2384862" y="3206838"/>
            <a:ext cx="148590" cy="171450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15732" y="6104006"/>
            <a:ext cx="41831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200" dirty="0"/>
              <a:t>AB:BC is in the ratio 2:1 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5002868" y="2941440"/>
            <a:ext cx="1698599" cy="923330"/>
            <a:chOff x="8601392" y="845420"/>
            <a:chExt cx="1698599" cy="923330"/>
          </a:xfrm>
        </p:grpSpPr>
        <p:sp>
          <p:nvSpPr>
            <p:cNvPr id="27" name="TextBox 50"/>
            <p:cNvSpPr txBox="1">
              <a:spLocks noChangeArrowheads="1"/>
            </p:cNvSpPr>
            <p:nvPr/>
          </p:nvSpPr>
          <p:spPr bwMode="auto">
            <a:xfrm>
              <a:off x="8601392" y="845420"/>
              <a:ext cx="1698599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sz="5400" dirty="0"/>
                <a:t>AB =</a:t>
              </a:r>
            </a:p>
          </p:txBody>
        </p:sp>
        <p:cxnSp>
          <p:nvCxnSpPr>
            <p:cNvPr id="28" name="Straight Arrow Connector 27"/>
            <p:cNvCxnSpPr/>
            <p:nvPr/>
          </p:nvCxnSpPr>
          <p:spPr bwMode="auto">
            <a:xfrm>
              <a:off x="8788284" y="880782"/>
              <a:ext cx="746312" cy="67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 Box 9"/>
              <p:cNvSpPr txBox="1">
                <a:spLocks noChangeArrowheads="1"/>
              </p:cNvSpPr>
              <p:nvPr/>
            </p:nvSpPr>
            <p:spPr bwMode="auto">
              <a:xfrm>
                <a:off x="6531860" y="2870000"/>
                <a:ext cx="3590791" cy="1105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spcBef>
                    <a:spcPct val="500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5400" i="1" kern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540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54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5400" b="0" i="1" kern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box>
                      <m:r>
                        <a:rPr lang="en-GB" sz="54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GB" sz="5400" i="1" ker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GB" sz="5400" i="1" ker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GB" sz="5400" i="1" ker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+6</m:t>
                      </m:r>
                      <m:r>
                        <a:rPr lang="en-GB" sz="5400" i="1" ker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GB" sz="5400" b="0" i="1" kern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kumimoji="0" lang="en-GB" sz="5400" i="1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9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31860" y="2870000"/>
                <a:ext cx="3590791" cy="11058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5013006" y="1533842"/>
            <a:ext cx="1698599" cy="923330"/>
            <a:chOff x="8601392" y="845420"/>
            <a:chExt cx="1698599" cy="923330"/>
          </a:xfrm>
        </p:grpSpPr>
        <p:sp>
          <p:nvSpPr>
            <p:cNvPr id="31" name="TextBox 50"/>
            <p:cNvSpPr txBox="1">
              <a:spLocks noChangeArrowheads="1"/>
            </p:cNvSpPr>
            <p:nvPr/>
          </p:nvSpPr>
          <p:spPr bwMode="auto">
            <a:xfrm>
              <a:off x="8601392" y="845420"/>
              <a:ext cx="1698599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sz="5400" dirty="0"/>
                <a:t>AC =</a:t>
              </a:r>
            </a:p>
          </p:txBody>
        </p:sp>
        <p:cxnSp>
          <p:nvCxnSpPr>
            <p:cNvPr id="32" name="Straight Arrow Connector 31"/>
            <p:cNvCxnSpPr/>
            <p:nvPr/>
          </p:nvCxnSpPr>
          <p:spPr bwMode="auto">
            <a:xfrm>
              <a:off x="8788284" y="880782"/>
              <a:ext cx="746312" cy="67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 Box 9"/>
              <p:cNvSpPr txBox="1">
                <a:spLocks noChangeArrowheads="1"/>
              </p:cNvSpPr>
              <p:nvPr/>
            </p:nvSpPr>
            <p:spPr bwMode="auto">
              <a:xfrm>
                <a:off x="6531860" y="1506514"/>
                <a:ext cx="2659285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spcBef>
                    <a:spcPct val="500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ker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GB" sz="5400" i="1" ker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GB" sz="5400" i="1" ker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+6</m:t>
                      </m:r>
                      <m:r>
                        <a:rPr lang="en-GB" sz="5400" i="1" ker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kumimoji="0" lang="en-GB" sz="5400" i="1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4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31860" y="1506514"/>
                <a:ext cx="2659285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522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654305" y="1930260"/>
            <a:ext cx="5703323" cy="2150925"/>
          </a:xfrm>
          <a:prstGeom prst="parallelogram">
            <a:avLst>
              <a:gd name="adj" fmla="val 61512"/>
            </a:avLst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24560" y="4043674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29776" y="1099263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100889" y="1117336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70325" y="4051762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804748" y="978587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512636" y="3546103"/>
            <a:ext cx="1554454" cy="923330"/>
            <a:chOff x="8672034" y="809514"/>
            <a:chExt cx="1554454" cy="923330"/>
          </a:xfrm>
        </p:grpSpPr>
        <p:sp>
          <p:nvSpPr>
            <p:cNvPr id="33" name="TextBox 50"/>
            <p:cNvSpPr txBox="1">
              <a:spLocks noChangeArrowheads="1"/>
            </p:cNvSpPr>
            <p:nvPr/>
          </p:nvSpPr>
          <p:spPr bwMode="auto">
            <a:xfrm>
              <a:off x="8672034" y="809514"/>
              <a:ext cx="1554454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sz="5400" dirty="0"/>
                <a:t>BD =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 bwMode="auto">
            <a:xfrm>
              <a:off x="8788284" y="880782"/>
              <a:ext cx="746312" cy="67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 Box 9"/>
          <p:cNvSpPr txBox="1">
            <a:spLocks noChangeArrowheads="1"/>
          </p:cNvSpPr>
          <p:nvPr/>
        </p:nvSpPr>
        <p:spPr bwMode="auto">
          <a:xfrm>
            <a:off x="8927846" y="3370614"/>
            <a:ext cx="2568077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ct val="50000"/>
              </a:spcBef>
              <a:defRPr/>
            </a:pPr>
            <a:r>
              <a:rPr lang="en-GB" sz="66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600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66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6600" kern="0" dirty="0">
                <a:cs typeface="Times New Roman" panose="02020603050405020304" pitchFamily="18" charset="0"/>
              </a:rPr>
              <a:t>+</a:t>
            </a:r>
            <a:r>
              <a:rPr lang="en-GB" sz="66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600" i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GB" sz="6600" i="1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74459" y="2419151"/>
            <a:ext cx="2674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ABCD is a parallelogram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512217" y="2234525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2871704" y="3981287"/>
            <a:ext cx="205843" cy="22452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2620306" y="4063112"/>
            <a:ext cx="708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3" name="Rectangle 2"/>
          <p:cNvSpPr/>
          <p:nvPr/>
        </p:nvSpPr>
        <p:spPr>
          <a:xfrm>
            <a:off x="442477" y="5557870"/>
            <a:ext cx="59388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4400" kern="0" dirty="0">
                <a:solidFill>
                  <a:srgbClr val="FF0000"/>
                </a:solidFill>
              </a:rPr>
              <a:t>M </a:t>
            </a:r>
            <a:r>
              <a:rPr lang="en-GB" sz="4400" kern="0" dirty="0">
                <a:solidFill>
                  <a:sysClr val="windowText" lastClr="000000"/>
                </a:solidFill>
              </a:rPr>
              <a:t>is the mid-point of AD.</a:t>
            </a:r>
          </a:p>
        </p:txBody>
      </p:sp>
      <p:sp>
        <p:nvSpPr>
          <p:cNvPr id="4" name="Rectangle 3"/>
          <p:cNvSpPr/>
          <p:nvPr/>
        </p:nvSpPr>
        <p:spPr>
          <a:xfrm>
            <a:off x="7239668" y="1856925"/>
            <a:ext cx="40911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Find the vector</a:t>
            </a:r>
          </a:p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in terms of </a:t>
            </a:r>
            <a:r>
              <a:rPr lang="en-GB" sz="40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000" kern="0" dirty="0">
                <a:solidFill>
                  <a:sysClr val="windowText" lastClr="000000"/>
                </a:solidFill>
              </a:rPr>
              <a:t> and </a:t>
            </a:r>
            <a:r>
              <a:rPr lang="en-GB" sz="4000" i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4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ine 141"/>
          <p:cNvSpPr>
            <a:spLocks noChangeShapeType="1"/>
          </p:cNvSpPr>
          <p:nvPr/>
        </p:nvSpPr>
        <p:spPr bwMode="auto">
          <a:xfrm flipV="1">
            <a:off x="1259675" y="2832687"/>
            <a:ext cx="169135" cy="25014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Line 141"/>
          <p:cNvSpPr>
            <a:spLocks noChangeShapeType="1"/>
          </p:cNvSpPr>
          <p:nvPr/>
        </p:nvSpPr>
        <p:spPr bwMode="auto">
          <a:xfrm flipV="1">
            <a:off x="3794243" y="1930260"/>
            <a:ext cx="2850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97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654305" y="1930260"/>
            <a:ext cx="5703323" cy="2150925"/>
          </a:xfrm>
          <a:prstGeom prst="parallelogram">
            <a:avLst>
              <a:gd name="adj" fmla="val 61512"/>
            </a:avLst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24560" y="4043674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29776" y="1099263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100889" y="1117336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70325" y="4051762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804748" y="978587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361311" y="3543930"/>
            <a:ext cx="1698599" cy="923330"/>
            <a:chOff x="8601392" y="845420"/>
            <a:chExt cx="1698599" cy="923330"/>
          </a:xfrm>
        </p:grpSpPr>
        <p:sp>
          <p:nvSpPr>
            <p:cNvPr id="33" name="TextBox 50"/>
            <p:cNvSpPr txBox="1">
              <a:spLocks noChangeArrowheads="1"/>
            </p:cNvSpPr>
            <p:nvPr/>
          </p:nvSpPr>
          <p:spPr bwMode="auto">
            <a:xfrm>
              <a:off x="8601392" y="845420"/>
              <a:ext cx="1698599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sz="5400" dirty="0"/>
                <a:t>AM =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 bwMode="auto">
            <a:xfrm>
              <a:off x="8788284" y="880782"/>
              <a:ext cx="746312" cy="67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9"/>
              <p:cNvSpPr txBox="1">
                <a:spLocks noChangeArrowheads="1"/>
              </p:cNvSpPr>
              <p:nvPr/>
            </p:nvSpPr>
            <p:spPr bwMode="auto">
              <a:xfrm>
                <a:off x="9285260" y="3377756"/>
                <a:ext cx="942295" cy="1207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spcBef>
                    <a:spcPct val="50000"/>
                  </a:spcBef>
                  <a:defRPr/>
                </a:pPr>
                <a14:m>
                  <m:oMath xmlns:m="http://schemas.openxmlformats.org/officeDocument/2006/math">
                    <m:box>
                      <m:boxPr>
                        <m:ctrlPr>
                          <a:rPr lang="en-GB" sz="660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660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6600" b="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6600" b="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6600" i="1" kern="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kumimoji="0" lang="en-GB" sz="6600" i="1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85260" y="3377756"/>
                <a:ext cx="942295" cy="1207062"/>
              </a:xfrm>
              <a:prstGeom prst="rect">
                <a:avLst/>
              </a:prstGeom>
              <a:blipFill>
                <a:blip r:embed="rId2"/>
                <a:stretch>
                  <a:fillRect l="-12258" t="-18182" r="-40000" b="-2878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074459" y="2419151"/>
            <a:ext cx="2674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ABCD is a parallelogram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512217" y="2234525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2871704" y="3981287"/>
            <a:ext cx="205843" cy="22452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2620306" y="4063112"/>
            <a:ext cx="708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3" name="Rectangle 2"/>
          <p:cNvSpPr/>
          <p:nvPr/>
        </p:nvSpPr>
        <p:spPr>
          <a:xfrm>
            <a:off x="442477" y="5557870"/>
            <a:ext cx="59388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4400" kern="0" dirty="0">
                <a:solidFill>
                  <a:srgbClr val="FF0000"/>
                </a:solidFill>
              </a:rPr>
              <a:t>M </a:t>
            </a:r>
            <a:r>
              <a:rPr lang="en-GB" sz="4400" kern="0" dirty="0">
                <a:solidFill>
                  <a:sysClr val="windowText" lastClr="000000"/>
                </a:solidFill>
              </a:rPr>
              <a:t>is the mid-point of AD.</a:t>
            </a:r>
          </a:p>
        </p:txBody>
      </p:sp>
      <p:sp>
        <p:nvSpPr>
          <p:cNvPr id="4" name="Rectangle 3"/>
          <p:cNvSpPr/>
          <p:nvPr/>
        </p:nvSpPr>
        <p:spPr>
          <a:xfrm>
            <a:off x="7239668" y="1856925"/>
            <a:ext cx="40911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Find the vector</a:t>
            </a:r>
          </a:p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in terms of </a:t>
            </a:r>
            <a:r>
              <a:rPr lang="en-GB" sz="40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000" kern="0" dirty="0">
                <a:solidFill>
                  <a:sysClr val="windowText" lastClr="000000"/>
                </a:solidFill>
              </a:rPr>
              <a:t> and </a:t>
            </a:r>
            <a:r>
              <a:rPr lang="en-GB" sz="4000" i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4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ine 141"/>
          <p:cNvSpPr>
            <a:spLocks noChangeShapeType="1"/>
          </p:cNvSpPr>
          <p:nvPr/>
        </p:nvSpPr>
        <p:spPr bwMode="auto">
          <a:xfrm flipV="1">
            <a:off x="1259675" y="2832687"/>
            <a:ext cx="169135" cy="25014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Line 141"/>
          <p:cNvSpPr>
            <a:spLocks noChangeShapeType="1"/>
          </p:cNvSpPr>
          <p:nvPr/>
        </p:nvSpPr>
        <p:spPr bwMode="auto">
          <a:xfrm flipV="1">
            <a:off x="3794243" y="1930260"/>
            <a:ext cx="2850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004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654305" y="1930260"/>
            <a:ext cx="5703323" cy="2150925"/>
          </a:xfrm>
          <a:prstGeom prst="parallelogram">
            <a:avLst>
              <a:gd name="adj" fmla="val 61512"/>
            </a:avLst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24560" y="4043674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29776" y="1099263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100889" y="1117336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70325" y="4051762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804748" y="978587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749709" y="3555280"/>
            <a:ext cx="1698599" cy="923330"/>
            <a:chOff x="8601392" y="845420"/>
            <a:chExt cx="1698599" cy="923330"/>
          </a:xfrm>
        </p:grpSpPr>
        <p:sp>
          <p:nvSpPr>
            <p:cNvPr id="33" name="TextBox 50"/>
            <p:cNvSpPr txBox="1">
              <a:spLocks noChangeArrowheads="1"/>
            </p:cNvSpPr>
            <p:nvPr/>
          </p:nvSpPr>
          <p:spPr bwMode="auto">
            <a:xfrm>
              <a:off x="8601392" y="845420"/>
              <a:ext cx="1698599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sz="5400" dirty="0"/>
                <a:t>CM =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 bwMode="auto">
            <a:xfrm>
              <a:off x="8788284" y="880782"/>
              <a:ext cx="746312" cy="67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9"/>
              <p:cNvSpPr txBox="1">
                <a:spLocks noChangeArrowheads="1"/>
              </p:cNvSpPr>
              <p:nvPr/>
            </p:nvSpPr>
            <p:spPr bwMode="auto">
              <a:xfrm>
                <a:off x="8505567" y="3413414"/>
                <a:ext cx="2825285" cy="1207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spcBef>
                    <a:spcPct val="50000"/>
                  </a:spcBef>
                  <a:defRPr/>
                </a:pPr>
                <a:r>
                  <a:rPr lang="en-GB" sz="6600" kern="0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–</a:t>
                </a:r>
                <a:r>
                  <a:rPr lang="en-GB" sz="6600" i="1" kern="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GB" sz="6600" kern="0" dirty="0">
                    <a:cs typeface="Times New Roman" panose="02020603050405020304" pitchFamily="18" charset="0"/>
                  </a:rPr>
                  <a:t>–</a:t>
                </a:r>
                <a:r>
                  <a:rPr lang="en-GB" sz="6600" i="1" kern="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660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660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6600" b="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6600" b="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6600" i="1" kern="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kumimoji="0" lang="en-GB" sz="6600" i="1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05567" y="3413414"/>
                <a:ext cx="2825285" cy="1207062"/>
              </a:xfrm>
              <a:prstGeom prst="rect">
                <a:avLst/>
              </a:prstGeom>
              <a:blipFill>
                <a:blip r:embed="rId2"/>
                <a:stretch>
                  <a:fillRect l="-14655" t="-18687" r="-5819" b="-3080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074459" y="2419151"/>
            <a:ext cx="2674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ABCD is a parallelogram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512217" y="2234525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2871704" y="3981287"/>
            <a:ext cx="205843" cy="22452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2620306" y="4063112"/>
            <a:ext cx="708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3" name="Rectangle 2"/>
          <p:cNvSpPr/>
          <p:nvPr/>
        </p:nvSpPr>
        <p:spPr>
          <a:xfrm>
            <a:off x="442477" y="5557870"/>
            <a:ext cx="59388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4400" kern="0" dirty="0">
                <a:solidFill>
                  <a:srgbClr val="FF0000"/>
                </a:solidFill>
              </a:rPr>
              <a:t>M </a:t>
            </a:r>
            <a:r>
              <a:rPr lang="en-GB" sz="4400" kern="0" dirty="0">
                <a:solidFill>
                  <a:sysClr val="windowText" lastClr="000000"/>
                </a:solidFill>
              </a:rPr>
              <a:t>is the mid-point of AD.</a:t>
            </a:r>
          </a:p>
        </p:txBody>
      </p:sp>
      <p:sp>
        <p:nvSpPr>
          <p:cNvPr id="4" name="Rectangle 3"/>
          <p:cNvSpPr/>
          <p:nvPr/>
        </p:nvSpPr>
        <p:spPr>
          <a:xfrm>
            <a:off x="7239668" y="1856925"/>
            <a:ext cx="40911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Find the vector</a:t>
            </a:r>
          </a:p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in terms of </a:t>
            </a:r>
            <a:r>
              <a:rPr lang="en-GB" sz="40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000" kern="0" dirty="0">
                <a:solidFill>
                  <a:sysClr val="windowText" lastClr="000000"/>
                </a:solidFill>
              </a:rPr>
              <a:t> and </a:t>
            </a:r>
            <a:r>
              <a:rPr lang="en-GB" sz="4000" i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4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ine 141"/>
          <p:cNvSpPr>
            <a:spLocks noChangeShapeType="1"/>
          </p:cNvSpPr>
          <p:nvPr/>
        </p:nvSpPr>
        <p:spPr bwMode="auto">
          <a:xfrm flipV="1">
            <a:off x="1259675" y="2832687"/>
            <a:ext cx="169135" cy="25014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Line 141"/>
          <p:cNvSpPr>
            <a:spLocks noChangeShapeType="1"/>
          </p:cNvSpPr>
          <p:nvPr/>
        </p:nvSpPr>
        <p:spPr bwMode="auto">
          <a:xfrm flipV="1">
            <a:off x="3794243" y="1930260"/>
            <a:ext cx="2850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6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654305" y="1930260"/>
            <a:ext cx="5703323" cy="2150925"/>
          </a:xfrm>
          <a:prstGeom prst="parallelogram">
            <a:avLst>
              <a:gd name="adj" fmla="val 61512"/>
            </a:avLst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24560" y="4043674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29776" y="1099263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100889" y="1117336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70325" y="4051762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804748" y="978587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749709" y="3555280"/>
            <a:ext cx="1698599" cy="923330"/>
            <a:chOff x="8601392" y="845420"/>
            <a:chExt cx="1698599" cy="923330"/>
          </a:xfrm>
        </p:grpSpPr>
        <p:sp>
          <p:nvSpPr>
            <p:cNvPr id="33" name="TextBox 50"/>
            <p:cNvSpPr txBox="1">
              <a:spLocks noChangeArrowheads="1"/>
            </p:cNvSpPr>
            <p:nvPr/>
          </p:nvSpPr>
          <p:spPr bwMode="auto">
            <a:xfrm>
              <a:off x="8601392" y="845420"/>
              <a:ext cx="1698599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sz="5400" dirty="0"/>
                <a:t>MB =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 bwMode="auto">
            <a:xfrm>
              <a:off x="8788284" y="880782"/>
              <a:ext cx="746312" cy="67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9"/>
              <p:cNvSpPr txBox="1">
                <a:spLocks noChangeArrowheads="1"/>
              </p:cNvSpPr>
              <p:nvPr/>
            </p:nvSpPr>
            <p:spPr bwMode="auto">
              <a:xfrm>
                <a:off x="8505567" y="3413414"/>
                <a:ext cx="2825285" cy="1207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spcBef>
                    <a:spcPct val="50000"/>
                  </a:spcBef>
                  <a:defRPr/>
                </a:pPr>
                <a:r>
                  <a:rPr lang="en-GB" sz="6600" i="1" kern="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GB" sz="6600" kern="0" dirty="0">
                    <a:cs typeface="Times New Roman" panose="02020603050405020304" pitchFamily="18" charset="0"/>
                  </a:rPr>
                  <a:t>–</a:t>
                </a:r>
                <a:r>
                  <a:rPr lang="en-GB" sz="6600" i="1" kern="0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660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660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6600" b="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6600" b="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6600" i="1" kern="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kumimoji="0" lang="en-GB" sz="6600" i="1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05567" y="3413414"/>
                <a:ext cx="2825285" cy="1207062"/>
              </a:xfrm>
              <a:prstGeom prst="rect">
                <a:avLst/>
              </a:prstGeom>
              <a:blipFill>
                <a:blip r:embed="rId2"/>
                <a:stretch>
                  <a:fillRect l="-14655" t="-18687" b="-3080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074459" y="2419151"/>
            <a:ext cx="2674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ABCD is a parallelogram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512217" y="2234525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2871704" y="3981287"/>
            <a:ext cx="205843" cy="22452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2620306" y="4063112"/>
            <a:ext cx="708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3" name="Rectangle 2"/>
          <p:cNvSpPr/>
          <p:nvPr/>
        </p:nvSpPr>
        <p:spPr>
          <a:xfrm>
            <a:off x="442477" y="5557870"/>
            <a:ext cx="59388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4400" kern="0" dirty="0">
                <a:solidFill>
                  <a:srgbClr val="FF0000"/>
                </a:solidFill>
              </a:rPr>
              <a:t>M </a:t>
            </a:r>
            <a:r>
              <a:rPr lang="en-GB" sz="4400" kern="0" dirty="0">
                <a:solidFill>
                  <a:sysClr val="windowText" lastClr="000000"/>
                </a:solidFill>
              </a:rPr>
              <a:t>is the mid-point of AD.</a:t>
            </a:r>
          </a:p>
        </p:txBody>
      </p:sp>
      <p:sp>
        <p:nvSpPr>
          <p:cNvPr id="4" name="Rectangle 3"/>
          <p:cNvSpPr/>
          <p:nvPr/>
        </p:nvSpPr>
        <p:spPr>
          <a:xfrm>
            <a:off x="7239668" y="1856925"/>
            <a:ext cx="40911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Find the vector</a:t>
            </a:r>
          </a:p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in terms of </a:t>
            </a:r>
            <a:r>
              <a:rPr lang="en-GB" sz="40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000" kern="0" dirty="0">
                <a:solidFill>
                  <a:sysClr val="windowText" lastClr="000000"/>
                </a:solidFill>
              </a:rPr>
              <a:t> and </a:t>
            </a:r>
            <a:r>
              <a:rPr lang="en-GB" sz="4000" i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4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ine 141"/>
          <p:cNvSpPr>
            <a:spLocks noChangeShapeType="1"/>
          </p:cNvSpPr>
          <p:nvPr/>
        </p:nvSpPr>
        <p:spPr bwMode="auto">
          <a:xfrm flipV="1">
            <a:off x="1259675" y="2832687"/>
            <a:ext cx="169135" cy="25014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Line 141"/>
          <p:cNvSpPr>
            <a:spLocks noChangeShapeType="1"/>
          </p:cNvSpPr>
          <p:nvPr/>
        </p:nvSpPr>
        <p:spPr bwMode="auto">
          <a:xfrm flipV="1">
            <a:off x="3794243" y="1930260"/>
            <a:ext cx="2850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59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677956" y="2438260"/>
            <a:ext cx="5703323" cy="2150925"/>
          </a:xfrm>
          <a:prstGeom prst="parallelogram">
            <a:avLst>
              <a:gd name="adj" fmla="val 61512"/>
            </a:avLst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48211" y="4551674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53427" y="1607263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124540" y="1625336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93976" y="4559762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828399" y="1486587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98110" y="2927151"/>
            <a:ext cx="2674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ABCD is a parallelogram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535868" y="2742525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2895355" y="4489287"/>
            <a:ext cx="205843" cy="22452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2643957" y="4571112"/>
            <a:ext cx="708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3" name="Rectangle 2"/>
          <p:cNvSpPr/>
          <p:nvPr/>
        </p:nvSpPr>
        <p:spPr>
          <a:xfrm>
            <a:off x="815938" y="5712335"/>
            <a:ext cx="49344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3600" kern="0" dirty="0">
                <a:solidFill>
                  <a:srgbClr val="FF0000"/>
                </a:solidFill>
              </a:rPr>
              <a:t>M </a:t>
            </a:r>
            <a:r>
              <a:rPr lang="en-GB" sz="3600" kern="0" dirty="0">
                <a:solidFill>
                  <a:sysClr val="windowText" lastClr="000000"/>
                </a:solidFill>
              </a:rPr>
              <a:t>is the mid-point of AD.</a:t>
            </a:r>
          </a:p>
        </p:txBody>
      </p:sp>
      <p:sp>
        <p:nvSpPr>
          <p:cNvPr id="4" name="Rectangle 3"/>
          <p:cNvSpPr/>
          <p:nvPr/>
        </p:nvSpPr>
        <p:spPr>
          <a:xfrm>
            <a:off x="6348835" y="3019290"/>
            <a:ext cx="530164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kern="0" dirty="0">
                <a:solidFill>
                  <a:sysClr val="windowText" lastClr="000000"/>
                </a:solidFill>
              </a:rPr>
              <a:t>What is the ratio of</a:t>
            </a:r>
          </a:p>
          <a:p>
            <a:pPr algn="ctr"/>
            <a:r>
              <a:rPr lang="en-GB" sz="6600" b="1" kern="0" dirty="0">
                <a:solidFill>
                  <a:sysClr val="windowText" lastClr="000000"/>
                </a:solidFill>
              </a:rPr>
              <a:t>AM:MD</a:t>
            </a:r>
            <a:r>
              <a:rPr lang="en-GB" sz="4800" kern="0" dirty="0">
                <a:solidFill>
                  <a:sysClr val="windowText" lastClr="000000"/>
                </a:solidFill>
              </a:rPr>
              <a:t>? </a:t>
            </a:r>
            <a:endParaRPr lang="en-GB" sz="48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ine 141"/>
          <p:cNvSpPr>
            <a:spLocks noChangeShapeType="1"/>
          </p:cNvSpPr>
          <p:nvPr/>
        </p:nvSpPr>
        <p:spPr bwMode="auto">
          <a:xfrm flipV="1">
            <a:off x="1283326" y="3340687"/>
            <a:ext cx="169135" cy="25014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Line 141"/>
          <p:cNvSpPr>
            <a:spLocks noChangeShapeType="1"/>
          </p:cNvSpPr>
          <p:nvPr/>
        </p:nvSpPr>
        <p:spPr bwMode="auto">
          <a:xfrm flipV="1">
            <a:off x="3817894" y="2438260"/>
            <a:ext cx="2850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90255" y="157018"/>
            <a:ext cx="87283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Ratios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012761" y="4588950"/>
            <a:ext cx="164019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b="1" kern="0" dirty="0">
                <a:solidFill>
                  <a:sysClr val="windowText" lastClr="000000"/>
                </a:solidFill>
              </a:rPr>
              <a:t>1:1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52178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710809" y="1704550"/>
            <a:ext cx="5703323" cy="2150925"/>
          </a:xfrm>
          <a:prstGeom prst="parallelogram">
            <a:avLst>
              <a:gd name="adj" fmla="val 61512"/>
            </a:avLst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81064" y="3817964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86280" y="873553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157393" y="891626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626829" y="3826052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30963" y="2193441"/>
            <a:ext cx="2674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ABCD is a parallelogram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3744226" y="3759549"/>
            <a:ext cx="205843" cy="22452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3492828" y="3841374"/>
            <a:ext cx="708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3" name="Rectangle 2"/>
          <p:cNvSpPr/>
          <p:nvPr/>
        </p:nvSpPr>
        <p:spPr>
          <a:xfrm>
            <a:off x="915318" y="5266059"/>
            <a:ext cx="381546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en-GB" sz="4400" kern="0" dirty="0">
                <a:solidFill>
                  <a:srgbClr val="FF0000"/>
                </a:solidFill>
              </a:rPr>
              <a:t>M</a:t>
            </a:r>
            <a:r>
              <a:rPr lang="en-GB" sz="4400" kern="0" dirty="0"/>
              <a:t> is ¾ from A.</a:t>
            </a:r>
          </a:p>
        </p:txBody>
      </p:sp>
      <p:sp>
        <p:nvSpPr>
          <p:cNvPr id="4" name="Rectangle 3"/>
          <p:cNvSpPr/>
          <p:nvPr/>
        </p:nvSpPr>
        <p:spPr>
          <a:xfrm>
            <a:off x="6348835" y="3019290"/>
            <a:ext cx="5301645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kern="0" dirty="0">
                <a:solidFill>
                  <a:sysClr val="windowText" lastClr="000000"/>
                </a:solidFill>
              </a:rPr>
              <a:t>What is the ratio of</a:t>
            </a:r>
          </a:p>
          <a:p>
            <a:pPr algn="ctr"/>
            <a:r>
              <a:rPr lang="en-GB" sz="6600" b="1" kern="0" dirty="0">
                <a:solidFill>
                  <a:sysClr val="windowText" lastClr="000000"/>
                </a:solidFill>
              </a:rPr>
              <a:t>AM:MD</a:t>
            </a:r>
            <a:r>
              <a:rPr lang="en-GB" sz="4800" kern="0" dirty="0">
                <a:solidFill>
                  <a:sysClr val="windowText" lastClr="000000"/>
                </a:solidFill>
              </a:rPr>
              <a:t>? </a:t>
            </a:r>
            <a:endParaRPr lang="en-GB" sz="48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12761" y="4588950"/>
            <a:ext cx="164019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b="1" kern="0" dirty="0">
                <a:solidFill>
                  <a:sysClr val="windowText" lastClr="000000"/>
                </a:solidFill>
              </a:rPr>
              <a:t>3:1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53680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672481" y="1069398"/>
            <a:ext cx="5703323" cy="2150925"/>
          </a:xfrm>
          <a:prstGeom prst="parallelogram">
            <a:avLst>
              <a:gd name="adj" fmla="val 61512"/>
            </a:avLst>
          </a:prstGeom>
          <a:noFill/>
          <a:ln w="38100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42736" y="3182812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47952" y="238401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119065" y="256474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88501" y="3190900"/>
            <a:ext cx="5134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92635" y="1558289"/>
            <a:ext cx="2674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ABCD is a parallelogram</a:t>
            </a:r>
          </a:p>
        </p:txBody>
      </p:sp>
      <p:sp>
        <p:nvSpPr>
          <p:cNvPr id="18" name="Oval 17"/>
          <p:cNvSpPr>
            <a:spLocks noChangeArrowheads="1"/>
          </p:cNvSpPr>
          <p:nvPr/>
        </p:nvSpPr>
        <p:spPr bwMode="auto">
          <a:xfrm>
            <a:off x="3705898" y="3124397"/>
            <a:ext cx="205843" cy="22452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3454500" y="3206222"/>
            <a:ext cx="7086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2710" y="4279996"/>
            <a:ext cx="349065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kern="0" dirty="0">
                <a:solidFill>
                  <a:sysClr val="windowText" lastClr="000000"/>
                </a:solidFill>
              </a:rPr>
              <a:t>AM:MD</a:t>
            </a:r>
            <a:r>
              <a:rPr lang="en-GB" sz="4400" kern="0" dirty="0">
                <a:solidFill>
                  <a:sysClr val="windowText" lastClr="000000"/>
                </a:solidFill>
              </a:rPr>
              <a:t> </a:t>
            </a:r>
          </a:p>
          <a:p>
            <a:pPr algn="ctr"/>
            <a:r>
              <a:rPr lang="en-GB" sz="4400" kern="0" dirty="0">
                <a:solidFill>
                  <a:sysClr val="windowText" lastClr="000000"/>
                </a:solidFill>
              </a:rPr>
              <a:t>is in the ratio</a:t>
            </a:r>
          </a:p>
          <a:p>
            <a:pPr algn="ctr"/>
            <a:r>
              <a:rPr lang="en-GB" sz="4400" kern="0" dirty="0">
                <a:solidFill>
                  <a:sysClr val="windowText" lastClr="000000"/>
                </a:solidFill>
              </a:rPr>
              <a:t> </a:t>
            </a:r>
            <a:r>
              <a:rPr lang="en-GB" sz="4400" b="1" kern="0" dirty="0">
                <a:solidFill>
                  <a:sysClr val="windowText" lastClr="000000"/>
                </a:solidFill>
              </a:rPr>
              <a:t>3:1</a:t>
            </a:r>
            <a:r>
              <a:rPr lang="en-GB" sz="4400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598055" y="136164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60750" y="1259347"/>
            <a:ext cx="5601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5" name="Line 141"/>
          <p:cNvSpPr>
            <a:spLocks noChangeShapeType="1"/>
          </p:cNvSpPr>
          <p:nvPr/>
        </p:nvSpPr>
        <p:spPr bwMode="auto">
          <a:xfrm flipV="1">
            <a:off x="1363387" y="1948413"/>
            <a:ext cx="84114" cy="16510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Line 141"/>
          <p:cNvSpPr>
            <a:spLocks noChangeShapeType="1"/>
          </p:cNvSpPr>
          <p:nvPr/>
        </p:nvSpPr>
        <p:spPr bwMode="auto">
          <a:xfrm flipV="1">
            <a:off x="3878126" y="1069398"/>
            <a:ext cx="2850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7490059" y="3894009"/>
            <a:ext cx="1698599" cy="923330"/>
            <a:chOff x="8601392" y="845420"/>
            <a:chExt cx="1698599" cy="923330"/>
          </a:xfrm>
        </p:grpSpPr>
        <p:sp>
          <p:nvSpPr>
            <p:cNvPr id="21" name="TextBox 50"/>
            <p:cNvSpPr txBox="1">
              <a:spLocks noChangeArrowheads="1"/>
            </p:cNvSpPr>
            <p:nvPr/>
          </p:nvSpPr>
          <p:spPr bwMode="auto">
            <a:xfrm>
              <a:off x="8601392" y="845420"/>
              <a:ext cx="1698599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/>
              <a:r>
                <a:rPr lang="en-GB" sz="5400" dirty="0"/>
                <a:t>AM =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 bwMode="auto">
            <a:xfrm>
              <a:off x="8788284" y="880782"/>
              <a:ext cx="746312" cy="67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9"/>
              <p:cNvSpPr txBox="1">
                <a:spLocks noChangeArrowheads="1"/>
              </p:cNvSpPr>
              <p:nvPr/>
            </p:nvSpPr>
            <p:spPr bwMode="auto">
              <a:xfrm>
                <a:off x="9245917" y="3752143"/>
                <a:ext cx="966961" cy="1207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spcBef>
                    <a:spcPct val="50000"/>
                  </a:spcBef>
                  <a:defRPr/>
                </a:pPr>
                <a14:m>
                  <m:oMath xmlns:m="http://schemas.openxmlformats.org/officeDocument/2006/math">
                    <m:box>
                      <m:boxPr>
                        <m:ctrlPr>
                          <a:rPr lang="en-GB" sz="6600" i="1" kern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660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6600" b="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6600" b="0" i="1" kern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6600" i="1" kern="0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kumimoji="0" lang="en-GB" sz="6600" i="1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45917" y="3752143"/>
                <a:ext cx="966961" cy="1207062"/>
              </a:xfrm>
              <a:prstGeom prst="rect">
                <a:avLst/>
              </a:prstGeom>
              <a:blipFill>
                <a:blip r:embed="rId2"/>
                <a:stretch>
                  <a:fillRect l="-12658" t="-18687" r="-36709" b="-2878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6945158" y="2113522"/>
            <a:ext cx="40911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Find the vector</a:t>
            </a:r>
          </a:p>
          <a:p>
            <a:pPr algn="ctr"/>
            <a:r>
              <a:rPr lang="en-GB" sz="4000" kern="0" dirty="0">
                <a:solidFill>
                  <a:sysClr val="windowText" lastClr="000000"/>
                </a:solidFill>
              </a:rPr>
              <a:t>in terms of </a:t>
            </a:r>
            <a:r>
              <a:rPr lang="en-GB" sz="4000" i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000" kern="0" dirty="0">
                <a:solidFill>
                  <a:sysClr val="windowText" lastClr="000000"/>
                </a:solidFill>
              </a:rPr>
              <a:t> and </a:t>
            </a:r>
            <a:r>
              <a:rPr lang="en-GB" sz="4000" i="1" kern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40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90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590</Words>
  <Application>Microsoft Office PowerPoint</Application>
  <PresentationFormat>Widescreen</PresentationFormat>
  <Paragraphs>220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43</cp:revision>
  <dcterms:created xsi:type="dcterms:W3CDTF">2016-01-31T15:46:04Z</dcterms:created>
  <dcterms:modified xsi:type="dcterms:W3CDTF">2025-02-27T05:10:50Z</dcterms:modified>
</cp:coreProperties>
</file>