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297963-8861-43D4-A9AD-DD02D607B4A1}" v="4" dt="2022-02-09T05:17:51.4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7297963-8861-43D4-A9AD-DD02D607B4A1}"/>
    <pc:docChg chg="custSel addSld modSld sldOrd">
      <pc:chgData name="Stewart Gale" userId="3647ddd2-6040-41ae-a96d-232c23482af8" providerId="ADAL" clId="{D7297963-8861-43D4-A9AD-DD02D607B4A1}" dt="2022-02-09T05:17:51.457" v="36" actId="20577"/>
      <pc:docMkLst>
        <pc:docMk/>
      </pc:docMkLst>
      <pc:sldChg chg="ord">
        <pc:chgData name="Stewart Gale" userId="3647ddd2-6040-41ae-a96d-232c23482af8" providerId="ADAL" clId="{D7297963-8861-43D4-A9AD-DD02D607B4A1}" dt="2021-12-13T11:38:15.565" v="2"/>
        <pc:sldMkLst>
          <pc:docMk/>
          <pc:sldMk cId="2861679768" sldId="257"/>
        </pc:sldMkLst>
      </pc:sldChg>
      <pc:sldChg chg="modSp">
        <pc:chgData name="Stewart Gale" userId="3647ddd2-6040-41ae-a96d-232c23482af8" providerId="ADAL" clId="{D7297963-8861-43D4-A9AD-DD02D607B4A1}" dt="2022-02-09T05:17:51.457" v="36" actId="20577"/>
        <pc:sldMkLst>
          <pc:docMk/>
          <pc:sldMk cId="2278901180" sldId="258"/>
        </pc:sldMkLst>
        <pc:spChg chg="mod">
          <ac:chgData name="Stewart Gale" userId="3647ddd2-6040-41ae-a96d-232c23482af8" providerId="ADAL" clId="{D7297963-8861-43D4-A9AD-DD02D607B4A1}" dt="2022-02-09T05:17:51.457" v="36" actId="20577"/>
          <ac:spMkLst>
            <pc:docMk/>
            <pc:sldMk cId="2278901180" sldId="258"/>
            <ac:spMk id="27" creationId="{00000000-0000-0000-0000-000000000000}"/>
          </ac:spMkLst>
        </pc:spChg>
      </pc:sldChg>
      <pc:sldChg chg="delSp add mod delAnim">
        <pc:chgData name="Stewart Gale" userId="3647ddd2-6040-41ae-a96d-232c23482af8" providerId="ADAL" clId="{D7297963-8861-43D4-A9AD-DD02D607B4A1}" dt="2021-12-13T11:38:40.765" v="32" actId="478"/>
        <pc:sldMkLst>
          <pc:docMk/>
          <pc:sldMk cId="695973857" sldId="259"/>
        </pc:sldMkLst>
        <pc:spChg chg="del">
          <ac:chgData name="Stewart Gale" userId="3647ddd2-6040-41ae-a96d-232c23482af8" providerId="ADAL" clId="{D7297963-8861-43D4-A9AD-DD02D607B4A1}" dt="2021-12-13T11:38:40.765" v="32" actId="478"/>
          <ac:spMkLst>
            <pc:docMk/>
            <pc:sldMk cId="695973857" sldId="259"/>
            <ac:spMk id="17" creationId="{00000000-0000-0000-0000-000000000000}"/>
          </ac:spMkLst>
        </pc:spChg>
        <pc:spChg chg="del">
          <ac:chgData name="Stewart Gale" userId="3647ddd2-6040-41ae-a96d-232c23482af8" providerId="ADAL" clId="{D7297963-8861-43D4-A9AD-DD02D607B4A1}" dt="2021-12-13T11:38:40.765" v="32" actId="478"/>
          <ac:spMkLst>
            <pc:docMk/>
            <pc:sldMk cId="695973857" sldId="259"/>
            <ac:spMk id="18" creationId="{00000000-0000-0000-0000-000000000000}"/>
          </ac:spMkLst>
        </pc:spChg>
        <pc:spChg chg="del">
          <ac:chgData name="Stewart Gale" userId="3647ddd2-6040-41ae-a96d-232c23482af8" providerId="ADAL" clId="{D7297963-8861-43D4-A9AD-DD02D607B4A1}" dt="2021-12-13T11:38:40.765" v="32" actId="478"/>
          <ac:spMkLst>
            <pc:docMk/>
            <pc:sldMk cId="695973857" sldId="259"/>
            <ac:spMk id="19" creationId="{00000000-0000-0000-0000-000000000000}"/>
          </ac:spMkLst>
        </pc:spChg>
        <pc:spChg chg="del">
          <ac:chgData name="Stewart Gale" userId="3647ddd2-6040-41ae-a96d-232c23482af8" providerId="ADAL" clId="{D7297963-8861-43D4-A9AD-DD02D607B4A1}" dt="2021-12-13T11:38:40.765" v="32" actId="478"/>
          <ac:spMkLst>
            <pc:docMk/>
            <pc:sldMk cId="695973857" sldId="259"/>
            <ac:spMk id="20" creationId="{00000000-0000-0000-0000-000000000000}"/>
          </ac:spMkLst>
        </pc:spChg>
        <pc:spChg chg="del">
          <ac:chgData name="Stewart Gale" userId="3647ddd2-6040-41ae-a96d-232c23482af8" providerId="ADAL" clId="{D7297963-8861-43D4-A9AD-DD02D607B4A1}" dt="2021-12-13T11:38:40.765" v="32" actId="478"/>
          <ac:spMkLst>
            <pc:docMk/>
            <pc:sldMk cId="695973857" sldId="259"/>
            <ac:spMk id="21" creationId="{00000000-0000-0000-0000-000000000000}"/>
          </ac:spMkLst>
        </pc:spChg>
        <pc:spChg chg="del">
          <ac:chgData name="Stewart Gale" userId="3647ddd2-6040-41ae-a96d-232c23482af8" providerId="ADAL" clId="{D7297963-8861-43D4-A9AD-DD02D607B4A1}" dt="2021-12-13T11:38:40.765" v="32" actId="478"/>
          <ac:spMkLst>
            <pc:docMk/>
            <pc:sldMk cId="695973857" sldId="259"/>
            <ac:spMk id="22" creationId="{00000000-0000-0000-0000-000000000000}"/>
          </ac:spMkLst>
        </pc:spChg>
      </pc:sldChg>
      <pc:sldChg chg="delSp modSp add mod delAnim">
        <pc:chgData name="Stewart Gale" userId="3647ddd2-6040-41ae-a96d-232c23482af8" providerId="ADAL" clId="{D7297963-8861-43D4-A9AD-DD02D607B4A1}" dt="2021-12-13T11:38:45.553" v="34" actId="478"/>
        <pc:sldMkLst>
          <pc:docMk/>
          <pc:sldMk cId="1794341882" sldId="260"/>
        </pc:sldMkLst>
        <pc:spChg chg="del mod">
          <ac:chgData name="Stewart Gale" userId="3647ddd2-6040-41ae-a96d-232c23482af8" providerId="ADAL" clId="{D7297963-8861-43D4-A9AD-DD02D607B4A1}" dt="2021-12-13T11:38:45.553" v="34" actId="478"/>
          <ac:spMkLst>
            <pc:docMk/>
            <pc:sldMk cId="1794341882" sldId="260"/>
            <ac:spMk id="23" creationId="{00000000-0000-0000-0000-000000000000}"/>
          </ac:spMkLst>
        </pc:spChg>
        <pc:spChg chg="del">
          <ac:chgData name="Stewart Gale" userId="3647ddd2-6040-41ae-a96d-232c23482af8" providerId="ADAL" clId="{D7297963-8861-43D4-A9AD-DD02D607B4A1}" dt="2021-12-13T11:38:45.553" v="34" actId="478"/>
          <ac:spMkLst>
            <pc:docMk/>
            <pc:sldMk cId="1794341882" sldId="260"/>
            <ac:spMk id="24" creationId="{00000000-0000-0000-0000-000000000000}"/>
          </ac:spMkLst>
        </pc:spChg>
        <pc:spChg chg="del mod">
          <ac:chgData name="Stewart Gale" userId="3647ddd2-6040-41ae-a96d-232c23482af8" providerId="ADAL" clId="{D7297963-8861-43D4-A9AD-DD02D607B4A1}" dt="2021-12-13T11:38:45.553" v="34" actId="478"/>
          <ac:spMkLst>
            <pc:docMk/>
            <pc:sldMk cId="1794341882" sldId="260"/>
            <ac:spMk id="25" creationId="{00000000-0000-0000-0000-000000000000}"/>
          </ac:spMkLst>
        </pc:spChg>
        <pc:spChg chg="del">
          <ac:chgData name="Stewart Gale" userId="3647ddd2-6040-41ae-a96d-232c23482af8" providerId="ADAL" clId="{D7297963-8861-43D4-A9AD-DD02D607B4A1}" dt="2021-12-13T11:38:45.553" v="34" actId="478"/>
          <ac:spMkLst>
            <pc:docMk/>
            <pc:sldMk cId="1794341882" sldId="260"/>
            <ac:spMk id="26" creationId="{00000000-0000-0000-0000-000000000000}"/>
          </ac:spMkLst>
        </pc:spChg>
        <pc:spChg chg="del mod">
          <ac:chgData name="Stewart Gale" userId="3647ddd2-6040-41ae-a96d-232c23482af8" providerId="ADAL" clId="{D7297963-8861-43D4-A9AD-DD02D607B4A1}" dt="2021-12-13T11:38:45.553" v="34" actId="478"/>
          <ac:spMkLst>
            <pc:docMk/>
            <pc:sldMk cId="1794341882" sldId="260"/>
            <ac:spMk id="27" creationId="{00000000-0000-0000-0000-000000000000}"/>
          </ac:spMkLst>
        </pc:spChg>
        <pc:spChg chg="del">
          <ac:chgData name="Stewart Gale" userId="3647ddd2-6040-41ae-a96d-232c23482af8" providerId="ADAL" clId="{D7297963-8861-43D4-A9AD-DD02D607B4A1}" dt="2021-12-13T11:38:45.553" v="34" actId="478"/>
          <ac:spMkLst>
            <pc:docMk/>
            <pc:sldMk cId="1794341882" sldId="260"/>
            <ac:spMk id="28" creationId="{00000000-0000-0000-0000-000000000000}"/>
          </ac:spMkLst>
        </pc:spChg>
      </pc:sldChg>
      <pc:sldChg chg="addSp delSp modSp new mod">
        <pc:chgData name="Stewart Gale" userId="3647ddd2-6040-41ae-a96d-232c23482af8" providerId="ADAL" clId="{D7297963-8861-43D4-A9AD-DD02D607B4A1}" dt="2021-12-13T11:38:35.504" v="31" actId="1076"/>
        <pc:sldMkLst>
          <pc:docMk/>
          <pc:sldMk cId="305537015" sldId="261"/>
        </pc:sldMkLst>
        <pc:spChg chg="del">
          <ac:chgData name="Stewart Gale" userId="3647ddd2-6040-41ae-a96d-232c23482af8" providerId="ADAL" clId="{D7297963-8861-43D4-A9AD-DD02D607B4A1}" dt="2021-12-13T11:38:18.141" v="4" actId="478"/>
          <ac:spMkLst>
            <pc:docMk/>
            <pc:sldMk cId="305537015" sldId="261"/>
            <ac:spMk id="2" creationId="{635E574D-D830-4DE6-A301-D90D75972B74}"/>
          </ac:spMkLst>
        </pc:spChg>
        <pc:spChg chg="del">
          <ac:chgData name="Stewart Gale" userId="3647ddd2-6040-41ae-a96d-232c23482af8" providerId="ADAL" clId="{D7297963-8861-43D4-A9AD-DD02D607B4A1}" dt="2021-12-13T11:38:18.141" v="4" actId="478"/>
          <ac:spMkLst>
            <pc:docMk/>
            <pc:sldMk cId="305537015" sldId="261"/>
            <ac:spMk id="3" creationId="{B418EE36-D059-44BF-9904-5980B1A0923D}"/>
          </ac:spMkLst>
        </pc:spChg>
        <pc:spChg chg="add mod">
          <ac:chgData name="Stewart Gale" userId="3647ddd2-6040-41ae-a96d-232c23482af8" providerId="ADAL" clId="{D7297963-8861-43D4-A9AD-DD02D607B4A1}" dt="2021-12-13T11:38:35.504" v="31" actId="1076"/>
          <ac:spMkLst>
            <pc:docMk/>
            <pc:sldMk cId="305537015" sldId="261"/>
            <ac:spMk id="4" creationId="{9664C4AD-E6CC-44DD-A4ED-51C78F1463B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201B-15C2-4341-A090-F6A0BEC5FDE5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0673-3F6B-48EB-A1A3-104E04054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436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201B-15C2-4341-A090-F6A0BEC5FDE5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0673-3F6B-48EB-A1A3-104E04054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066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201B-15C2-4341-A090-F6A0BEC5FDE5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0673-3F6B-48EB-A1A3-104E04054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938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201B-15C2-4341-A090-F6A0BEC5FDE5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0673-3F6B-48EB-A1A3-104E04054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18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201B-15C2-4341-A090-F6A0BEC5FDE5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0673-3F6B-48EB-A1A3-104E04054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03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201B-15C2-4341-A090-F6A0BEC5FDE5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0673-3F6B-48EB-A1A3-104E04054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121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201B-15C2-4341-A090-F6A0BEC5FDE5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0673-3F6B-48EB-A1A3-104E04054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21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201B-15C2-4341-A090-F6A0BEC5FDE5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0673-3F6B-48EB-A1A3-104E04054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09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201B-15C2-4341-A090-F6A0BEC5FDE5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0673-3F6B-48EB-A1A3-104E04054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625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201B-15C2-4341-A090-F6A0BEC5FDE5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0673-3F6B-48EB-A1A3-104E04054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08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D201B-15C2-4341-A090-F6A0BEC5FDE5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E0673-3F6B-48EB-A1A3-104E04054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709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D201B-15C2-4341-A090-F6A0BEC5FDE5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E0673-3F6B-48EB-A1A3-104E040544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272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2050472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21672" y="74844"/>
            <a:ext cx="351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 </a:t>
            </a:r>
            <a:r>
              <a:rPr lang="en-GB" sz="2400" dirty="0"/>
              <a:t>Solve 4(2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– 3) = 28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92240" y="74844"/>
            <a:ext cx="422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 </a:t>
            </a:r>
            <a:r>
              <a:rPr lang="en-GB" sz="2400" dirty="0"/>
              <a:t>Solve 28 = 4(2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+ 3)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9382" y="2125316"/>
            <a:ext cx="351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 </a:t>
            </a:r>
            <a:r>
              <a:rPr lang="en-GB" sz="2400" dirty="0"/>
              <a:t>Find the value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4454236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028902" y="2463817"/>
            <a:ext cx="1623753" cy="877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Area =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85309" y="2701212"/>
            <a:ext cx="343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1891" y="2072640"/>
            <a:ext cx="872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- 3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7302" y="2142154"/>
            <a:ext cx="351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 </a:t>
            </a:r>
            <a:r>
              <a:rPr lang="en-GB" sz="2400" dirty="0"/>
              <a:t>Find the value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6822" y="2480655"/>
            <a:ext cx="1623753" cy="877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Area = 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3229" y="2718050"/>
            <a:ext cx="343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9810" y="2089478"/>
            <a:ext cx="978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+ 3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1672" y="4616364"/>
            <a:ext cx="5192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 </a:t>
            </a:r>
            <a:r>
              <a:rPr lang="en-GB" sz="2400" dirty="0"/>
              <a:t>Evaluate 4(2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– 3) when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= – 3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7302" y="4523750"/>
            <a:ext cx="5192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 </a:t>
            </a:r>
            <a:r>
              <a:rPr lang="en-GB" sz="2400" dirty="0"/>
              <a:t>Evaluate 4(3 – 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) when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= – 3 </a:t>
            </a:r>
          </a:p>
        </p:txBody>
      </p:sp>
    </p:spTree>
    <p:extLst>
      <p:ext uri="{BB962C8B-B14F-4D97-AF65-F5344CB8AC3E}">
        <p14:creationId xmlns:p14="http://schemas.microsoft.com/office/powerpoint/2010/main" val="695973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2050472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8063" y="2120873"/>
                <a:ext cx="3513513" cy="567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9) </a:t>
                </a:r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box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−1=13</m:t>
                    </m:r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63" y="2120873"/>
                <a:ext cx="3513513" cy="567528"/>
              </a:xfrm>
              <a:prstGeom prst="rect">
                <a:avLst/>
              </a:prstGeom>
              <a:blipFill>
                <a:blip r:embed="rId2"/>
                <a:stretch>
                  <a:fillRect l="-2778" b="-139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 flipV="1">
            <a:off x="0" y="4454236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398028" y="16308"/>
                <a:ext cx="3513513" cy="567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8) </a:t>
                </a:r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 + 1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box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r>
                  <a:rPr lang="en-GB" sz="2800" dirty="0"/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8028" y="16308"/>
                <a:ext cx="3513513" cy="567528"/>
              </a:xfrm>
              <a:prstGeom prst="rect">
                <a:avLst/>
              </a:prstGeom>
              <a:blipFill>
                <a:blip r:embed="rId3"/>
                <a:stretch>
                  <a:fillRect l="-2778" b="-139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80106" y="70401"/>
                <a:ext cx="3513513" cy="567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7) </a:t>
                </a:r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box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06" y="70401"/>
                <a:ext cx="3513513" cy="567528"/>
              </a:xfrm>
              <a:prstGeom prst="rect">
                <a:avLst/>
              </a:prstGeom>
              <a:blipFill>
                <a:blip r:embed="rId4"/>
                <a:stretch>
                  <a:fillRect l="-2778" b="-139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8063" y="4570779"/>
                <a:ext cx="3513513" cy="497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11) </a:t>
                </a:r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−1=13</m:t>
                    </m:r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63" y="4570779"/>
                <a:ext cx="3513513" cy="497637"/>
              </a:xfrm>
              <a:prstGeom prst="rect">
                <a:avLst/>
              </a:prstGeom>
              <a:blipFill>
                <a:blip r:embed="rId5"/>
                <a:stretch>
                  <a:fillRect l="-2778" t="-8642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450675" y="4544877"/>
                <a:ext cx="3513513" cy="497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12) </a:t>
                </a:r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 + 1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675" y="4544877"/>
                <a:ext cx="3513513" cy="497637"/>
              </a:xfrm>
              <a:prstGeom prst="rect">
                <a:avLst/>
              </a:prstGeom>
              <a:blipFill>
                <a:blip r:embed="rId6"/>
                <a:stretch>
                  <a:fillRect l="-2600" t="-8642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325983" y="2106192"/>
                <a:ext cx="3513513" cy="567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10) </a:t>
                </a:r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ox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−1=13</m:t>
                    </m:r>
                  </m:oMath>
                </a14:m>
                <a:r>
                  <a:rPr lang="en-GB" sz="2800" dirty="0"/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5983" y="2106192"/>
                <a:ext cx="3513513" cy="567528"/>
              </a:xfrm>
              <a:prstGeom prst="rect">
                <a:avLst/>
              </a:prstGeom>
              <a:blipFill>
                <a:blip r:embed="rId7"/>
                <a:stretch>
                  <a:fillRect l="-2778" b="-139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4341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64C4AD-E6CC-44DD-A4ED-51C78F1463BD}"/>
              </a:ext>
            </a:extLst>
          </p:cNvPr>
          <p:cNvSpPr txBox="1"/>
          <p:nvPr/>
        </p:nvSpPr>
        <p:spPr>
          <a:xfrm>
            <a:off x="2421774" y="2116975"/>
            <a:ext cx="76310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05537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2050472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21672" y="74844"/>
            <a:ext cx="351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 </a:t>
            </a:r>
            <a:r>
              <a:rPr lang="en-GB" sz="2400" dirty="0"/>
              <a:t>Solve 4(2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– 3) = 28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92240" y="74844"/>
            <a:ext cx="422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 </a:t>
            </a:r>
            <a:r>
              <a:rPr lang="en-GB" sz="2400" dirty="0"/>
              <a:t>Solve 28 = 4(2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+ 3)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9382" y="2125316"/>
            <a:ext cx="351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 </a:t>
            </a:r>
            <a:r>
              <a:rPr lang="en-GB" sz="2400" dirty="0"/>
              <a:t>Find the value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4454236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028902" y="2463817"/>
            <a:ext cx="1623753" cy="877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Area =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85309" y="2701212"/>
            <a:ext cx="343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1891" y="2072640"/>
            <a:ext cx="872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- 3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7302" y="2142154"/>
            <a:ext cx="351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 </a:t>
            </a:r>
            <a:r>
              <a:rPr lang="en-GB" sz="2400" dirty="0"/>
              <a:t>Find the value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6822" y="2480655"/>
            <a:ext cx="1623753" cy="877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Area = 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3229" y="2718050"/>
            <a:ext cx="343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9810" y="2089478"/>
            <a:ext cx="978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+ 3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1672" y="4616364"/>
            <a:ext cx="5192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 </a:t>
            </a:r>
            <a:r>
              <a:rPr lang="en-GB" sz="2400" dirty="0"/>
              <a:t>Evaluate 4(2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– 3) when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= – 3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7302" y="4523750"/>
            <a:ext cx="5192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 </a:t>
            </a:r>
            <a:r>
              <a:rPr lang="en-GB" sz="2400" dirty="0"/>
              <a:t>Evaluate 4(3 – 2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) when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= – 3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80509" y="183217"/>
            <a:ext cx="2316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8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– 12 = 28</a:t>
            </a:r>
          </a:p>
          <a:p>
            <a:r>
              <a:rPr lang="en-GB" sz="3200" dirty="0">
                <a:solidFill>
                  <a:srgbClr val="FF0000"/>
                </a:solidFill>
              </a:rPr>
              <a:t>8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>
                <a:solidFill>
                  <a:schemeClr val="bg1"/>
                </a:solidFill>
              </a:rPr>
              <a:t>– 12 </a:t>
            </a:r>
            <a:r>
              <a:rPr lang="en-GB" sz="3200" dirty="0">
                <a:solidFill>
                  <a:srgbClr val="FF0000"/>
                </a:solidFill>
              </a:rPr>
              <a:t>= 40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8</a:t>
            </a:r>
            <a:r>
              <a:rPr lang="en-GB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>
                <a:solidFill>
                  <a:schemeClr val="bg1"/>
                </a:solidFill>
              </a:rPr>
              <a:t>– 12 </a:t>
            </a:r>
            <a:r>
              <a:rPr lang="en-GB" sz="3200" b="1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chemeClr val="bg1"/>
                </a:solidFill>
              </a:rPr>
              <a:t>0</a:t>
            </a:r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5534" y="142856"/>
            <a:ext cx="2316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8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+ 12 = 28</a:t>
            </a:r>
          </a:p>
          <a:p>
            <a:r>
              <a:rPr lang="en-GB" sz="3200" dirty="0">
                <a:solidFill>
                  <a:srgbClr val="FF0000"/>
                </a:solidFill>
              </a:rPr>
              <a:t>8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>
                <a:solidFill>
                  <a:schemeClr val="bg1"/>
                </a:solidFill>
              </a:rPr>
              <a:t>– 12 </a:t>
            </a:r>
            <a:r>
              <a:rPr lang="en-GB" sz="3200" dirty="0">
                <a:solidFill>
                  <a:srgbClr val="FF0000"/>
                </a:solidFill>
              </a:rPr>
              <a:t>= 16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8</a:t>
            </a:r>
            <a:r>
              <a:rPr lang="en-GB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>
                <a:solidFill>
                  <a:schemeClr val="bg1"/>
                </a:solidFill>
              </a:rPr>
              <a:t>– 12 </a:t>
            </a:r>
            <a:r>
              <a:rPr lang="en-GB" sz="3200" b="1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chemeClr val="bg1"/>
                </a:solidFill>
              </a:rPr>
              <a:t>0</a:t>
            </a:r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3317" y="2644170"/>
            <a:ext cx="2316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8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– 12 = 28</a:t>
            </a:r>
          </a:p>
          <a:p>
            <a:r>
              <a:rPr lang="en-GB" sz="3200" dirty="0">
                <a:solidFill>
                  <a:srgbClr val="FF0000"/>
                </a:solidFill>
              </a:rPr>
              <a:t>8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>
                <a:solidFill>
                  <a:schemeClr val="bg1"/>
                </a:solidFill>
              </a:rPr>
              <a:t>– 12 </a:t>
            </a:r>
            <a:r>
              <a:rPr lang="en-GB" sz="3200" dirty="0">
                <a:solidFill>
                  <a:srgbClr val="FF0000"/>
                </a:solidFill>
              </a:rPr>
              <a:t>= 40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8</a:t>
            </a:r>
            <a:r>
              <a:rPr lang="en-GB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>
                <a:solidFill>
                  <a:schemeClr val="bg1"/>
                </a:solidFill>
              </a:rPr>
              <a:t>– 12 </a:t>
            </a:r>
            <a:r>
              <a:rPr lang="en-GB" sz="3200" b="1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chemeClr val="bg1"/>
                </a:solidFill>
              </a:rPr>
              <a:t>0</a:t>
            </a:r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21236" y="2695489"/>
            <a:ext cx="2316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8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+ 12 = 28</a:t>
            </a:r>
          </a:p>
          <a:p>
            <a:r>
              <a:rPr lang="en-GB" sz="3200" dirty="0">
                <a:solidFill>
                  <a:srgbClr val="FF0000"/>
                </a:solidFill>
              </a:rPr>
              <a:t>8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>
                <a:solidFill>
                  <a:schemeClr val="bg1"/>
                </a:solidFill>
              </a:rPr>
              <a:t>– 12 </a:t>
            </a:r>
            <a:r>
              <a:rPr lang="en-GB" sz="3200" dirty="0">
                <a:solidFill>
                  <a:srgbClr val="FF0000"/>
                </a:solidFill>
              </a:rPr>
              <a:t>= 16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8</a:t>
            </a:r>
            <a:r>
              <a:rPr lang="en-GB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>
                <a:solidFill>
                  <a:schemeClr val="bg1"/>
                </a:solidFill>
              </a:rPr>
              <a:t>– 12 </a:t>
            </a:r>
            <a:r>
              <a:rPr lang="en-GB" sz="3200" b="1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chemeClr val="bg1"/>
                </a:solidFill>
              </a:rPr>
              <a:t>0</a:t>
            </a:r>
            <a:r>
              <a:rPr lang="en-GB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68829" y="5123778"/>
            <a:ext cx="2316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= 4(– </a:t>
            </a:r>
            <a:r>
              <a:rPr lang="en-GB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r>
              <a:rPr lang="en-GB" sz="3200" dirty="0">
                <a:solidFill>
                  <a:srgbClr val="FF0000"/>
                </a:solidFill>
              </a:rPr>
              <a:t> – 3)</a:t>
            </a:r>
          </a:p>
          <a:p>
            <a:r>
              <a:rPr lang="en-GB" sz="3200" dirty="0">
                <a:solidFill>
                  <a:srgbClr val="FF0000"/>
                </a:solidFill>
              </a:rPr>
              <a:t>= 4(– 9)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=</a:t>
            </a:r>
            <a:r>
              <a:rPr lang="en-GB" sz="3200" dirty="0">
                <a:solidFill>
                  <a:srgbClr val="FF0000"/>
                </a:solidFill>
              </a:rPr>
              <a:t> – </a:t>
            </a:r>
            <a:r>
              <a:rPr lang="en-GB" sz="3200" b="1" dirty="0">
                <a:solidFill>
                  <a:srgbClr val="FF0000"/>
                </a:solidFill>
              </a:rPr>
              <a:t>36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47957" y="5123778"/>
            <a:ext cx="2316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= 4(3 + 6)</a:t>
            </a:r>
          </a:p>
          <a:p>
            <a:r>
              <a:rPr lang="en-GB" sz="3200" dirty="0">
                <a:solidFill>
                  <a:srgbClr val="FF0000"/>
                </a:solidFill>
              </a:rPr>
              <a:t>= 4(9)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=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b="1" dirty="0">
                <a:solidFill>
                  <a:srgbClr val="FF0000"/>
                </a:solidFill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86167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2050472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8063" y="2120873"/>
                <a:ext cx="3513513" cy="567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9) </a:t>
                </a:r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box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−1=13</m:t>
                    </m:r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63" y="2120873"/>
                <a:ext cx="3513513" cy="567528"/>
              </a:xfrm>
              <a:prstGeom prst="rect">
                <a:avLst/>
              </a:prstGeom>
              <a:blipFill>
                <a:blip r:embed="rId2"/>
                <a:stretch>
                  <a:fillRect l="-2778" b="-139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 flipV="1">
            <a:off x="0" y="4454236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398028" y="16308"/>
                <a:ext cx="3513513" cy="567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8) </a:t>
                </a:r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 + 1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box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r>
                  <a:rPr lang="en-GB" sz="2800" dirty="0"/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8028" y="16308"/>
                <a:ext cx="3513513" cy="567528"/>
              </a:xfrm>
              <a:prstGeom prst="rect">
                <a:avLst/>
              </a:prstGeom>
              <a:blipFill>
                <a:blip r:embed="rId3"/>
                <a:stretch>
                  <a:fillRect l="-2778" b="-139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80106" y="70401"/>
                <a:ext cx="3513513" cy="567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7) </a:t>
                </a:r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box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06" y="70401"/>
                <a:ext cx="3513513" cy="567528"/>
              </a:xfrm>
              <a:prstGeom prst="rect">
                <a:avLst/>
              </a:prstGeom>
              <a:blipFill>
                <a:blip r:embed="rId4"/>
                <a:stretch>
                  <a:fillRect l="-2778" b="-139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8063" y="4570779"/>
                <a:ext cx="3513513" cy="497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11) </a:t>
                </a:r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−1=13</m:t>
                    </m:r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63" y="4570779"/>
                <a:ext cx="3513513" cy="497637"/>
              </a:xfrm>
              <a:prstGeom prst="rect">
                <a:avLst/>
              </a:prstGeom>
              <a:blipFill>
                <a:blip r:embed="rId5"/>
                <a:stretch>
                  <a:fillRect l="-2778" t="-8642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450675" y="4544877"/>
                <a:ext cx="3513513" cy="497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12) </a:t>
                </a:r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 + 1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675" y="4544877"/>
                <a:ext cx="3513513" cy="497637"/>
              </a:xfrm>
              <a:prstGeom prst="rect">
                <a:avLst/>
              </a:prstGeom>
              <a:blipFill>
                <a:blip r:embed="rId6"/>
                <a:stretch>
                  <a:fillRect l="-2600" t="-8642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325983" y="2106192"/>
                <a:ext cx="3513513" cy="567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10) </a:t>
                </a:r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ox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−1=13</m:t>
                    </m:r>
                  </m:oMath>
                </a14:m>
                <a:r>
                  <a:rPr lang="en-GB" sz="2800" dirty="0"/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5983" y="2106192"/>
                <a:ext cx="3513513" cy="567528"/>
              </a:xfrm>
              <a:prstGeom prst="rect">
                <a:avLst/>
              </a:prstGeom>
              <a:blipFill>
                <a:blip r:embed="rId7"/>
                <a:stretch>
                  <a:fillRect l="-2778" b="-139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901138" y="321065"/>
            <a:ext cx="19340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= 65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8</a:t>
            </a:r>
            <a:r>
              <a:rPr lang="en-GB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b="1" dirty="0">
                <a:solidFill>
                  <a:srgbClr val="FF0000"/>
                </a:solidFill>
              </a:rPr>
              <a:t> = 32.5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82045" y="154718"/>
            <a:ext cx="21613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+ 1</a:t>
            </a:r>
            <a:r>
              <a:rPr lang="en-GB" sz="3200" dirty="0">
                <a:solidFill>
                  <a:srgbClr val="FF0000"/>
                </a:solidFill>
              </a:rPr>
              <a:t> = 65</a:t>
            </a:r>
          </a:p>
          <a:p>
            <a:r>
              <a:rPr lang="en-GB" sz="3200" dirty="0">
                <a:solidFill>
                  <a:srgbClr val="FF0000"/>
                </a:solidFill>
              </a:rPr>
              <a:t>2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>
                <a:solidFill>
                  <a:schemeClr val="bg1"/>
                </a:solidFill>
              </a:rPr>
              <a:t>+ 1 </a:t>
            </a:r>
            <a:r>
              <a:rPr lang="en-GB" sz="3200" dirty="0">
                <a:solidFill>
                  <a:srgbClr val="FF0000"/>
                </a:solidFill>
              </a:rPr>
              <a:t>= 64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2</a:t>
            </a:r>
            <a:r>
              <a:rPr lang="en-GB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>
                <a:solidFill>
                  <a:schemeClr val="bg1"/>
                </a:solidFill>
              </a:rPr>
              <a:t>+ 1 </a:t>
            </a:r>
            <a:r>
              <a:rPr lang="en-GB" sz="3200" b="1" dirty="0">
                <a:solidFill>
                  <a:srgbClr val="FF0000"/>
                </a:solidFill>
              </a:rPr>
              <a:t>= 32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312614" y="2379894"/>
                <a:ext cx="2678093" cy="1597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box>
                    <m:r>
                      <a:rPr lang="en-GB" sz="32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−1 </m:t>
                    </m:r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=14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=70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2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𝟑𝟓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614" y="2379894"/>
                <a:ext cx="2678093" cy="15978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267298" y="2618160"/>
                <a:ext cx="2678093" cy="1597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box>
                    <m:r>
                      <a:rPr lang="en-GB" sz="32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−1 </m:t>
                    </m:r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=14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=70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2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𝟑𝟓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7298" y="2618160"/>
                <a:ext cx="2678093" cy="15978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3248883" y="4900098"/>
                <a:ext cx="2678093" cy="1597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box>
                      <m:box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3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GB" sz="32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−1 </m:t>
                    </m:r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=14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=28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2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883" y="4900098"/>
                <a:ext cx="2678093" cy="15978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9525686" y="4793695"/>
            <a:ext cx="21613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5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+ 1</a:t>
            </a:r>
            <a:r>
              <a:rPr lang="en-GB" sz="3200" dirty="0">
                <a:solidFill>
                  <a:srgbClr val="FF0000"/>
                </a:solidFill>
              </a:rPr>
              <a:t> = 26</a:t>
            </a:r>
          </a:p>
          <a:p>
            <a:r>
              <a:rPr lang="en-GB" sz="3200" dirty="0">
                <a:solidFill>
                  <a:srgbClr val="FF0000"/>
                </a:solidFill>
              </a:rPr>
              <a:t>5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>
                <a:solidFill>
                  <a:schemeClr val="bg1"/>
                </a:solidFill>
              </a:rPr>
              <a:t>+ 1 </a:t>
            </a:r>
            <a:r>
              <a:rPr lang="en-GB" sz="3200" dirty="0">
                <a:solidFill>
                  <a:srgbClr val="FF0000"/>
                </a:solidFill>
              </a:rPr>
              <a:t>= 25</a:t>
            </a:r>
          </a:p>
          <a:p>
            <a:r>
              <a:rPr lang="en-GB" sz="3200" b="1" dirty="0">
                <a:solidFill>
                  <a:schemeClr val="bg1"/>
                </a:solidFill>
              </a:rPr>
              <a:t>2</a:t>
            </a:r>
            <a:r>
              <a:rPr lang="en-GB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>
                <a:solidFill>
                  <a:schemeClr val="bg1"/>
                </a:solidFill>
              </a:rPr>
              <a:t>+ 1 </a:t>
            </a:r>
            <a:r>
              <a:rPr lang="en-GB" sz="3200" b="1" dirty="0">
                <a:solidFill>
                  <a:srgbClr val="FF0000"/>
                </a:solidFill>
              </a:rPr>
              <a:t>= </a:t>
            </a:r>
            <a:r>
              <a:rPr lang="en-GB" sz="3200" b="1" dirty="0">
                <a:solidFill>
                  <a:schemeClr val="bg1"/>
                </a:solidFill>
              </a:rPr>
              <a:t>3</a:t>
            </a:r>
            <a:r>
              <a:rPr lang="en-GB" sz="3200" b="1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7890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379</Words>
  <Application>Microsoft Office PowerPoint</Application>
  <PresentationFormat>Widescreen</PresentationFormat>
  <Paragraphs>72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2020-01-27T04:19:38Z</dcterms:created>
  <dcterms:modified xsi:type="dcterms:W3CDTF">2022-02-09T05:17:55Z</dcterms:modified>
</cp:coreProperties>
</file>