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4" r:id="rId3"/>
    <p:sldId id="26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4E53F6-3059-4E40-AA62-F213DB3ADD2F}" v="5" dt="2022-11-07T17:40:22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04E53F6-3059-4E40-AA62-F213DB3ADD2F}"/>
    <pc:docChg chg="custSel addSld modSld sldOrd modMainMaster">
      <pc:chgData name="Stewart Gale" userId="3647ddd2-6040-41ae-a96d-232c23482af8" providerId="ADAL" clId="{704E53F6-3059-4E40-AA62-F213DB3ADD2F}" dt="2022-11-07T17:40:58.821" v="97" actId="1076"/>
      <pc:docMkLst>
        <pc:docMk/>
      </pc:docMkLst>
      <pc:sldChg chg="addSp delSp modSp mod">
        <pc:chgData name="Stewart Gale" userId="3647ddd2-6040-41ae-a96d-232c23482af8" providerId="ADAL" clId="{704E53F6-3059-4E40-AA62-F213DB3ADD2F}" dt="2022-11-07T17:39:45.165" v="63" actId="1076"/>
        <pc:sldMkLst>
          <pc:docMk/>
          <pc:sldMk cId="2549924049" sldId="262"/>
        </pc:sldMkLst>
        <pc:spChg chg="del mod">
          <ac:chgData name="Stewart Gale" userId="3647ddd2-6040-41ae-a96d-232c23482af8" providerId="ADAL" clId="{704E53F6-3059-4E40-AA62-F213DB3ADD2F}" dt="2022-11-07T17:38:27.023" v="5" actId="478"/>
          <ac:spMkLst>
            <pc:docMk/>
            <pc:sldMk cId="2549924049" sldId="262"/>
            <ac:spMk id="2" creationId="{00000000-0000-0000-0000-000000000000}"/>
          </ac:spMkLst>
        </pc:spChg>
        <pc:spChg chg="add del mod">
          <ac:chgData name="Stewart Gale" userId="3647ddd2-6040-41ae-a96d-232c23482af8" providerId="ADAL" clId="{704E53F6-3059-4E40-AA62-F213DB3ADD2F}" dt="2022-11-07T17:38:29.068" v="6" actId="478"/>
          <ac:spMkLst>
            <pc:docMk/>
            <pc:sldMk cId="2549924049" sldId="262"/>
            <ac:spMk id="5" creationId="{6D3CC9D3-1296-7E3B-845D-2B743B9412E1}"/>
          </ac:spMkLst>
        </pc:spChg>
        <pc:spChg chg="add mod">
          <ac:chgData name="Stewart Gale" userId="3647ddd2-6040-41ae-a96d-232c23482af8" providerId="ADAL" clId="{704E53F6-3059-4E40-AA62-F213DB3ADD2F}" dt="2022-11-07T17:39:45.165" v="63" actId="1076"/>
          <ac:spMkLst>
            <pc:docMk/>
            <pc:sldMk cId="2549924049" sldId="262"/>
            <ac:spMk id="6" creationId="{CB12394B-1099-D83B-59BB-9D7A197DCF9D}"/>
          </ac:spMkLst>
        </pc:spChg>
        <pc:graphicFrameChg chg="mod modGraphic">
          <ac:chgData name="Stewart Gale" userId="3647ddd2-6040-41ae-a96d-232c23482af8" providerId="ADAL" clId="{704E53F6-3059-4E40-AA62-F213DB3ADD2F}" dt="2022-11-07T17:39:41.879" v="62" actId="1076"/>
          <ac:graphicFrameMkLst>
            <pc:docMk/>
            <pc:sldMk cId="2549924049" sldId="262"/>
            <ac:graphicFrameMk id="4" creationId="{00000000-0000-0000-0000-000000000000}"/>
          </ac:graphicFrameMkLst>
        </pc:graphicFrameChg>
      </pc:sldChg>
      <pc:sldChg chg="addSp delSp modSp new mod">
        <pc:chgData name="Stewart Gale" userId="3647ddd2-6040-41ae-a96d-232c23482af8" providerId="ADAL" clId="{704E53F6-3059-4E40-AA62-F213DB3ADD2F}" dt="2022-11-07T17:40:02.517" v="66" actId="1076"/>
        <pc:sldMkLst>
          <pc:docMk/>
          <pc:sldMk cId="401353673" sldId="263"/>
        </pc:sldMkLst>
        <pc:spChg chg="del mod">
          <ac:chgData name="Stewart Gale" userId="3647ddd2-6040-41ae-a96d-232c23482af8" providerId="ADAL" clId="{704E53F6-3059-4E40-AA62-F213DB3ADD2F}" dt="2022-11-07T17:38:16.428" v="3" actId="478"/>
          <ac:spMkLst>
            <pc:docMk/>
            <pc:sldMk cId="401353673" sldId="263"/>
            <ac:spMk id="2" creationId="{C8565B91-A332-D85C-670E-24F07CF476D8}"/>
          </ac:spMkLst>
        </pc:spChg>
        <pc:spChg chg="del mod">
          <ac:chgData name="Stewart Gale" userId="3647ddd2-6040-41ae-a96d-232c23482af8" providerId="ADAL" clId="{704E53F6-3059-4E40-AA62-F213DB3ADD2F}" dt="2022-11-07T17:38:16.428" v="3" actId="478"/>
          <ac:spMkLst>
            <pc:docMk/>
            <pc:sldMk cId="401353673" sldId="263"/>
            <ac:spMk id="3" creationId="{3445A8DD-966F-9419-D4C0-92AD0E0B1361}"/>
          </ac:spMkLst>
        </pc:spChg>
        <pc:spChg chg="add mod">
          <ac:chgData name="Stewart Gale" userId="3647ddd2-6040-41ae-a96d-232c23482af8" providerId="ADAL" clId="{704E53F6-3059-4E40-AA62-F213DB3ADD2F}" dt="2022-11-07T17:40:02.517" v="66" actId="1076"/>
          <ac:spMkLst>
            <pc:docMk/>
            <pc:sldMk cId="401353673" sldId="263"/>
            <ac:spMk id="5" creationId="{00FB5F8A-115E-074A-60DE-64BB5672CB3C}"/>
          </ac:spMkLst>
        </pc:spChg>
        <pc:graphicFrameChg chg="add mod">
          <ac:chgData name="Stewart Gale" userId="3647ddd2-6040-41ae-a96d-232c23482af8" providerId="ADAL" clId="{704E53F6-3059-4E40-AA62-F213DB3ADD2F}" dt="2022-11-07T17:39:53.078" v="64" actId="1076"/>
          <ac:graphicFrameMkLst>
            <pc:docMk/>
            <pc:sldMk cId="401353673" sldId="263"/>
            <ac:graphicFrameMk id="4" creationId="{A4287DE9-B7E5-10D9-D9B2-06FF55A9263A}"/>
          </ac:graphicFrameMkLst>
        </pc:graphicFrameChg>
      </pc:sldChg>
      <pc:sldChg chg="addSp delSp modSp new mod ord">
        <pc:chgData name="Stewart Gale" userId="3647ddd2-6040-41ae-a96d-232c23482af8" providerId="ADAL" clId="{704E53F6-3059-4E40-AA62-F213DB3ADD2F}" dt="2022-11-07T17:40:58.821" v="97" actId="1076"/>
        <pc:sldMkLst>
          <pc:docMk/>
          <pc:sldMk cId="977476215" sldId="264"/>
        </pc:sldMkLst>
        <pc:spChg chg="del">
          <ac:chgData name="Stewart Gale" userId="3647ddd2-6040-41ae-a96d-232c23482af8" providerId="ADAL" clId="{704E53F6-3059-4E40-AA62-F213DB3ADD2F}" dt="2022-11-07T17:40:18.080" v="70" actId="478"/>
          <ac:spMkLst>
            <pc:docMk/>
            <pc:sldMk cId="977476215" sldId="264"/>
            <ac:spMk id="2" creationId="{714CA82C-B00D-90DF-3D85-48609C68F45C}"/>
          </ac:spMkLst>
        </pc:spChg>
        <pc:spChg chg="del">
          <ac:chgData name="Stewart Gale" userId="3647ddd2-6040-41ae-a96d-232c23482af8" providerId="ADAL" clId="{704E53F6-3059-4E40-AA62-F213DB3ADD2F}" dt="2022-11-07T17:40:18.080" v="70" actId="478"/>
          <ac:spMkLst>
            <pc:docMk/>
            <pc:sldMk cId="977476215" sldId="264"/>
            <ac:spMk id="3" creationId="{706FCB2B-AF58-FD8F-FB15-6C7C926DBF5F}"/>
          </ac:spMkLst>
        </pc:spChg>
        <pc:spChg chg="add mod">
          <ac:chgData name="Stewart Gale" userId="3647ddd2-6040-41ae-a96d-232c23482af8" providerId="ADAL" clId="{704E53F6-3059-4E40-AA62-F213DB3ADD2F}" dt="2022-11-07T17:40:58.821" v="97" actId="1076"/>
          <ac:spMkLst>
            <pc:docMk/>
            <pc:sldMk cId="977476215" sldId="264"/>
            <ac:spMk id="4" creationId="{19EDB4A7-6F2F-C22F-1483-56A69970C36F}"/>
          </ac:spMkLst>
        </pc:spChg>
      </pc:sldChg>
      <pc:sldMasterChg chg="modSp modSldLayout">
        <pc:chgData name="Stewart Gale" userId="3647ddd2-6040-41ae-a96d-232c23482af8" providerId="ADAL" clId="{704E53F6-3059-4E40-AA62-F213DB3ADD2F}" dt="2022-11-07T17:38:14.466" v="1"/>
        <pc:sldMasterMkLst>
          <pc:docMk/>
          <pc:sldMasterMk cId="4263840892" sldId="2147483660"/>
        </pc:sldMasterMkLst>
        <pc:spChg chg="mod">
          <ac:chgData name="Stewart Gale" userId="3647ddd2-6040-41ae-a96d-232c23482af8" providerId="ADAL" clId="{704E53F6-3059-4E40-AA62-F213DB3ADD2F}" dt="2022-11-07T17:38:14.466" v="1"/>
          <ac:spMkLst>
            <pc:docMk/>
            <pc:sldMasterMk cId="4263840892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704E53F6-3059-4E40-AA62-F213DB3ADD2F}" dt="2022-11-07T17:38:14.466" v="1"/>
          <ac:spMkLst>
            <pc:docMk/>
            <pc:sldMasterMk cId="4263840892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704E53F6-3059-4E40-AA62-F213DB3ADD2F}" dt="2022-11-07T17:38:14.466" v="1"/>
          <ac:spMkLst>
            <pc:docMk/>
            <pc:sldMasterMk cId="4263840892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704E53F6-3059-4E40-AA62-F213DB3ADD2F}" dt="2022-11-07T17:38:14.466" v="1"/>
          <ac:spMkLst>
            <pc:docMk/>
            <pc:sldMasterMk cId="4263840892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704E53F6-3059-4E40-AA62-F213DB3ADD2F}" dt="2022-11-07T17:38:14.466" v="1"/>
          <ac:spMkLst>
            <pc:docMk/>
            <pc:sldMasterMk cId="4263840892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2740825915" sldId="2147483661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740825915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740825915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2247741525" sldId="2147483663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247741525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247741525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2431629693" sldId="2147483664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431629693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431629693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616532485" sldId="2147483665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616532485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616532485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616532485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616532485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616532485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285719859" sldId="2147483668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85719859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85719859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85719859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1697545510" sldId="2147483669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1697545510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1697545510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1697545510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04E53F6-3059-4E40-AA62-F213DB3ADD2F}" dt="2022-11-07T17:38:14.466" v="1"/>
          <pc:sldLayoutMkLst>
            <pc:docMk/>
            <pc:sldMasterMk cId="4263840892" sldId="2147483660"/>
            <pc:sldLayoutMk cId="233456136" sldId="2147483671"/>
          </pc:sldLayoutMkLst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33456136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04E53F6-3059-4E40-AA62-F213DB3ADD2F}" dt="2022-11-07T17:38:14.466" v="1"/>
            <ac:spMkLst>
              <pc:docMk/>
              <pc:sldMasterMk cId="4263840892" sldId="2147483660"/>
              <pc:sldLayoutMk cId="233456136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772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4076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8196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637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1410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7618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3597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859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877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95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932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FE2DB-B661-4464-8615-466F5F7B5B55}" type="datetimeFigureOut">
              <a:rPr lang="en-GB" smtClean="0"/>
              <a:t>07/11/2022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23C22-5724-492F-89E1-6E0F4385850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615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6163546"/>
              </p:ext>
            </p:extLst>
          </p:nvPr>
        </p:nvGraphicFramePr>
        <p:xfrm>
          <a:off x="7464152" y="188640"/>
          <a:ext cx="2232248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48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2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12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13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14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15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16</a:t>
                      </a:r>
                      <a:endParaRPr lang="en-GB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B12394B-1099-D83B-59BB-9D7A197DCF9D}"/>
              </a:ext>
            </a:extLst>
          </p:cNvPr>
          <p:cNvSpPr txBox="1"/>
          <p:nvPr/>
        </p:nvSpPr>
        <p:spPr>
          <a:xfrm>
            <a:off x="1199456" y="2492896"/>
            <a:ext cx="5328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Treasure Hunt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2549924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EDB4A7-6F2F-C22F-1483-56A69970C36F}"/>
              </a:ext>
            </a:extLst>
          </p:cNvPr>
          <p:cNvSpPr txBox="1"/>
          <p:nvPr/>
        </p:nvSpPr>
        <p:spPr>
          <a:xfrm>
            <a:off x="2351584" y="1844824"/>
            <a:ext cx="7560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774762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4287DE9-B7E5-10D9-D9B2-06FF55A926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5049625"/>
              </p:ext>
            </p:extLst>
          </p:nvPr>
        </p:nvGraphicFramePr>
        <p:xfrm>
          <a:off x="7968208" y="188640"/>
          <a:ext cx="2232248" cy="6339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048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25.13cm²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72.55cm²</a:t>
                      </a:r>
                      <a:endParaRPr lang="en-GB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algn="ctr"/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153.94cm²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157.08cm²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34.07cm²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15.14cm²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37.13cm²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56.54cm²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127.23cm²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28.27cm²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64.27cm²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50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.27cm²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19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.63cm²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63.62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68.55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8048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baseline="0" dirty="0">
                          <a:solidFill>
                            <a:srgbClr val="FF0000"/>
                          </a:solidFill>
                        </a:rPr>
                        <a:t>38.48</a:t>
                      </a:r>
                      <a:r>
                        <a:rPr lang="en-GB" sz="2000" b="1" dirty="0">
                          <a:solidFill>
                            <a:srgbClr val="FF0000"/>
                          </a:solidFill>
                        </a:rPr>
                        <a:t>cm²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0FB5F8A-115E-074A-60DE-64BB5672CB3C}"/>
              </a:ext>
            </a:extLst>
          </p:cNvPr>
          <p:cNvSpPr txBox="1"/>
          <p:nvPr/>
        </p:nvSpPr>
        <p:spPr>
          <a:xfrm>
            <a:off x="1343472" y="2564904"/>
            <a:ext cx="532859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/>
              <a:t>Treasure Hunt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401353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</TotalTime>
  <Words>37</Words>
  <Application>Microsoft Office PowerPoint</Application>
  <PresentationFormat>Widescreen</PresentationFormat>
  <Paragraphs>35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The Ridgeway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of a Circle</dc:title>
  <dc:creator>Abigail Marshman</dc:creator>
  <cp:lastModifiedBy>Stewart Gale</cp:lastModifiedBy>
  <cp:revision>15</cp:revision>
  <dcterms:created xsi:type="dcterms:W3CDTF">2014-10-05T15:01:14Z</dcterms:created>
  <dcterms:modified xsi:type="dcterms:W3CDTF">2022-11-07T17:41:03Z</dcterms:modified>
</cp:coreProperties>
</file>