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4dc8cf50-acb7-4925-b28c-193ab6cd7a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84" y="150264"/>
            <a:ext cx="5812963" cy="435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f98839bf-8f59-46d7-be7f-7d3f11dab7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165" y="150264"/>
            <a:ext cx="5689937" cy="43597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3" y="517907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4dc8cf50-acb7-4925-b28c-193ab6cd7a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38" y="178465"/>
            <a:ext cx="5812963" cy="435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f98839bf-8f59-46d7-be7f-7d3f11dab7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352" y="178465"/>
            <a:ext cx="5689937" cy="43597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91938" y="178465"/>
            <a:ext cx="5812963" cy="435972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17177" y="3247238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did not take out the HCF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just a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common factor.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36856" y="1756354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4dc8cf50-acb7-4925-b28c-193ab6cd7a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38" y="178464"/>
            <a:ext cx="6570335" cy="492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02" t="59253" r="61945" b="25333"/>
          <a:stretch/>
        </p:blipFill>
        <p:spPr>
          <a:xfrm>
            <a:off x="828021" y="4629596"/>
            <a:ext cx="5498168" cy="222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56876" y="3124571"/>
            <a:ext cx="38681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did not </a:t>
            </a:r>
            <a:r>
              <a:rPr lang="en-US" sz="4000" dirty="0" err="1" smtClean="0">
                <a:solidFill>
                  <a:srgbClr val="1C1C1C"/>
                </a:solidFill>
              </a:rPr>
              <a:t>realise</a:t>
            </a:r>
            <a:r>
              <a:rPr lang="en-US" sz="4000" dirty="0" smtClean="0">
                <a:solidFill>
                  <a:srgbClr val="1C1C1C"/>
                </a:solidFill>
              </a:rPr>
              <a:t> that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one seventh is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a factor of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four sevenths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f98839bf-8f59-46d7-be7f-7d3f11dab7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49" y="215319"/>
            <a:ext cx="6126871" cy="46945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701" t="59599" r="34795" b="25043"/>
          <a:stretch/>
        </p:blipFill>
        <p:spPr>
          <a:xfrm>
            <a:off x="764498" y="4709621"/>
            <a:ext cx="5141626" cy="214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42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2020-02-11T12:14:58Z</dcterms:modified>
</cp:coreProperties>
</file>