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3" r:id="rId7"/>
    <p:sldId id="262" r:id="rId8"/>
    <p:sldId id="260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557EE8-D130-44B4-86A9-474CCCB82906}" v="6" dt="2022-01-22T05:49:58.7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D557EE8-D130-44B4-86A9-474CCCB82906}"/>
    <pc:docChg chg="custSel addSld modSld sldOrd">
      <pc:chgData name="Stewart Gale" userId="3647ddd2-6040-41ae-a96d-232c23482af8" providerId="ADAL" clId="{1D557EE8-D130-44B4-86A9-474CCCB82906}" dt="2022-01-22T05:50:16.228" v="44" actId="1076"/>
      <pc:docMkLst>
        <pc:docMk/>
      </pc:docMkLst>
      <pc:sldChg chg="delSp modSp mod delAnim">
        <pc:chgData name="Stewart Gale" userId="3647ddd2-6040-41ae-a96d-232c23482af8" providerId="ADAL" clId="{1D557EE8-D130-44B4-86A9-474CCCB82906}" dt="2022-01-22T05:48:32.549" v="12" actId="1076"/>
        <pc:sldMkLst>
          <pc:docMk/>
          <pc:sldMk cId="3327277063" sldId="259"/>
        </pc:sldMkLst>
        <pc:spChg chg="del">
          <ac:chgData name="Stewart Gale" userId="3647ddd2-6040-41ae-a96d-232c23482af8" providerId="ADAL" clId="{1D557EE8-D130-44B4-86A9-474CCCB82906}" dt="2022-01-22T05:48:13.911" v="6" actId="478"/>
          <ac:spMkLst>
            <pc:docMk/>
            <pc:sldMk cId="3327277063" sldId="259"/>
            <ac:spMk id="2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13.911" v="6" actId="478"/>
          <ac:spMkLst>
            <pc:docMk/>
            <pc:sldMk cId="3327277063" sldId="259"/>
            <ac:spMk id="11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13.911" v="6" actId="478"/>
          <ac:spMkLst>
            <pc:docMk/>
            <pc:sldMk cId="3327277063" sldId="259"/>
            <ac:spMk id="12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8:18.503" v="7" actId="1076"/>
          <ac:spMkLst>
            <pc:docMk/>
            <pc:sldMk cId="3327277063" sldId="259"/>
            <ac:spMk id="13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13.911" v="6" actId="478"/>
          <ac:spMkLst>
            <pc:docMk/>
            <pc:sldMk cId="3327277063" sldId="259"/>
            <ac:spMk id="14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26.482" v="9" actId="478"/>
          <ac:spMkLst>
            <pc:docMk/>
            <pc:sldMk cId="3327277063" sldId="259"/>
            <ac:spMk id="15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26.482" v="9" actId="478"/>
          <ac:spMkLst>
            <pc:docMk/>
            <pc:sldMk cId="3327277063" sldId="259"/>
            <ac:spMk id="16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8:29.902" v="11" actId="1076"/>
          <ac:spMkLst>
            <pc:docMk/>
            <pc:sldMk cId="3327277063" sldId="259"/>
            <ac:spMk id="17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8:32.549" v="12" actId="1076"/>
          <ac:spMkLst>
            <pc:docMk/>
            <pc:sldMk cId="3327277063" sldId="259"/>
            <ac:spMk id="18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26.482" v="9" actId="478"/>
          <ac:spMkLst>
            <pc:docMk/>
            <pc:sldMk cId="3327277063" sldId="259"/>
            <ac:spMk id="19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26.482" v="9" actId="478"/>
          <ac:spMkLst>
            <pc:docMk/>
            <pc:sldMk cId="3327277063" sldId="259"/>
            <ac:spMk id="20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26.482" v="9" actId="478"/>
          <ac:spMkLst>
            <pc:docMk/>
            <pc:sldMk cId="3327277063" sldId="259"/>
            <ac:spMk id="21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26.482" v="9" actId="478"/>
          <ac:spMkLst>
            <pc:docMk/>
            <pc:sldMk cId="3327277063" sldId="259"/>
            <ac:spMk id="22" creationId="{00000000-0000-0000-0000-000000000000}"/>
          </ac:spMkLst>
        </pc:spChg>
        <pc:picChg chg="del">
          <ac:chgData name="Stewart Gale" userId="3647ddd2-6040-41ae-a96d-232c23482af8" providerId="ADAL" clId="{1D557EE8-D130-44B4-86A9-474CCCB82906}" dt="2022-01-22T05:48:13.911" v="6" actId="478"/>
          <ac:picMkLst>
            <pc:docMk/>
            <pc:sldMk cId="3327277063" sldId="259"/>
            <ac:picMk id="4" creationId="{00000000-0000-0000-0000-000000000000}"/>
          </ac:picMkLst>
        </pc:picChg>
        <pc:picChg chg="mod">
          <ac:chgData name="Stewart Gale" userId="3647ddd2-6040-41ae-a96d-232c23482af8" providerId="ADAL" clId="{1D557EE8-D130-44B4-86A9-474CCCB82906}" dt="2022-01-22T05:48:27.676" v="10" actId="1076"/>
          <ac:picMkLst>
            <pc:docMk/>
            <pc:sldMk cId="3327277063" sldId="259"/>
            <ac:picMk id="5" creationId="{00000000-0000-0000-0000-000000000000}"/>
          </ac:picMkLst>
        </pc:picChg>
        <pc:picChg chg="del">
          <ac:chgData name="Stewart Gale" userId="3647ddd2-6040-41ae-a96d-232c23482af8" providerId="ADAL" clId="{1D557EE8-D130-44B4-86A9-474CCCB82906}" dt="2022-01-22T05:48:26.482" v="9" actId="478"/>
          <ac:picMkLst>
            <pc:docMk/>
            <pc:sldMk cId="3327277063" sldId="259"/>
            <ac:picMk id="6" creationId="{00000000-0000-0000-0000-000000000000}"/>
          </ac:picMkLst>
        </pc:picChg>
        <pc:picChg chg="del">
          <ac:chgData name="Stewart Gale" userId="3647ddd2-6040-41ae-a96d-232c23482af8" providerId="ADAL" clId="{1D557EE8-D130-44B4-86A9-474CCCB82906}" dt="2022-01-22T05:48:26.482" v="9" actId="478"/>
          <ac:picMkLst>
            <pc:docMk/>
            <pc:sldMk cId="3327277063" sldId="259"/>
            <ac:picMk id="7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1D557EE8-D130-44B4-86A9-474CCCB82906}" dt="2022-01-22T05:49:34.033" v="31" actId="1076"/>
        <pc:sldMkLst>
          <pc:docMk/>
          <pc:sldMk cId="1335444738" sldId="260"/>
        </pc:sldMkLst>
        <pc:spChg chg="mod">
          <ac:chgData name="Stewart Gale" userId="3647ddd2-6040-41ae-a96d-232c23482af8" providerId="ADAL" clId="{1D557EE8-D130-44B4-86A9-474CCCB82906}" dt="2022-01-22T05:49:30.424" v="30" actId="1076"/>
          <ac:spMkLst>
            <pc:docMk/>
            <pc:sldMk cId="1335444738" sldId="260"/>
            <ac:spMk id="17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9:26.720" v="28" actId="478"/>
          <ac:spMkLst>
            <pc:docMk/>
            <pc:sldMk cId="1335444738" sldId="260"/>
            <ac:spMk id="19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9:26.720" v="28" actId="478"/>
          <ac:spMkLst>
            <pc:docMk/>
            <pc:sldMk cId="1335444738" sldId="260"/>
            <ac:spMk id="20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9:34.033" v="31" actId="1076"/>
          <ac:spMkLst>
            <pc:docMk/>
            <pc:sldMk cId="1335444738" sldId="260"/>
            <ac:spMk id="21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9:26.720" v="28" actId="478"/>
          <ac:spMkLst>
            <pc:docMk/>
            <pc:sldMk cId="1335444738" sldId="260"/>
            <ac:spMk id="22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9:26.720" v="28" actId="478"/>
          <ac:spMkLst>
            <pc:docMk/>
            <pc:sldMk cId="1335444738" sldId="260"/>
            <ac:spMk id="23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9:26.720" v="28" actId="478"/>
          <ac:spMkLst>
            <pc:docMk/>
            <pc:sldMk cId="1335444738" sldId="260"/>
            <ac:spMk id="24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9:26.720" v="28" actId="478"/>
          <ac:spMkLst>
            <pc:docMk/>
            <pc:sldMk cId="1335444738" sldId="260"/>
            <ac:spMk id="25" creationId="{00000000-0000-0000-0000-000000000000}"/>
          </ac:spMkLst>
        </pc:spChg>
        <pc:picChg chg="del">
          <ac:chgData name="Stewart Gale" userId="3647ddd2-6040-41ae-a96d-232c23482af8" providerId="ADAL" clId="{1D557EE8-D130-44B4-86A9-474CCCB82906}" dt="2022-01-22T05:49:26.720" v="28" actId="478"/>
          <ac:picMkLst>
            <pc:docMk/>
            <pc:sldMk cId="1335444738" sldId="260"/>
            <ac:picMk id="12" creationId="{00000000-0000-0000-0000-000000000000}"/>
          </ac:picMkLst>
        </pc:picChg>
        <pc:picChg chg="del">
          <ac:chgData name="Stewart Gale" userId="3647ddd2-6040-41ae-a96d-232c23482af8" providerId="ADAL" clId="{1D557EE8-D130-44B4-86A9-474CCCB82906}" dt="2022-01-22T05:49:26.720" v="28" actId="478"/>
          <ac:picMkLst>
            <pc:docMk/>
            <pc:sldMk cId="1335444738" sldId="260"/>
            <ac:picMk id="13" creationId="{00000000-0000-0000-0000-000000000000}"/>
          </ac:picMkLst>
        </pc:picChg>
        <pc:picChg chg="del">
          <ac:chgData name="Stewart Gale" userId="3647ddd2-6040-41ae-a96d-232c23482af8" providerId="ADAL" clId="{1D557EE8-D130-44B4-86A9-474CCCB82906}" dt="2022-01-22T05:49:26.720" v="28" actId="478"/>
          <ac:picMkLst>
            <pc:docMk/>
            <pc:sldMk cId="1335444738" sldId="260"/>
            <ac:picMk id="14" creationId="{00000000-0000-0000-0000-000000000000}"/>
          </ac:picMkLst>
        </pc:picChg>
        <pc:picChg chg="del">
          <ac:chgData name="Stewart Gale" userId="3647ddd2-6040-41ae-a96d-232c23482af8" providerId="ADAL" clId="{1D557EE8-D130-44B4-86A9-474CCCB82906}" dt="2022-01-22T05:49:26.720" v="28" actId="478"/>
          <ac:picMkLst>
            <pc:docMk/>
            <pc:sldMk cId="1335444738" sldId="260"/>
            <ac:picMk id="15" creationId="{00000000-0000-0000-0000-000000000000}"/>
          </ac:picMkLst>
        </pc:picChg>
      </pc:sldChg>
      <pc:sldChg chg="delSp modSp add mod ord delAnim">
        <pc:chgData name="Stewart Gale" userId="3647ddd2-6040-41ae-a96d-232c23482af8" providerId="ADAL" clId="{1D557EE8-D130-44B4-86A9-474CCCB82906}" dt="2022-01-22T05:48:10.191" v="5"/>
        <pc:sldMkLst>
          <pc:docMk/>
          <pc:sldMk cId="937617117" sldId="261"/>
        </pc:sldMkLst>
        <pc:spChg chg="mod">
          <ac:chgData name="Stewart Gale" userId="3647ddd2-6040-41ae-a96d-232c23482af8" providerId="ADAL" clId="{1D557EE8-D130-44B4-86A9-474CCCB82906}" dt="2022-01-22T05:48:02.030" v="2" actId="1076"/>
          <ac:spMkLst>
            <pc:docMk/>
            <pc:sldMk cId="937617117" sldId="261"/>
            <ac:spMk id="2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7:53.526" v="1" actId="478"/>
          <ac:spMkLst>
            <pc:docMk/>
            <pc:sldMk cId="937617117" sldId="261"/>
            <ac:spMk id="13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8:08.155" v="3" actId="1076"/>
          <ac:spMkLst>
            <pc:docMk/>
            <pc:sldMk cId="937617117" sldId="261"/>
            <ac:spMk id="14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7:53.526" v="1" actId="478"/>
          <ac:spMkLst>
            <pc:docMk/>
            <pc:sldMk cId="937617117" sldId="261"/>
            <ac:spMk id="15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7:53.526" v="1" actId="478"/>
          <ac:spMkLst>
            <pc:docMk/>
            <pc:sldMk cId="937617117" sldId="261"/>
            <ac:spMk id="16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7:53.526" v="1" actId="478"/>
          <ac:spMkLst>
            <pc:docMk/>
            <pc:sldMk cId="937617117" sldId="261"/>
            <ac:spMk id="17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7:53.526" v="1" actId="478"/>
          <ac:spMkLst>
            <pc:docMk/>
            <pc:sldMk cId="937617117" sldId="261"/>
            <ac:spMk id="18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7:53.526" v="1" actId="478"/>
          <ac:spMkLst>
            <pc:docMk/>
            <pc:sldMk cId="937617117" sldId="261"/>
            <ac:spMk id="19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7:53.526" v="1" actId="478"/>
          <ac:spMkLst>
            <pc:docMk/>
            <pc:sldMk cId="937617117" sldId="261"/>
            <ac:spMk id="20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7:53.526" v="1" actId="478"/>
          <ac:spMkLst>
            <pc:docMk/>
            <pc:sldMk cId="937617117" sldId="261"/>
            <ac:spMk id="21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7:53.526" v="1" actId="478"/>
          <ac:spMkLst>
            <pc:docMk/>
            <pc:sldMk cId="937617117" sldId="261"/>
            <ac:spMk id="22" creationId="{00000000-0000-0000-0000-000000000000}"/>
          </ac:spMkLst>
        </pc:spChg>
        <pc:picChg chg="del">
          <ac:chgData name="Stewart Gale" userId="3647ddd2-6040-41ae-a96d-232c23482af8" providerId="ADAL" clId="{1D557EE8-D130-44B4-86A9-474CCCB82906}" dt="2022-01-22T05:47:53.526" v="1" actId="478"/>
          <ac:picMkLst>
            <pc:docMk/>
            <pc:sldMk cId="937617117" sldId="261"/>
            <ac:picMk id="5" creationId="{00000000-0000-0000-0000-000000000000}"/>
          </ac:picMkLst>
        </pc:picChg>
        <pc:picChg chg="del">
          <ac:chgData name="Stewart Gale" userId="3647ddd2-6040-41ae-a96d-232c23482af8" providerId="ADAL" clId="{1D557EE8-D130-44B4-86A9-474CCCB82906}" dt="2022-01-22T05:47:53.526" v="1" actId="478"/>
          <ac:picMkLst>
            <pc:docMk/>
            <pc:sldMk cId="937617117" sldId="261"/>
            <ac:picMk id="6" creationId="{00000000-0000-0000-0000-000000000000}"/>
          </ac:picMkLst>
        </pc:picChg>
        <pc:picChg chg="del">
          <ac:chgData name="Stewart Gale" userId="3647ddd2-6040-41ae-a96d-232c23482af8" providerId="ADAL" clId="{1D557EE8-D130-44B4-86A9-474CCCB82906}" dt="2022-01-22T05:47:53.526" v="1" actId="478"/>
          <ac:picMkLst>
            <pc:docMk/>
            <pc:sldMk cId="937617117" sldId="261"/>
            <ac:picMk id="7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1D557EE8-D130-44B4-86A9-474CCCB82906}" dt="2022-01-22T05:49:17.007" v="26" actId="1076"/>
        <pc:sldMkLst>
          <pc:docMk/>
          <pc:sldMk cId="1569729746" sldId="262"/>
        </pc:sldMkLst>
        <pc:spChg chg="del">
          <ac:chgData name="Stewart Gale" userId="3647ddd2-6040-41ae-a96d-232c23482af8" providerId="ADAL" clId="{1D557EE8-D130-44B4-86A9-474CCCB82906}" dt="2022-01-22T05:48:39.077" v="13" actId="478"/>
          <ac:spMkLst>
            <pc:docMk/>
            <pc:sldMk cId="1569729746" sldId="262"/>
            <ac:spMk id="13" creationId="{00000000-0000-0000-0000-000000000000}"/>
          </ac:spMkLst>
        </pc:spChg>
        <pc:spChg chg="del mod">
          <ac:chgData name="Stewart Gale" userId="3647ddd2-6040-41ae-a96d-232c23482af8" providerId="ADAL" clId="{1D557EE8-D130-44B4-86A9-474CCCB82906}" dt="2022-01-22T05:49:05.249" v="23" actId="478"/>
          <ac:spMkLst>
            <pc:docMk/>
            <pc:sldMk cId="1569729746" sldId="262"/>
            <ac:spMk id="15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9:10.925" v="24" actId="1076"/>
          <ac:spMkLst>
            <pc:docMk/>
            <pc:sldMk cId="1569729746" sldId="262"/>
            <ac:spMk id="16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39.077" v="13" actId="478"/>
          <ac:spMkLst>
            <pc:docMk/>
            <pc:sldMk cId="1569729746" sldId="262"/>
            <ac:spMk id="17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41.783" v="14" actId="478"/>
          <ac:spMkLst>
            <pc:docMk/>
            <pc:sldMk cId="1569729746" sldId="262"/>
            <ac:spMk id="18" creationId="{00000000-0000-0000-0000-000000000000}"/>
          </ac:spMkLst>
        </pc:spChg>
        <pc:spChg chg="del mod">
          <ac:chgData name="Stewart Gale" userId="3647ddd2-6040-41ae-a96d-232c23482af8" providerId="ADAL" clId="{1D557EE8-D130-44B4-86A9-474CCCB82906}" dt="2022-01-22T05:49:05.249" v="23" actId="478"/>
          <ac:spMkLst>
            <pc:docMk/>
            <pc:sldMk cId="1569729746" sldId="262"/>
            <ac:spMk id="19" creationId="{00000000-0000-0000-0000-000000000000}"/>
          </ac:spMkLst>
        </pc:spChg>
        <pc:spChg chg="del mod">
          <ac:chgData name="Stewart Gale" userId="3647ddd2-6040-41ae-a96d-232c23482af8" providerId="ADAL" clId="{1D557EE8-D130-44B4-86A9-474CCCB82906}" dt="2022-01-22T05:49:05.249" v="23" actId="478"/>
          <ac:spMkLst>
            <pc:docMk/>
            <pc:sldMk cId="1569729746" sldId="262"/>
            <ac:spMk id="20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9:14.049" v="25" actId="1076"/>
          <ac:spMkLst>
            <pc:docMk/>
            <pc:sldMk cId="1569729746" sldId="262"/>
            <ac:spMk id="21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9:17.007" v="26" actId="1076"/>
          <ac:spMkLst>
            <pc:docMk/>
            <pc:sldMk cId="1569729746" sldId="262"/>
            <ac:spMk id="22" creationId="{00000000-0000-0000-0000-000000000000}"/>
          </ac:spMkLst>
        </pc:spChg>
        <pc:picChg chg="del">
          <ac:chgData name="Stewart Gale" userId="3647ddd2-6040-41ae-a96d-232c23482af8" providerId="ADAL" clId="{1D557EE8-D130-44B4-86A9-474CCCB82906}" dt="2022-01-22T05:48:39.077" v="13" actId="478"/>
          <ac:picMkLst>
            <pc:docMk/>
            <pc:sldMk cId="1569729746" sldId="262"/>
            <ac:picMk id="5" creationId="{00000000-0000-0000-0000-000000000000}"/>
          </ac:picMkLst>
        </pc:picChg>
        <pc:picChg chg="del mod">
          <ac:chgData name="Stewart Gale" userId="3647ddd2-6040-41ae-a96d-232c23482af8" providerId="ADAL" clId="{1D557EE8-D130-44B4-86A9-474CCCB82906}" dt="2022-01-22T05:49:05.249" v="23" actId="478"/>
          <ac:picMkLst>
            <pc:docMk/>
            <pc:sldMk cId="1569729746" sldId="262"/>
            <ac:picMk id="6" creationId="{00000000-0000-0000-0000-000000000000}"/>
          </ac:picMkLst>
        </pc:picChg>
        <pc:picChg chg="mod">
          <ac:chgData name="Stewart Gale" userId="3647ddd2-6040-41ae-a96d-232c23482af8" providerId="ADAL" clId="{1D557EE8-D130-44B4-86A9-474CCCB82906}" dt="2022-01-22T05:49:10.925" v="24" actId="1076"/>
          <ac:picMkLst>
            <pc:docMk/>
            <pc:sldMk cId="1569729746" sldId="262"/>
            <ac:picMk id="7" creationId="{00000000-0000-0000-0000-000000000000}"/>
          </ac:picMkLst>
        </pc:picChg>
      </pc:sldChg>
      <pc:sldChg chg="delSp modSp add mod ord delAnim">
        <pc:chgData name="Stewart Gale" userId="3647ddd2-6040-41ae-a96d-232c23482af8" providerId="ADAL" clId="{1D557EE8-D130-44B4-86A9-474CCCB82906}" dt="2022-01-22T05:49:02.355" v="22"/>
        <pc:sldMkLst>
          <pc:docMk/>
          <pc:sldMk cId="2136960265" sldId="263"/>
        </pc:sldMkLst>
        <pc:spChg chg="del">
          <ac:chgData name="Stewart Gale" userId="3647ddd2-6040-41ae-a96d-232c23482af8" providerId="ADAL" clId="{1D557EE8-D130-44B4-86A9-474CCCB82906}" dt="2022-01-22T05:48:52.708" v="17" actId="478"/>
          <ac:spMkLst>
            <pc:docMk/>
            <pc:sldMk cId="2136960265" sldId="263"/>
            <ac:spMk id="16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8:56.302" v="18" actId="1076"/>
          <ac:spMkLst>
            <pc:docMk/>
            <pc:sldMk cId="2136960265" sldId="263"/>
            <ac:spMk id="19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8:59.654" v="20" actId="1076"/>
          <ac:spMkLst>
            <pc:docMk/>
            <pc:sldMk cId="2136960265" sldId="263"/>
            <ac:spMk id="20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52.708" v="17" actId="478"/>
          <ac:spMkLst>
            <pc:docMk/>
            <pc:sldMk cId="2136960265" sldId="263"/>
            <ac:spMk id="21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8:52.708" v="17" actId="478"/>
          <ac:spMkLst>
            <pc:docMk/>
            <pc:sldMk cId="2136960265" sldId="263"/>
            <ac:spMk id="22" creationId="{00000000-0000-0000-0000-000000000000}"/>
          </ac:spMkLst>
        </pc:spChg>
        <pc:picChg chg="del">
          <ac:chgData name="Stewart Gale" userId="3647ddd2-6040-41ae-a96d-232c23482af8" providerId="ADAL" clId="{1D557EE8-D130-44B4-86A9-474CCCB82906}" dt="2022-01-22T05:48:52.708" v="17" actId="478"/>
          <ac:picMkLst>
            <pc:docMk/>
            <pc:sldMk cId="2136960265" sldId="263"/>
            <ac:picMk id="7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1D557EE8-D130-44B4-86A9-474CCCB82906}" dt="2022-01-22T05:50:01.596" v="40" actId="478"/>
        <pc:sldMkLst>
          <pc:docMk/>
          <pc:sldMk cId="3680171522" sldId="264"/>
        </pc:sldMkLst>
        <pc:spChg chg="del">
          <ac:chgData name="Stewart Gale" userId="3647ddd2-6040-41ae-a96d-232c23482af8" providerId="ADAL" clId="{1D557EE8-D130-44B4-86A9-474CCCB82906}" dt="2022-01-22T05:49:39.148" v="32" actId="478"/>
          <ac:spMkLst>
            <pc:docMk/>
            <pc:sldMk cId="3680171522" sldId="264"/>
            <ac:spMk id="17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9:39.148" v="32" actId="478"/>
          <ac:spMkLst>
            <pc:docMk/>
            <pc:sldMk cId="3680171522" sldId="264"/>
            <ac:spMk id="18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9:43.680" v="33" actId="1076"/>
          <ac:spMkLst>
            <pc:docMk/>
            <pc:sldMk cId="3680171522" sldId="264"/>
            <ac:spMk id="19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50:01.596" v="40" actId="478"/>
          <ac:spMkLst>
            <pc:docMk/>
            <pc:sldMk cId="3680171522" sldId="264"/>
            <ac:spMk id="20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49:39.148" v="32" actId="478"/>
          <ac:spMkLst>
            <pc:docMk/>
            <pc:sldMk cId="3680171522" sldId="264"/>
            <ac:spMk id="21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9:49.562" v="36" actId="1076"/>
          <ac:spMkLst>
            <pc:docMk/>
            <pc:sldMk cId="3680171522" sldId="264"/>
            <ac:spMk id="22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49:53.755" v="38" actId="14100"/>
          <ac:spMkLst>
            <pc:docMk/>
            <pc:sldMk cId="3680171522" sldId="264"/>
            <ac:spMk id="23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50:01.596" v="40" actId="478"/>
          <ac:spMkLst>
            <pc:docMk/>
            <pc:sldMk cId="3680171522" sldId="264"/>
            <ac:spMk id="24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50:01.596" v="40" actId="478"/>
          <ac:spMkLst>
            <pc:docMk/>
            <pc:sldMk cId="3680171522" sldId="264"/>
            <ac:spMk id="25" creationId="{00000000-0000-0000-0000-000000000000}"/>
          </ac:spMkLst>
        </pc:spChg>
        <pc:picChg chg="del">
          <ac:chgData name="Stewart Gale" userId="3647ddd2-6040-41ae-a96d-232c23482af8" providerId="ADAL" clId="{1D557EE8-D130-44B4-86A9-474CCCB82906}" dt="2022-01-22T05:49:39.148" v="32" actId="478"/>
          <ac:picMkLst>
            <pc:docMk/>
            <pc:sldMk cId="3680171522" sldId="264"/>
            <ac:picMk id="11" creationId="{00000000-0000-0000-0000-000000000000}"/>
          </ac:picMkLst>
        </pc:picChg>
        <pc:picChg chg="mod">
          <ac:chgData name="Stewart Gale" userId="3647ddd2-6040-41ae-a96d-232c23482af8" providerId="ADAL" clId="{1D557EE8-D130-44B4-86A9-474CCCB82906}" dt="2022-01-22T05:49:43.680" v="33" actId="1076"/>
          <ac:picMkLst>
            <pc:docMk/>
            <pc:sldMk cId="3680171522" sldId="264"/>
            <ac:picMk id="12" creationId="{00000000-0000-0000-0000-000000000000}"/>
          </ac:picMkLst>
        </pc:picChg>
        <pc:picChg chg="del">
          <ac:chgData name="Stewart Gale" userId="3647ddd2-6040-41ae-a96d-232c23482af8" providerId="ADAL" clId="{1D557EE8-D130-44B4-86A9-474CCCB82906}" dt="2022-01-22T05:50:01.596" v="40" actId="478"/>
          <ac:picMkLst>
            <pc:docMk/>
            <pc:sldMk cId="3680171522" sldId="264"/>
            <ac:picMk id="13" creationId="{00000000-0000-0000-0000-000000000000}"/>
          </ac:picMkLst>
        </pc:picChg>
        <pc:picChg chg="mod">
          <ac:chgData name="Stewart Gale" userId="3647ddd2-6040-41ae-a96d-232c23482af8" providerId="ADAL" clId="{1D557EE8-D130-44B4-86A9-474CCCB82906}" dt="2022-01-22T05:49:43.680" v="33" actId="1076"/>
          <ac:picMkLst>
            <pc:docMk/>
            <pc:sldMk cId="3680171522" sldId="264"/>
            <ac:picMk id="14" creationId="{00000000-0000-0000-0000-000000000000}"/>
          </ac:picMkLst>
        </pc:picChg>
        <pc:picChg chg="del">
          <ac:chgData name="Stewart Gale" userId="3647ddd2-6040-41ae-a96d-232c23482af8" providerId="ADAL" clId="{1D557EE8-D130-44B4-86A9-474CCCB82906}" dt="2022-01-22T05:50:01.596" v="40" actId="478"/>
          <ac:picMkLst>
            <pc:docMk/>
            <pc:sldMk cId="3680171522" sldId="264"/>
            <ac:picMk id="15" creationId="{00000000-0000-0000-0000-000000000000}"/>
          </ac:picMkLst>
        </pc:picChg>
        <pc:picChg chg="del">
          <ac:chgData name="Stewart Gale" userId="3647ddd2-6040-41ae-a96d-232c23482af8" providerId="ADAL" clId="{1D557EE8-D130-44B4-86A9-474CCCB82906}" dt="2022-01-22T05:49:39.148" v="32" actId="478"/>
          <ac:picMkLst>
            <pc:docMk/>
            <pc:sldMk cId="3680171522" sldId="264"/>
            <ac:picMk id="16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1D557EE8-D130-44B4-86A9-474CCCB82906}" dt="2022-01-22T05:50:16.228" v="44" actId="1076"/>
        <pc:sldMkLst>
          <pc:docMk/>
          <pc:sldMk cId="2623829832" sldId="265"/>
        </pc:sldMkLst>
        <pc:spChg chg="del">
          <ac:chgData name="Stewart Gale" userId="3647ddd2-6040-41ae-a96d-232c23482af8" providerId="ADAL" clId="{1D557EE8-D130-44B4-86A9-474CCCB82906}" dt="2022-01-22T05:50:05.701" v="41" actId="478"/>
          <ac:spMkLst>
            <pc:docMk/>
            <pc:sldMk cId="2623829832" sldId="265"/>
            <ac:spMk id="19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50:10.769" v="42" actId="1076"/>
          <ac:spMkLst>
            <pc:docMk/>
            <pc:sldMk cId="2623829832" sldId="265"/>
            <ac:spMk id="20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50:05.701" v="41" actId="478"/>
          <ac:spMkLst>
            <pc:docMk/>
            <pc:sldMk cId="2623829832" sldId="265"/>
            <ac:spMk id="22" creationId="{00000000-0000-0000-0000-000000000000}"/>
          </ac:spMkLst>
        </pc:spChg>
        <pc:spChg chg="del">
          <ac:chgData name="Stewart Gale" userId="3647ddd2-6040-41ae-a96d-232c23482af8" providerId="ADAL" clId="{1D557EE8-D130-44B4-86A9-474CCCB82906}" dt="2022-01-22T05:50:05.701" v="41" actId="478"/>
          <ac:spMkLst>
            <pc:docMk/>
            <pc:sldMk cId="2623829832" sldId="265"/>
            <ac:spMk id="23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50:13.207" v="43" actId="1076"/>
          <ac:spMkLst>
            <pc:docMk/>
            <pc:sldMk cId="2623829832" sldId="265"/>
            <ac:spMk id="24" creationId="{00000000-0000-0000-0000-000000000000}"/>
          </ac:spMkLst>
        </pc:spChg>
        <pc:spChg chg="mod">
          <ac:chgData name="Stewart Gale" userId="3647ddd2-6040-41ae-a96d-232c23482af8" providerId="ADAL" clId="{1D557EE8-D130-44B4-86A9-474CCCB82906}" dt="2022-01-22T05:50:16.228" v="44" actId="1076"/>
          <ac:spMkLst>
            <pc:docMk/>
            <pc:sldMk cId="2623829832" sldId="265"/>
            <ac:spMk id="25" creationId="{00000000-0000-0000-0000-000000000000}"/>
          </ac:spMkLst>
        </pc:spChg>
        <pc:picChg chg="del">
          <ac:chgData name="Stewart Gale" userId="3647ddd2-6040-41ae-a96d-232c23482af8" providerId="ADAL" clId="{1D557EE8-D130-44B4-86A9-474CCCB82906}" dt="2022-01-22T05:50:05.701" v="41" actId="478"/>
          <ac:picMkLst>
            <pc:docMk/>
            <pc:sldMk cId="2623829832" sldId="265"/>
            <ac:picMk id="12" creationId="{00000000-0000-0000-0000-000000000000}"/>
          </ac:picMkLst>
        </pc:picChg>
        <pc:picChg chg="mod">
          <ac:chgData name="Stewart Gale" userId="3647ddd2-6040-41ae-a96d-232c23482af8" providerId="ADAL" clId="{1D557EE8-D130-44B4-86A9-474CCCB82906}" dt="2022-01-22T05:50:10.769" v="42" actId="1076"/>
          <ac:picMkLst>
            <pc:docMk/>
            <pc:sldMk cId="2623829832" sldId="265"/>
            <ac:picMk id="13" creationId="{00000000-0000-0000-0000-000000000000}"/>
          </ac:picMkLst>
        </pc:picChg>
        <pc:picChg chg="del">
          <ac:chgData name="Stewart Gale" userId="3647ddd2-6040-41ae-a96d-232c23482af8" providerId="ADAL" clId="{1D557EE8-D130-44B4-86A9-474CCCB82906}" dt="2022-01-22T05:50:05.701" v="41" actId="478"/>
          <ac:picMkLst>
            <pc:docMk/>
            <pc:sldMk cId="2623829832" sldId="265"/>
            <ac:picMk id="14" creationId="{00000000-0000-0000-0000-000000000000}"/>
          </ac:picMkLst>
        </pc:picChg>
        <pc:picChg chg="mod">
          <ac:chgData name="Stewart Gale" userId="3647ddd2-6040-41ae-a96d-232c23482af8" providerId="ADAL" clId="{1D557EE8-D130-44B4-86A9-474CCCB82906}" dt="2022-01-22T05:50:10.769" v="42" actId="1076"/>
          <ac:picMkLst>
            <pc:docMk/>
            <pc:sldMk cId="2623829832" sldId="265"/>
            <ac:picMk id="1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600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967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857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517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685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021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627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707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995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819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006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FC866-CFC9-4C55-97F9-93DE9886C9D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19F7F-D25B-47B3-918E-46048D0615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82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855" t="40359" r="26131" b="43851"/>
          <a:stretch/>
        </p:blipFill>
        <p:spPr>
          <a:xfrm>
            <a:off x="693574" y="73703"/>
            <a:ext cx="10674220" cy="1783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0067" t="28008" r="19901" b="60929"/>
          <a:stretch/>
        </p:blipFill>
        <p:spPr>
          <a:xfrm>
            <a:off x="563608" y="2142386"/>
            <a:ext cx="11252719" cy="11851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0640" t="42831" r="22622" b="48469"/>
          <a:stretch/>
        </p:blipFill>
        <p:spPr>
          <a:xfrm>
            <a:off x="625478" y="3655535"/>
            <a:ext cx="11402008" cy="9909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0568" t="25967" r="27205" b="64152"/>
          <a:stretch/>
        </p:blipFill>
        <p:spPr>
          <a:xfrm>
            <a:off x="693574" y="5116847"/>
            <a:ext cx="10748865" cy="11379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87680" y="188422"/>
            <a:ext cx="3048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239617" y="98640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8028" y="241466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6940" y="384280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2051" y="542175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8531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10282" t="38963" r="64045" b="53660"/>
          <a:stretch/>
        </p:blipFill>
        <p:spPr>
          <a:xfrm>
            <a:off x="763323" y="538918"/>
            <a:ext cx="4549232" cy="8713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10568" t="25752" r="57777" b="64796"/>
          <a:stretch/>
        </p:blipFill>
        <p:spPr>
          <a:xfrm>
            <a:off x="763323" y="1831976"/>
            <a:ext cx="5453198" cy="10855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10497" t="39286" r="62730" b="50617"/>
          <a:stretch/>
        </p:blipFill>
        <p:spPr>
          <a:xfrm>
            <a:off x="839911" y="3163640"/>
            <a:ext cx="4710653" cy="118434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6195" t="25752" r="21619" b="66262"/>
          <a:stretch/>
        </p:blipFill>
        <p:spPr>
          <a:xfrm>
            <a:off x="6408416" y="1838941"/>
            <a:ext cx="5544550" cy="9172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45249" t="39286" r="23266" b="50617"/>
          <a:stretch/>
        </p:blipFill>
        <p:spPr>
          <a:xfrm>
            <a:off x="6315924" y="3196099"/>
            <a:ext cx="5539765" cy="118434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46623" t="38963" r="28637" b="53386"/>
          <a:stretch/>
        </p:blipFill>
        <p:spPr>
          <a:xfrm>
            <a:off x="6527261" y="506493"/>
            <a:ext cx="4383868" cy="9037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24443" y="60702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2854" y="203528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1766" y="346342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66183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88332" y="2101174"/>
            <a:ext cx="93580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09205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855" t="40359" r="26131" b="43851"/>
          <a:stretch/>
        </p:blipFill>
        <p:spPr>
          <a:xfrm>
            <a:off x="693574" y="73703"/>
            <a:ext cx="10674220" cy="17830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87680" y="188422"/>
            <a:ext cx="304800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239617" y="986404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04563" y="1716174"/>
            <a:ext cx="1108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60045" y="1716174"/>
            <a:ext cx="1108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-30</a:t>
            </a:r>
          </a:p>
        </p:txBody>
      </p:sp>
    </p:spTree>
    <p:extLst>
      <p:ext uri="{BB962C8B-B14F-4D97-AF65-F5344CB8AC3E}">
        <p14:creationId xmlns:p14="http://schemas.microsoft.com/office/powerpoint/2010/main" val="93761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067" t="28008" r="19901" b="60929"/>
          <a:stretch/>
        </p:blipFill>
        <p:spPr>
          <a:xfrm>
            <a:off x="569151" y="106857"/>
            <a:ext cx="11252719" cy="118510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8029" y="412387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84556" y="1183629"/>
            <a:ext cx="1108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-72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62761" y="1237794"/>
            <a:ext cx="1412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-343</a:t>
            </a:r>
          </a:p>
        </p:txBody>
      </p:sp>
    </p:spTree>
    <p:extLst>
      <p:ext uri="{BB962C8B-B14F-4D97-AF65-F5344CB8AC3E}">
        <p14:creationId xmlns:p14="http://schemas.microsoft.com/office/powerpoint/2010/main" val="332727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0640" t="42831" r="22622" b="48469"/>
          <a:stretch/>
        </p:blipFill>
        <p:spPr>
          <a:xfrm>
            <a:off x="653187" y="269484"/>
            <a:ext cx="11402008" cy="99094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649" y="456753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84497" y="1356666"/>
            <a:ext cx="1108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07503" y="1195274"/>
            <a:ext cx="708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13696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0568" t="25967" r="27205" b="64152"/>
          <a:stretch/>
        </p:blipFill>
        <p:spPr>
          <a:xfrm>
            <a:off x="843203" y="57167"/>
            <a:ext cx="10748865" cy="113797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11680" y="362070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60716" y="1290575"/>
            <a:ext cx="1108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2.4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1865" y="1195137"/>
            <a:ext cx="783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156972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10282" t="38963" r="64045" b="53660"/>
          <a:stretch/>
        </p:blipFill>
        <p:spPr>
          <a:xfrm>
            <a:off x="763323" y="538918"/>
            <a:ext cx="4549232" cy="8713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46623" t="38963" r="28637" b="53386"/>
          <a:stretch/>
        </p:blipFill>
        <p:spPr>
          <a:xfrm>
            <a:off x="6527261" y="506493"/>
            <a:ext cx="4383868" cy="9037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24443" y="607025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2073296" y="1410233"/>
                <a:ext cx="1108953" cy="844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rad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296" y="1410233"/>
                <a:ext cx="1108953" cy="8443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8518424" y="1316457"/>
                <a:ext cx="1108953" cy="847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4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8424" y="1316457"/>
                <a:ext cx="1108953" cy="8477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544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10568" t="25752" r="57777" b="64796"/>
          <a:stretch/>
        </p:blipFill>
        <p:spPr>
          <a:xfrm>
            <a:off x="642802" y="212526"/>
            <a:ext cx="5453198" cy="10855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46195" t="25752" r="21619" b="66262"/>
          <a:stretch/>
        </p:blipFill>
        <p:spPr>
          <a:xfrm>
            <a:off x="6287895" y="219491"/>
            <a:ext cx="5544550" cy="91722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2333" y="415836"/>
            <a:ext cx="603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1548575" y="1397316"/>
                <a:ext cx="2873270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b="1" dirty="0">
                    <a:solidFill>
                      <a:srgbClr val="FF0000"/>
                    </a:solidFill>
                  </a:rPr>
                  <a:t>-10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sz="4400" b="1" dirty="0">
                    <a:solidFill>
                      <a:srgbClr val="FF0000"/>
                    </a:solidFill>
                  </a:rPr>
                  <a:t> - 10</a:t>
                </a: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575" y="1397316"/>
                <a:ext cx="2873270" cy="784767"/>
              </a:xfrm>
              <a:prstGeom prst="rect">
                <a:avLst/>
              </a:prstGeom>
              <a:blipFill>
                <a:blip r:embed="rId3"/>
                <a:stretch>
                  <a:fillRect l="-2335" t="-13178" r="-2335" b="-364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8231431" y="1136720"/>
                <a:ext cx="2569573" cy="1470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4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4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4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4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num>
                          <m:den>
                            <m:r>
                              <a:rPr lang="en-GB" sz="4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den>
                        </m:f>
                      </m:e>
                    </m:rad>
                    <m:r>
                      <a:rPr lang="en-GB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GB" sz="44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431" y="1136720"/>
                <a:ext cx="2569573" cy="14701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017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10497" t="39286" r="62730" b="50617"/>
          <a:stretch/>
        </p:blipFill>
        <p:spPr>
          <a:xfrm>
            <a:off x="731608" y="0"/>
            <a:ext cx="4710653" cy="11843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45249" t="39286" r="23266" b="50617"/>
          <a:stretch/>
        </p:blipFill>
        <p:spPr>
          <a:xfrm>
            <a:off x="6230319" y="50376"/>
            <a:ext cx="5539765" cy="118434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00387" y="326036"/>
            <a:ext cx="715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500149" y="1311574"/>
                <a:ext cx="2693239" cy="13644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GB" sz="4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GB" sz="4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149" y="1311574"/>
                <a:ext cx="2693239" cy="13644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8056468" y="1400474"/>
                <a:ext cx="2394663" cy="137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4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6468" y="1400474"/>
                <a:ext cx="2394663" cy="13731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382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41</Words>
  <Application>Microsoft Office PowerPoint</Application>
  <PresentationFormat>Widescreen</PresentationFormat>
  <Paragraphs>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2020-04-20T10:50:50Z</dcterms:created>
  <dcterms:modified xsi:type="dcterms:W3CDTF">2022-01-22T05:50:19Z</dcterms:modified>
</cp:coreProperties>
</file>