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ef314ceb-70e4-40e5-b2c4-00dc44419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797" y="182879"/>
            <a:ext cx="5450898" cy="4088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3568d92-eae9-4484-a283-ee5401e3dbd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82" y="182879"/>
            <a:ext cx="5437524" cy="40781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ef314ceb-70e4-40e5-b2c4-00dc44419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219" y="476596"/>
            <a:ext cx="5450898" cy="4088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63568d92-eae9-4484-a283-ee5401e3dbd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04" y="476596"/>
            <a:ext cx="5437524" cy="40781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84175" y="476596"/>
            <a:ext cx="5547360" cy="41452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17176" y="3097609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simple multiplied 64 by 3.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42645" y="172310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ef314ceb-70e4-40e5-b2c4-00dc44419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82" y="238297"/>
            <a:ext cx="6393007" cy="47947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49" t="48095" r="61923" b="35644"/>
          <a:stretch/>
        </p:blipFill>
        <p:spPr>
          <a:xfrm>
            <a:off x="1276735" y="4733250"/>
            <a:ext cx="4885900" cy="21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212788" y="3092164"/>
            <a:ext cx="44305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added the powers and multiplied the base values.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63568d92-eae9-4484-a283-ee5401e3dbd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48" y="288175"/>
            <a:ext cx="6372687" cy="47795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801" t="48095" r="34638" b="35958"/>
          <a:stretch/>
        </p:blipFill>
        <p:spPr>
          <a:xfrm>
            <a:off x="1078173" y="4690043"/>
            <a:ext cx="5008729" cy="216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2020-05-19T04:12:57Z</dcterms:modified>
</cp:coreProperties>
</file>