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649" r:id="rId2"/>
    <p:sldId id="651" r:id="rId3"/>
    <p:sldId id="652" r:id="rId4"/>
    <p:sldId id="642" r:id="rId5"/>
    <p:sldId id="650" r:id="rId6"/>
    <p:sldId id="653" r:id="rId7"/>
    <p:sldId id="643" r:id="rId8"/>
    <p:sldId id="654" r:id="rId9"/>
    <p:sldId id="646" r:id="rId10"/>
    <p:sldId id="647" r:id="rId11"/>
    <p:sldId id="64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828DBF-24D7-47AC-8B6D-75A5F0A9286E}" v="4" dt="2025-05-03T12:28:37.9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6" autoAdjust="0"/>
    <p:restoredTop sz="88534" autoAdjust="0"/>
  </p:normalViewPr>
  <p:slideViewPr>
    <p:cSldViewPr>
      <p:cViewPr varScale="1">
        <p:scale>
          <a:sx n="72" d="100"/>
          <a:sy n="72" d="100"/>
        </p:scale>
        <p:origin x="42" y="456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4DE16F3F-F07C-4B19-9401-A52AB8C5E012}"/>
    <pc:docChg chg="undo redo custSel addSld modSld sldOrd modMainMaster modNotesMaster">
      <pc:chgData name="Stewart Gale" userId="3647ddd2-6040-41ae-a96d-232c23482af8" providerId="ADAL" clId="{4DE16F3F-F07C-4B19-9401-A52AB8C5E012}" dt="2024-06-12T03:51:48.513" v="521"/>
      <pc:docMkLst>
        <pc:docMk/>
      </pc:docMkLst>
      <pc:sldChg chg="addSp delSp modSp mod delAnim modAnim">
        <pc:chgData name="Stewart Gale" userId="3647ddd2-6040-41ae-a96d-232c23482af8" providerId="ADAL" clId="{4DE16F3F-F07C-4B19-9401-A52AB8C5E012}" dt="2023-08-29T12:01:28.863" v="474" actId="14100"/>
        <pc:sldMkLst>
          <pc:docMk/>
          <pc:sldMk cId="519013552" sldId="642"/>
        </pc:sldMkLst>
      </pc:sldChg>
      <pc:sldChg chg="addSp delSp modSp mod ord modNotes">
        <pc:chgData name="Stewart Gale" userId="3647ddd2-6040-41ae-a96d-232c23482af8" providerId="ADAL" clId="{4DE16F3F-F07C-4B19-9401-A52AB8C5E012}" dt="2023-08-29T12:02:14.203" v="486" actId="1076"/>
        <pc:sldMkLst>
          <pc:docMk/>
          <pc:sldMk cId="308390081" sldId="643"/>
        </pc:sldMkLst>
      </pc:sldChg>
      <pc:sldChg chg="delSp modSp mod ord">
        <pc:chgData name="Stewart Gale" userId="3647ddd2-6040-41ae-a96d-232c23482af8" providerId="ADAL" clId="{4DE16F3F-F07C-4B19-9401-A52AB8C5E012}" dt="2024-06-12T03:51:48.513" v="521"/>
        <pc:sldMkLst>
          <pc:docMk/>
          <pc:sldMk cId="2842025953" sldId="645"/>
        </pc:sldMkLst>
      </pc:sldChg>
      <pc:sldChg chg="addSp delSp modSp mod delAnim modAnim">
        <pc:chgData name="Stewart Gale" userId="3647ddd2-6040-41ae-a96d-232c23482af8" providerId="ADAL" clId="{4DE16F3F-F07C-4B19-9401-A52AB8C5E012}" dt="2023-08-29T12:01:35.173" v="475" actId="1076"/>
        <pc:sldMkLst>
          <pc:docMk/>
          <pc:sldMk cId="1490156849" sldId="646"/>
        </pc:sldMkLst>
      </pc:sldChg>
      <pc:sldChg chg="addSp delSp modSp mod modAnim">
        <pc:chgData name="Stewart Gale" userId="3647ddd2-6040-41ae-a96d-232c23482af8" providerId="ADAL" clId="{4DE16F3F-F07C-4B19-9401-A52AB8C5E012}" dt="2023-08-29T12:04:31.989" v="519"/>
        <pc:sldMkLst>
          <pc:docMk/>
          <pc:sldMk cId="1679143814" sldId="647"/>
        </pc:sldMkLst>
      </pc:sldChg>
      <pc:sldChg chg="delSp modSp mod">
        <pc:chgData name="Stewart Gale" userId="3647ddd2-6040-41ae-a96d-232c23482af8" providerId="ADAL" clId="{4DE16F3F-F07C-4B19-9401-A52AB8C5E012}" dt="2023-08-29T09:56:23.654" v="418" actId="1035"/>
        <pc:sldMkLst>
          <pc:docMk/>
          <pc:sldMk cId="3552738682" sldId="649"/>
        </pc:sldMkLst>
      </pc:sldChg>
      <pc:sldChg chg="delSp modSp mod ord modNotes">
        <pc:chgData name="Stewart Gale" userId="3647ddd2-6040-41ae-a96d-232c23482af8" providerId="ADAL" clId="{4DE16F3F-F07C-4B19-9401-A52AB8C5E012}" dt="2023-08-29T09:52:58.950" v="276" actId="1076"/>
        <pc:sldMkLst>
          <pc:docMk/>
          <pc:sldMk cId="697629957" sldId="650"/>
        </pc:sldMkLst>
      </pc:sldChg>
      <pc:sldChg chg="addSp delSp modSp add mod ord">
        <pc:chgData name="Stewart Gale" userId="3647ddd2-6040-41ae-a96d-232c23482af8" providerId="ADAL" clId="{4DE16F3F-F07C-4B19-9401-A52AB8C5E012}" dt="2023-08-29T09:45:38.178" v="97"/>
        <pc:sldMkLst>
          <pc:docMk/>
          <pc:sldMk cId="419919879" sldId="651"/>
        </pc:sldMkLst>
      </pc:sldChg>
      <pc:sldChg chg="addSp delSp modSp add mod ord modAnim">
        <pc:chgData name="Stewart Gale" userId="3647ddd2-6040-41ae-a96d-232c23482af8" providerId="ADAL" clId="{4DE16F3F-F07C-4B19-9401-A52AB8C5E012}" dt="2023-08-29T09:47:42.431" v="164"/>
        <pc:sldMkLst>
          <pc:docMk/>
          <pc:sldMk cId="3653441265" sldId="652"/>
        </pc:sldMkLst>
      </pc:sldChg>
      <pc:sldChg chg="addSp delSp modSp add mod ord">
        <pc:chgData name="Stewart Gale" userId="3647ddd2-6040-41ae-a96d-232c23482af8" providerId="ADAL" clId="{4DE16F3F-F07C-4B19-9401-A52AB8C5E012}" dt="2023-08-29T09:55:19.358" v="401" actId="14100"/>
        <pc:sldMkLst>
          <pc:docMk/>
          <pc:sldMk cId="1240485900" sldId="653"/>
        </pc:sldMkLst>
      </pc:sldChg>
      <pc:sldChg chg="delSp modSp add mod ord">
        <pc:chgData name="Stewart Gale" userId="3647ddd2-6040-41ae-a96d-232c23482af8" providerId="ADAL" clId="{4DE16F3F-F07C-4B19-9401-A52AB8C5E012}" dt="2023-08-29T09:57:39.844" v="436" actId="1076"/>
        <pc:sldMkLst>
          <pc:docMk/>
          <pc:sldMk cId="4050479121" sldId="654"/>
        </pc:sldMkLst>
      </pc:sldChg>
      <pc:sldMasterChg chg="modSp modSldLayout">
        <pc:chgData name="Stewart Gale" userId="3647ddd2-6040-41ae-a96d-232c23482af8" providerId="ADAL" clId="{4DE16F3F-F07C-4B19-9401-A52AB8C5E012}" dt="2023-08-29T09:41:58.128" v="4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4DE16F3F-F07C-4B19-9401-A52AB8C5E012}" dt="2023-08-29T09:41:58.128" v="4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4DE16F3F-F07C-4B19-9401-A52AB8C5E012}" dt="2023-08-29T09:41:58.128" v="4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4DE16F3F-F07C-4B19-9401-A52AB8C5E012}" dt="2023-08-29T09:41:58.128" v="4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4DE16F3F-F07C-4B19-9401-A52AB8C5E012}" dt="2023-08-29T09:41:58.128" v="4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4DE16F3F-F07C-4B19-9401-A52AB8C5E012}" dt="2023-08-29T09:41:58.128" v="4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4DE16F3F-F07C-4B19-9401-A52AB8C5E012}" dt="2023-08-29T09:41:58.128" v="4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4DE16F3F-F07C-4B19-9401-A52AB8C5E012}" dt="2023-08-29T09:41:58.128" v="4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  <pc:docChgLst>
    <pc:chgData name="Stewart Gale" userId="3647ddd2-6040-41ae-a96d-232c23482af8" providerId="ADAL" clId="{09828DBF-24D7-47AC-8B6D-75A5F0A9286E}"/>
    <pc:docChg chg="modSld">
      <pc:chgData name="Stewart Gale" userId="3647ddd2-6040-41ae-a96d-232c23482af8" providerId="ADAL" clId="{09828DBF-24D7-47AC-8B6D-75A5F0A9286E}" dt="2025-05-03T12:28:37.927" v="19"/>
      <pc:docMkLst>
        <pc:docMk/>
      </pc:docMkLst>
      <pc:sldChg chg="addSp modSp mod modAnim">
        <pc:chgData name="Stewart Gale" userId="3647ddd2-6040-41ae-a96d-232c23482af8" providerId="ADAL" clId="{09828DBF-24D7-47AC-8B6D-75A5F0A9286E}" dt="2025-05-03T12:28:12.033" v="17" actId="1076"/>
        <pc:sldMkLst>
          <pc:docMk/>
          <pc:sldMk cId="519013552" sldId="642"/>
        </pc:sldMkLst>
        <pc:spChg chg="mod">
          <ac:chgData name="Stewart Gale" userId="3647ddd2-6040-41ae-a96d-232c23482af8" providerId="ADAL" clId="{09828DBF-24D7-47AC-8B6D-75A5F0A9286E}" dt="2025-05-03T12:27:21.902" v="2" actId="6549"/>
          <ac:spMkLst>
            <pc:docMk/>
            <pc:sldMk cId="519013552" sldId="642"/>
            <ac:spMk id="8" creationId="{68253B28-1A63-3C31-6A0D-7F84D1A4EF95}"/>
          </ac:spMkLst>
        </pc:spChg>
        <pc:spChg chg="mod">
          <ac:chgData name="Stewart Gale" userId="3647ddd2-6040-41ae-a96d-232c23482af8" providerId="ADAL" clId="{09828DBF-24D7-47AC-8B6D-75A5F0A9286E}" dt="2025-05-03T12:28:04.494" v="15" actId="207"/>
          <ac:spMkLst>
            <pc:docMk/>
            <pc:sldMk cId="519013552" sldId="642"/>
            <ac:spMk id="49" creationId="{00000000-0000-0000-0000-000000000000}"/>
          </ac:spMkLst>
        </pc:spChg>
        <pc:spChg chg="mod">
          <ac:chgData name="Stewart Gale" userId="3647ddd2-6040-41ae-a96d-232c23482af8" providerId="ADAL" clId="{09828DBF-24D7-47AC-8B6D-75A5F0A9286E}" dt="2025-05-03T12:28:04.494" v="15" actId="207"/>
          <ac:spMkLst>
            <pc:docMk/>
            <pc:sldMk cId="519013552" sldId="642"/>
            <ac:spMk id="57" creationId="{00000000-0000-0000-0000-000000000000}"/>
          </ac:spMkLst>
        </pc:spChg>
        <pc:spChg chg="mod">
          <ac:chgData name="Stewart Gale" userId="3647ddd2-6040-41ae-a96d-232c23482af8" providerId="ADAL" clId="{09828DBF-24D7-47AC-8B6D-75A5F0A9286E}" dt="2025-05-03T12:28:04.494" v="15" actId="207"/>
          <ac:spMkLst>
            <pc:docMk/>
            <pc:sldMk cId="519013552" sldId="642"/>
            <ac:spMk id="58" creationId="{00000000-0000-0000-0000-000000000000}"/>
          </ac:spMkLst>
        </pc:spChg>
        <pc:spChg chg="mod">
          <ac:chgData name="Stewart Gale" userId="3647ddd2-6040-41ae-a96d-232c23482af8" providerId="ADAL" clId="{09828DBF-24D7-47AC-8B6D-75A5F0A9286E}" dt="2025-05-03T12:28:12.033" v="17" actId="1076"/>
          <ac:spMkLst>
            <pc:docMk/>
            <pc:sldMk cId="519013552" sldId="642"/>
            <ac:spMk id="60" creationId="{00000000-0000-0000-0000-000000000000}"/>
          </ac:spMkLst>
        </pc:spChg>
        <pc:spChg chg="mod">
          <ac:chgData name="Stewart Gale" userId="3647ddd2-6040-41ae-a96d-232c23482af8" providerId="ADAL" clId="{09828DBF-24D7-47AC-8B6D-75A5F0A9286E}" dt="2025-05-03T12:28:04.494" v="15" actId="207"/>
          <ac:spMkLst>
            <pc:docMk/>
            <pc:sldMk cId="519013552" sldId="642"/>
            <ac:spMk id="61" creationId="{00000000-0000-0000-0000-000000000000}"/>
          </ac:spMkLst>
        </pc:spChg>
        <pc:spChg chg="mod">
          <ac:chgData name="Stewart Gale" userId="3647ddd2-6040-41ae-a96d-232c23482af8" providerId="ADAL" clId="{09828DBF-24D7-47AC-8B6D-75A5F0A9286E}" dt="2025-05-03T12:28:07.983" v="16" actId="207"/>
          <ac:spMkLst>
            <pc:docMk/>
            <pc:sldMk cId="519013552" sldId="642"/>
            <ac:spMk id="62" creationId="{00000000-0000-0000-0000-000000000000}"/>
          </ac:spMkLst>
        </pc:spChg>
        <pc:spChg chg="mod">
          <ac:chgData name="Stewart Gale" userId="3647ddd2-6040-41ae-a96d-232c23482af8" providerId="ADAL" clId="{09828DBF-24D7-47AC-8B6D-75A5F0A9286E}" dt="2025-05-03T12:28:04.494" v="15" actId="207"/>
          <ac:spMkLst>
            <pc:docMk/>
            <pc:sldMk cId="519013552" sldId="642"/>
            <ac:spMk id="63" creationId="{00000000-0000-0000-0000-000000000000}"/>
          </ac:spMkLst>
        </pc:spChg>
        <pc:grpChg chg="add mod">
          <ac:chgData name="Stewart Gale" userId="3647ddd2-6040-41ae-a96d-232c23482af8" providerId="ADAL" clId="{09828DBF-24D7-47AC-8B6D-75A5F0A9286E}" dt="2025-05-03T12:28:04.494" v="15" actId="207"/>
          <ac:grpSpMkLst>
            <pc:docMk/>
            <pc:sldMk cId="519013552" sldId="642"/>
            <ac:grpSpMk id="2" creationId="{590B5C0E-C9CB-AC05-B4D2-74BAA64B6E36}"/>
          </ac:grpSpMkLst>
        </pc:grpChg>
        <pc:grpChg chg="mod">
          <ac:chgData name="Stewart Gale" userId="3647ddd2-6040-41ae-a96d-232c23482af8" providerId="ADAL" clId="{09828DBF-24D7-47AC-8B6D-75A5F0A9286E}" dt="2025-05-03T12:28:04.494" v="15" actId="207"/>
          <ac:grpSpMkLst>
            <pc:docMk/>
            <pc:sldMk cId="519013552" sldId="642"/>
            <ac:grpSpMk id="64" creationId="{00000000-0000-0000-0000-000000000000}"/>
          </ac:grpSpMkLst>
        </pc:grpChg>
        <pc:cxnChg chg="mod">
          <ac:chgData name="Stewart Gale" userId="3647ddd2-6040-41ae-a96d-232c23482af8" providerId="ADAL" clId="{09828DBF-24D7-47AC-8B6D-75A5F0A9286E}" dt="2025-05-03T12:28:04.494" v="15" actId="207"/>
          <ac:cxnSpMkLst>
            <pc:docMk/>
            <pc:sldMk cId="519013552" sldId="642"/>
            <ac:cxnSpMk id="50" creationId="{00000000-0000-0000-0000-000000000000}"/>
          </ac:cxnSpMkLst>
        </pc:cxnChg>
        <pc:cxnChg chg="mod">
          <ac:chgData name="Stewart Gale" userId="3647ddd2-6040-41ae-a96d-232c23482af8" providerId="ADAL" clId="{09828DBF-24D7-47AC-8B6D-75A5F0A9286E}" dt="2025-05-03T12:28:04.494" v="15" actId="207"/>
          <ac:cxnSpMkLst>
            <pc:docMk/>
            <pc:sldMk cId="519013552" sldId="642"/>
            <ac:cxnSpMk id="52" creationId="{00000000-0000-0000-0000-000000000000}"/>
          </ac:cxnSpMkLst>
        </pc:cxnChg>
      </pc:sldChg>
      <pc:sldChg chg="modAnim">
        <pc:chgData name="Stewart Gale" userId="3647ddd2-6040-41ae-a96d-232c23482af8" providerId="ADAL" clId="{09828DBF-24D7-47AC-8B6D-75A5F0A9286E}" dt="2025-05-03T12:28:37.927" v="19"/>
        <pc:sldMkLst>
          <pc:docMk/>
          <pc:sldMk cId="1240485900" sldId="65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366358-4818-49C9-97D3-545E1716034E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02339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366358-4818-49C9-97D3-545E1716034E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38248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366358-4818-49C9-97D3-545E1716034E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3867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03/05/2025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1344" y="116632"/>
            <a:ext cx="1180931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0" b="1" dirty="0"/>
              <a:t>Radians </a:t>
            </a:r>
          </a:p>
          <a:p>
            <a:pPr algn="ctr"/>
            <a:r>
              <a:rPr lang="en-GB" sz="10000" dirty="0"/>
              <a:t>Introduction</a:t>
            </a:r>
          </a:p>
          <a:p>
            <a:pPr algn="ctr"/>
            <a:endParaRPr lang="en-GB" sz="3200" dirty="0"/>
          </a:p>
          <a:p>
            <a:pPr algn="ctr"/>
            <a:r>
              <a:rPr lang="en-GB" sz="8800" dirty="0"/>
              <a:t>Chapter 5</a:t>
            </a:r>
          </a:p>
          <a:p>
            <a:pPr algn="ctr"/>
            <a:r>
              <a:rPr lang="en-GB" sz="8800" dirty="0"/>
              <a:t>(Part 1 of 5)</a:t>
            </a:r>
          </a:p>
        </p:txBody>
      </p:sp>
    </p:spTree>
    <p:extLst>
      <p:ext uri="{BB962C8B-B14F-4D97-AF65-F5344CB8AC3E}">
        <p14:creationId xmlns:p14="http://schemas.microsoft.com/office/powerpoint/2010/main" val="35527386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FBED208-3F5E-4C6A-BD42-143CABFB93F2}"/>
                  </a:ext>
                </a:extLst>
              </p:cNvPr>
              <p:cNvSpPr txBox="1"/>
              <p:nvPr/>
            </p:nvSpPr>
            <p:spPr>
              <a:xfrm>
                <a:off x="341308" y="314573"/>
                <a:ext cx="11443324" cy="101354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Sketch the graph of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0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GB" sz="4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4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40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GB" sz="4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4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GB" sz="4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</m:func>
                  </m:oMath>
                </a14:m>
                <a:r>
                  <a:rPr lang="en-GB" sz="4000" dirty="0"/>
                  <a:t> for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0≤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&lt;2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endParaRPr lang="en-GB" sz="4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FBED208-3F5E-4C6A-BD42-143CABFB93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308" y="314573"/>
                <a:ext cx="11443324" cy="1013547"/>
              </a:xfrm>
              <a:prstGeom prst="rect">
                <a:avLst/>
              </a:prstGeom>
              <a:blipFill>
                <a:blip r:embed="rId2"/>
                <a:stretch>
                  <a:fillRect b="-312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1B19CDB-9802-4675-9A72-A0526892678F}"/>
              </a:ext>
            </a:extLst>
          </p:cNvPr>
          <p:cNvCxnSpPr/>
          <p:nvPr/>
        </p:nvCxnSpPr>
        <p:spPr>
          <a:xfrm flipV="1">
            <a:off x="1094044" y="2139923"/>
            <a:ext cx="0" cy="42901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8A3AC3C-C96C-411F-87EC-970C9C776C9A}"/>
              </a:ext>
            </a:extLst>
          </p:cNvPr>
          <p:cNvCxnSpPr/>
          <p:nvPr/>
        </p:nvCxnSpPr>
        <p:spPr>
          <a:xfrm flipV="1">
            <a:off x="1094044" y="4423198"/>
            <a:ext cx="7229394" cy="280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F417129-BE12-44AB-AE12-981C051B8762}"/>
                  </a:ext>
                </a:extLst>
              </p:cNvPr>
              <p:cNvSpPr txBox="1"/>
              <p:nvPr/>
            </p:nvSpPr>
            <p:spPr>
              <a:xfrm>
                <a:off x="2327657" y="4408264"/>
                <a:ext cx="813011" cy="8244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F417129-BE12-44AB-AE12-981C051B87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7657" y="4408264"/>
                <a:ext cx="813011" cy="82445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127F175-ACB8-4CA3-8C56-61034BF8622B}"/>
                  </a:ext>
                </a:extLst>
              </p:cNvPr>
              <p:cNvSpPr txBox="1"/>
              <p:nvPr/>
            </p:nvSpPr>
            <p:spPr>
              <a:xfrm>
                <a:off x="4086714" y="4323172"/>
                <a:ext cx="813011" cy="523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127F175-ACB8-4CA3-8C56-61034BF862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6714" y="4323172"/>
                <a:ext cx="813011" cy="52321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BCC3CFB-91BD-4225-80E1-2C4124D0F5CB}"/>
                  </a:ext>
                </a:extLst>
              </p:cNvPr>
              <p:cNvSpPr txBox="1"/>
              <p:nvPr/>
            </p:nvSpPr>
            <p:spPr>
              <a:xfrm>
                <a:off x="5648618" y="4368440"/>
                <a:ext cx="813011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800" i="1"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BCC3CFB-91BD-4225-80E1-2C4124D0F5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8618" y="4368440"/>
                <a:ext cx="813011" cy="89896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3B2E2AA-184D-48C8-AE2A-B04D368B4B56}"/>
                  </a:ext>
                </a:extLst>
              </p:cNvPr>
              <p:cNvSpPr txBox="1"/>
              <p:nvPr/>
            </p:nvSpPr>
            <p:spPr>
              <a:xfrm>
                <a:off x="7085554" y="4408262"/>
                <a:ext cx="813011" cy="523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3B2E2AA-184D-48C8-AE2A-B04D368B4B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5554" y="4408262"/>
                <a:ext cx="813011" cy="52321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F05A3AF-AA28-48B4-9869-5D51D676BB3A}"/>
                  </a:ext>
                </a:extLst>
              </p:cNvPr>
              <p:cNvSpPr txBox="1"/>
              <p:nvPr/>
            </p:nvSpPr>
            <p:spPr>
              <a:xfrm>
                <a:off x="8186653" y="4096436"/>
                <a:ext cx="813011" cy="523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F05A3AF-AA28-48B4-9869-5D51D676BB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6653" y="4096436"/>
                <a:ext cx="813011" cy="52321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ED16F99-E7DF-4D33-9615-02DCD7B2E73C}"/>
                  </a:ext>
                </a:extLst>
              </p:cNvPr>
              <p:cNvSpPr txBox="1"/>
              <p:nvPr/>
            </p:nvSpPr>
            <p:spPr>
              <a:xfrm>
                <a:off x="663874" y="1570423"/>
                <a:ext cx="813011" cy="523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ED16F99-E7DF-4D33-9615-02DCD7B2E7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874" y="1570423"/>
                <a:ext cx="813011" cy="52321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D764DB4-C892-41D7-A184-92902D511634}"/>
              </a:ext>
            </a:extLst>
          </p:cNvPr>
          <p:cNvSpPr/>
          <p:nvPr/>
        </p:nvSpPr>
        <p:spPr>
          <a:xfrm>
            <a:off x="1107903" y="2641636"/>
            <a:ext cx="6457940" cy="3704486"/>
          </a:xfrm>
          <a:custGeom>
            <a:avLst/>
            <a:gdLst>
              <a:gd name="connsiteX0" fmla="*/ 0 w 3476625"/>
              <a:gd name="connsiteY0" fmla="*/ 1152525 h 2362209"/>
              <a:gd name="connsiteX1" fmla="*/ 885825 w 3476625"/>
              <a:gd name="connsiteY1" fmla="*/ 0 h 2362209"/>
              <a:gd name="connsiteX2" fmla="*/ 1752600 w 3476625"/>
              <a:gd name="connsiteY2" fmla="*/ 1152525 h 2362209"/>
              <a:gd name="connsiteX3" fmla="*/ 2657475 w 3476625"/>
              <a:gd name="connsiteY3" fmla="*/ 2362200 h 2362209"/>
              <a:gd name="connsiteX4" fmla="*/ 3476625 w 3476625"/>
              <a:gd name="connsiteY4" fmla="*/ 1133475 h 2362209"/>
              <a:gd name="connsiteX0" fmla="*/ 0 w 3530754"/>
              <a:gd name="connsiteY0" fmla="*/ 1152525 h 2362209"/>
              <a:gd name="connsiteX1" fmla="*/ 885825 w 3530754"/>
              <a:gd name="connsiteY1" fmla="*/ 0 h 2362209"/>
              <a:gd name="connsiteX2" fmla="*/ 1752600 w 3530754"/>
              <a:gd name="connsiteY2" fmla="*/ 1152525 h 2362209"/>
              <a:gd name="connsiteX3" fmla="*/ 2657475 w 3530754"/>
              <a:gd name="connsiteY3" fmla="*/ 2362200 h 2362209"/>
              <a:gd name="connsiteX4" fmla="*/ 3476625 w 3530754"/>
              <a:gd name="connsiteY4" fmla="*/ 1133475 h 2362209"/>
              <a:gd name="connsiteX5" fmla="*/ 3452313 w 3530754"/>
              <a:gd name="connsiteY5" fmla="*/ 1128534 h 2362209"/>
              <a:gd name="connsiteX0" fmla="*/ 0 w 4271048"/>
              <a:gd name="connsiteY0" fmla="*/ 1152525 h 2362209"/>
              <a:gd name="connsiteX1" fmla="*/ 885825 w 4271048"/>
              <a:gd name="connsiteY1" fmla="*/ 0 h 2362209"/>
              <a:gd name="connsiteX2" fmla="*/ 1752600 w 4271048"/>
              <a:gd name="connsiteY2" fmla="*/ 1152525 h 2362209"/>
              <a:gd name="connsiteX3" fmla="*/ 2657475 w 4271048"/>
              <a:gd name="connsiteY3" fmla="*/ 2362200 h 2362209"/>
              <a:gd name="connsiteX4" fmla="*/ 3476625 w 4271048"/>
              <a:gd name="connsiteY4" fmla="*/ 1133475 h 2362209"/>
              <a:gd name="connsiteX5" fmla="*/ 4271020 w 4271048"/>
              <a:gd name="connsiteY5" fmla="*/ 97176 h 2362209"/>
              <a:gd name="connsiteX0" fmla="*/ 0 w 4292312"/>
              <a:gd name="connsiteY0" fmla="*/ 1152525 h 2362209"/>
              <a:gd name="connsiteX1" fmla="*/ 885825 w 4292312"/>
              <a:gd name="connsiteY1" fmla="*/ 0 h 2362209"/>
              <a:gd name="connsiteX2" fmla="*/ 1752600 w 4292312"/>
              <a:gd name="connsiteY2" fmla="*/ 1152525 h 2362209"/>
              <a:gd name="connsiteX3" fmla="*/ 2657475 w 4292312"/>
              <a:gd name="connsiteY3" fmla="*/ 2362200 h 2362209"/>
              <a:gd name="connsiteX4" fmla="*/ 3476625 w 4292312"/>
              <a:gd name="connsiteY4" fmla="*/ 1133475 h 2362209"/>
              <a:gd name="connsiteX5" fmla="*/ 4292285 w 4292312"/>
              <a:gd name="connsiteY5" fmla="*/ 75911 h 2362209"/>
              <a:gd name="connsiteX0" fmla="*/ 0 w 4292285"/>
              <a:gd name="connsiteY0" fmla="*/ 1152525 h 2362209"/>
              <a:gd name="connsiteX1" fmla="*/ 885825 w 4292285"/>
              <a:gd name="connsiteY1" fmla="*/ 0 h 2362209"/>
              <a:gd name="connsiteX2" fmla="*/ 1752600 w 4292285"/>
              <a:gd name="connsiteY2" fmla="*/ 1152525 h 2362209"/>
              <a:gd name="connsiteX3" fmla="*/ 2657475 w 4292285"/>
              <a:gd name="connsiteY3" fmla="*/ 2362200 h 2362209"/>
              <a:gd name="connsiteX4" fmla="*/ 3476625 w 4292285"/>
              <a:gd name="connsiteY4" fmla="*/ 1133475 h 2362209"/>
              <a:gd name="connsiteX5" fmla="*/ 4292285 w 4292285"/>
              <a:gd name="connsiteY5" fmla="*/ 75911 h 2362209"/>
              <a:gd name="connsiteX0" fmla="*/ 0 w 4292285"/>
              <a:gd name="connsiteY0" fmla="*/ 1152525 h 2362209"/>
              <a:gd name="connsiteX1" fmla="*/ 885825 w 4292285"/>
              <a:gd name="connsiteY1" fmla="*/ 0 h 2362209"/>
              <a:gd name="connsiteX2" fmla="*/ 1752600 w 4292285"/>
              <a:gd name="connsiteY2" fmla="*/ 1152525 h 2362209"/>
              <a:gd name="connsiteX3" fmla="*/ 2657475 w 4292285"/>
              <a:gd name="connsiteY3" fmla="*/ 2362200 h 2362209"/>
              <a:gd name="connsiteX4" fmla="*/ 3476625 w 4292285"/>
              <a:gd name="connsiteY4" fmla="*/ 1133475 h 2362209"/>
              <a:gd name="connsiteX5" fmla="*/ 4292285 w 4292285"/>
              <a:gd name="connsiteY5" fmla="*/ 75911 h 2362209"/>
              <a:gd name="connsiteX0" fmla="*/ 0 w 3406460"/>
              <a:gd name="connsiteY0" fmla="*/ 0 h 2362209"/>
              <a:gd name="connsiteX1" fmla="*/ 866775 w 3406460"/>
              <a:gd name="connsiteY1" fmla="*/ 1152525 h 2362209"/>
              <a:gd name="connsiteX2" fmla="*/ 1771650 w 3406460"/>
              <a:gd name="connsiteY2" fmla="*/ 2362200 h 2362209"/>
              <a:gd name="connsiteX3" fmla="*/ 2590800 w 3406460"/>
              <a:gd name="connsiteY3" fmla="*/ 1133475 h 2362209"/>
              <a:gd name="connsiteX4" fmla="*/ 3406460 w 3406460"/>
              <a:gd name="connsiteY4" fmla="*/ 75911 h 2362209"/>
              <a:gd name="connsiteX0" fmla="*/ 0 w 3431860"/>
              <a:gd name="connsiteY0" fmla="*/ 0 h 2362209"/>
              <a:gd name="connsiteX1" fmla="*/ 892175 w 3431860"/>
              <a:gd name="connsiteY1" fmla="*/ 1152525 h 2362209"/>
              <a:gd name="connsiteX2" fmla="*/ 1797050 w 3431860"/>
              <a:gd name="connsiteY2" fmla="*/ 2362200 h 2362209"/>
              <a:gd name="connsiteX3" fmla="*/ 2616200 w 3431860"/>
              <a:gd name="connsiteY3" fmla="*/ 1133475 h 2362209"/>
              <a:gd name="connsiteX4" fmla="*/ 3431860 w 3431860"/>
              <a:gd name="connsiteY4" fmla="*/ 75911 h 2362209"/>
              <a:gd name="connsiteX0" fmla="*/ 0 w 3431860"/>
              <a:gd name="connsiteY0" fmla="*/ 426 h 2362635"/>
              <a:gd name="connsiteX1" fmla="*/ 892175 w 3431860"/>
              <a:gd name="connsiteY1" fmla="*/ 1152951 h 2362635"/>
              <a:gd name="connsiteX2" fmla="*/ 1797050 w 3431860"/>
              <a:gd name="connsiteY2" fmla="*/ 2362626 h 2362635"/>
              <a:gd name="connsiteX3" fmla="*/ 2616200 w 3431860"/>
              <a:gd name="connsiteY3" fmla="*/ 1133901 h 2362635"/>
              <a:gd name="connsiteX4" fmla="*/ 3431860 w 3431860"/>
              <a:gd name="connsiteY4" fmla="*/ 76337 h 2362635"/>
              <a:gd name="connsiteX0" fmla="*/ 0 w 3431860"/>
              <a:gd name="connsiteY0" fmla="*/ 531 h 2362740"/>
              <a:gd name="connsiteX1" fmla="*/ 892175 w 3431860"/>
              <a:gd name="connsiteY1" fmla="*/ 1153056 h 2362740"/>
              <a:gd name="connsiteX2" fmla="*/ 1797050 w 3431860"/>
              <a:gd name="connsiteY2" fmla="*/ 2362731 h 2362740"/>
              <a:gd name="connsiteX3" fmla="*/ 2616200 w 3431860"/>
              <a:gd name="connsiteY3" fmla="*/ 1134006 h 2362740"/>
              <a:gd name="connsiteX4" fmla="*/ 3431860 w 3431860"/>
              <a:gd name="connsiteY4" fmla="*/ 76442 h 2362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31860" h="2362740">
                <a:moveTo>
                  <a:pt x="0" y="531"/>
                </a:moveTo>
                <a:cubicBezTo>
                  <a:pt x="706770" y="-20735"/>
                  <a:pt x="667095" y="599868"/>
                  <a:pt x="892175" y="1153056"/>
                </a:cubicBezTo>
                <a:cubicBezTo>
                  <a:pt x="1078607" y="1611257"/>
                  <a:pt x="1509713" y="2365906"/>
                  <a:pt x="1797050" y="2362731"/>
                </a:cubicBezTo>
                <a:cubicBezTo>
                  <a:pt x="2084387" y="2359556"/>
                  <a:pt x="2350293" y="1746781"/>
                  <a:pt x="2616200" y="1134006"/>
                </a:cubicBezTo>
                <a:cubicBezTo>
                  <a:pt x="2710573" y="864895"/>
                  <a:pt x="2903525" y="102872"/>
                  <a:pt x="3431860" y="76442"/>
                </a:cubicBezTo>
              </a:path>
            </a:pathLst>
          </a:cu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3777143-F995-452C-83BF-5922CD625303}"/>
                  </a:ext>
                </a:extLst>
              </p:cNvPr>
              <p:cNvSpPr txBox="1"/>
              <p:nvPr/>
            </p:nvSpPr>
            <p:spPr>
              <a:xfrm>
                <a:off x="3047127" y="1940502"/>
                <a:ext cx="2736302" cy="8542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sty m:val="p"/>
                            </m:rPr>
                            <a:rPr lang="en-GB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GB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GB" sz="2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GB" sz="2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3777143-F995-452C-83BF-5922CD6253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7127" y="1940502"/>
                <a:ext cx="2736302" cy="85427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06ED6ED-C026-4531-839B-B6A0BDC484AB}"/>
                  </a:ext>
                </a:extLst>
              </p:cNvPr>
              <p:cNvSpPr txBox="1"/>
              <p:nvPr/>
            </p:nvSpPr>
            <p:spPr>
              <a:xfrm>
                <a:off x="280956" y="2396047"/>
                <a:ext cx="797012" cy="523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06ED6ED-C026-4531-839B-B6A0BDC484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956" y="2396047"/>
                <a:ext cx="797012" cy="52321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5C41E1F-D8A5-4403-BAE0-08157203B849}"/>
                  </a:ext>
                </a:extLst>
              </p:cNvPr>
              <p:cNvSpPr txBox="1"/>
              <p:nvPr/>
            </p:nvSpPr>
            <p:spPr>
              <a:xfrm>
                <a:off x="263352" y="5846104"/>
                <a:ext cx="914220" cy="523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5C41E1F-D8A5-4403-BAE0-08157203B8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5846104"/>
                <a:ext cx="914220" cy="52321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9EF3579-71E4-4208-90C8-19F3EFA84181}"/>
              </a:ext>
            </a:extLst>
          </p:cNvPr>
          <p:cNvSpPr/>
          <p:nvPr/>
        </p:nvSpPr>
        <p:spPr>
          <a:xfrm>
            <a:off x="1166127" y="2787966"/>
            <a:ext cx="6330377" cy="3584665"/>
          </a:xfrm>
          <a:custGeom>
            <a:avLst/>
            <a:gdLst>
              <a:gd name="connsiteX0" fmla="*/ 0 w 3476625"/>
              <a:gd name="connsiteY0" fmla="*/ 1152525 h 2362209"/>
              <a:gd name="connsiteX1" fmla="*/ 885825 w 3476625"/>
              <a:gd name="connsiteY1" fmla="*/ 0 h 2362209"/>
              <a:gd name="connsiteX2" fmla="*/ 1752600 w 3476625"/>
              <a:gd name="connsiteY2" fmla="*/ 1152525 h 2362209"/>
              <a:gd name="connsiteX3" fmla="*/ 2657475 w 3476625"/>
              <a:gd name="connsiteY3" fmla="*/ 2362200 h 2362209"/>
              <a:gd name="connsiteX4" fmla="*/ 3476625 w 3476625"/>
              <a:gd name="connsiteY4" fmla="*/ 1133475 h 2362209"/>
              <a:gd name="connsiteX0" fmla="*/ 0 w 3530754"/>
              <a:gd name="connsiteY0" fmla="*/ 1152525 h 2362209"/>
              <a:gd name="connsiteX1" fmla="*/ 885825 w 3530754"/>
              <a:gd name="connsiteY1" fmla="*/ 0 h 2362209"/>
              <a:gd name="connsiteX2" fmla="*/ 1752600 w 3530754"/>
              <a:gd name="connsiteY2" fmla="*/ 1152525 h 2362209"/>
              <a:gd name="connsiteX3" fmla="*/ 2657475 w 3530754"/>
              <a:gd name="connsiteY3" fmla="*/ 2362200 h 2362209"/>
              <a:gd name="connsiteX4" fmla="*/ 3476625 w 3530754"/>
              <a:gd name="connsiteY4" fmla="*/ 1133475 h 2362209"/>
              <a:gd name="connsiteX5" fmla="*/ 3452313 w 3530754"/>
              <a:gd name="connsiteY5" fmla="*/ 1128534 h 2362209"/>
              <a:gd name="connsiteX0" fmla="*/ 0 w 4271048"/>
              <a:gd name="connsiteY0" fmla="*/ 1152525 h 2362209"/>
              <a:gd name="connsiteX1" fmla="*/ 885825 w 4271048"/>
              <a:gd name="connsiteY1" fmla="*/ 0 h 2362209"/>
              <a:gd name="connsiteX2" fmla="*/ 1752600 w 4271048"/>
              <a:gd name="connsiteY2" fmla="*/ 1152525 h 2362209"/>
              <a:gd name="connsiteX3" fmla="*/ 2657475 w 4271048"/>
              <a:gd name="connsiteY3" fmla="*/ 2362200 h 2362209"/>
              <a:gd name="connsiteX4" fmla="*/ 3476625 w 4271048"/>
              <a:gd name="connsiteY4" fmla="*/ 1133475 h 2362209"/>
              <a:gd name="connsiteX5" fmla="*/ 4271020 w 4271048"/>
              <a:gd name="connsiteY5" fmla="*/ 97176 h 2362209"/>
              <a:gd name="connsiteX0" fmla="*/ 0 w 4292312"/>
              <a:gd name="connsiteY0" fmla="*/ 1152525 h 2362209"/>
              <a:gd name="connsiteX1" fmla="*/ 885825 w 4292312"/>
              <a:gd name="connsiteY1" fmla="*/ 0 h 2362209"/>
              <a:gd name="connsiteX2" fmla="*/ 1752600 w 4292312"/>
              <a:gd name="connsiteY2" fmla="*/ 1152525 h 2362209"/>
              <a:gd name="connsiteX3" fmla="*/ 2657475 w 4292312"/>
              <a:gd name="connsiteY3" fmla="*/ 2362200 h 2362209"/>
              <a:gd name="connsiteX4" fmla="*/ 3476625 w 4292312"/>
              <a:gd name="connsiteY4" fmla="*/ 1133475 h 2362209"/>
              <a:gd name="connsiteX5" fmla="*/ 4292285 w 4292312"/>
              <a:gd name="connsiteY5" fmla="*/ 75911 h 2362209"/>
              <a:gd name="connsiteX0" fmla="*/ 0 w 4292285"/>
              <a:gd name="connsiteY0" fmla="*/ 1152525 h 2362209"/>
              <a:gd name="connsiteX1" fmla="*/ 885825 w 4292285"/>
              <a:gd name="connsiteY1" fmla="*/ 0 h 2362209"/>
              <a:gd name="connsiteX2" fmla="*/ 1752600 w 4292285"/>
              <a:gd name="connsiteY2" fmla="*/ 1152525 h 2362209"/>
              <a:gd name="connsiteX3" fmla="*/ 2657475 w 4292285"/>
              <a:gd name="connsiteY3" fmla="*/ 2362200 h 2362209"/>
              <a:gd name="connsiteX4" fmla="*/ 3476625 w 4292285"/>
              <a:gd name="connsiteY4" fmla="*/ 1133475 h 2362209"/>
              <a:gd name="connsiteX5" fmla="*/ 4292285 w 4292285"/>
              <a:gd name="connsiteY5" fmla="*/ 75911 h 2362209"/>
              <a:gd name="connsiteX0" fmla="*/ 0 w 4292285"/>
              <a:gd name="connsiteY0" fmla="*/ 1152525 h 2362209"/>
              <a:gd name="connsiteX1" fmla="*/ 885825 w 4292285"/>
              <a:gd name="connsiteY1" fmla="*/ 0 h 2362209"/>
              <a:gd name="connsiteX2" fmla="*/ 1752600 w 4292285"/>
              <a:gd name="connsiteY2" fmla="*/ 1152525 h 2362209"/>
              <a:gd name="connsiteX3" fmla="*/ 2657475 w 4292285"/>
              <a:gd name="connsiteY3" fmla="*/ 2362200 h 2362209"/>
              <a:gd name="connsiteX4" fmla="*/ 3476625 w 4292285"/>
              <a:gd name="connsiteY4" fmla="*/ 1133475 h 2362209"/>
              <a:gd name="connsiteX5" fmla="*/ 4292285 w 4292285"/>
              <a:gd name="connsiteY5" fmla="*/ 75911 h 2362209"/>
              <a:gd name="connsiteX0" fmla="*/ 0 w 3406460"/>
              <a:gd name="connsiteY0" fmla="*/ 0 h 2362209"/>
              <a:gd name="connsiteX1" fmla="*/ 866775 w 3406460"/>
              <a:gd name="connsiteY1" fmla="*/ 1152525 h 2362209"/>
              <a:gd name="connsiteX2" fmla="*/ 1771650 w 3406460"/>
              <a:gd name="connsiteY2" fmla="*/ 2362200 h 2362209"/>
              <a:gd name="connsiteX3" fmla="*/ 2590800 w 3406460"/>
              <a:gd name="connsiteY3" fmla="*/ 1133475 h 2362209"/>
              <a:gd name="connsiteX4" fmla="*/ 3406460 w 3406460"/>
              <a:gd name="connsiteY4" fmla="*/ 75911 h 2362209"/>
              <a:gd name="connsiteX0" fmla="*/ 0 w 3431860"/>
              <a:gd name="connsiteY0" fmla="*/ 0 h 2362209"/>
              <a:gd name="connsiteX1" fmla="*/ 892175 w 3431860"/>
              <a:gd name="connsiteY1" fmla="*/ 1152525 h 2362209"/>
              <a:gd name="connsiteX2" fmla="*/ 1797050 w 3431860"/>
              <a:gd name="connsiteY2" fmla="*/ 2362200 h 2362209"/>
              <a:gd name="connsiteX3" fmla="*/ 2616200 w 3431860"/>
              <a:gd name="connsiteY3" fmla="*/ 1133475 h 2362209"/>
              <a:gd name="connsiteX4" fmla="*/ 3431860 w 3431860"/>
              <a:gd name="connsiteY4" fmla="*/ 75911 h 2362209"/>
              <a:gd name="connsiteX0" fmla="*/ 0 w 3431860"/>
              <a:gd name="connsiteY0" fmla="*/ 426 h 2362635"/>
              <a:gd name="connsiteX1" fmla="*/ 892175 w 3431860"/>
              <a:gd name="connsiteY1" fmla="*/ 1152951 h 2362635"/>
              <a:gd name="connsiteX2" fmla="*/ 1797050 w 3431860"/>
              <a:gd name="connsiteY2" fmla="*/ 2362626 h 2362635"/>
              <a:gd name="connsiteX3" fmla="*/ 2616200 w 3431860"/>
              <a:gd name="connsiteY3" fmla="*/ 1133901 h 2362635"/>
              <a:gd name="connsiteX4" fmla="*/ 3431860 w 3431860"/>
              <a:gd name="connsiteY4" fmla="*/ 76337 h 2362635"/>
              <a:gd name="connsiteX0" fmla="*/ 0 w 3431860"/>
              <a:gd name="connsiteY0" fmla="*/ 531 h 2362740"/>
              <a:gd name="connsiteX1" fmla="*/ 892175 w 3431860"/>
              <a:gd name="connsiteY1" fmla="*/ 1153056 h 2362740"/>
              <a:gd name="connsiteX2" fmla="*/ 1797050 w 3431860"/>
              <a:gd name="connsiteY2" fmla="*/ 2362731 h 2362740"/>
              <a:gd name="connsiteX3" fmla="*/ 2616200 w 3431860"/>
              <a:gd name="connsiteY3" fmla="*/ 1134006 h 2362740"/>
              <a:gd name="connsiteX4" fmla="*/ 3431860 w 3431860"/>
              <a:gd name="connsiteY4" fmla="*/ 76442 h 2362740"/>
              <a:gd name="connsiteX0" fmla="*/ 0 w 3490875"/>
              <a:gd name="connsiteY0" fmla="*/ 815 h 2363024"/>
              <a:gd name="connsiteX1" fmla="*/ 892175 w 3490875"/>
              <a:gd name="connsiteY1" fmla="*/ 1153340 h 2363024"/>
              <a:gd name="connsiteX2" fmla="*/ 1797050 w 3490875"/>
              <a:gd name="connsiteY2" fmla="*/ 2363015 h 2363024"/>
              <a:gd name="connsiteX3" fmla="*/ 2616200 w 3490875"/>
              <a:gd name="connsiteY3" fmla="*/ 1134290 h 2363024"/>
              <a:gd name="connsiteX4" fmla="*/ 3431860 w 3490875"/>
              <a:gd name="connsiteY4" fmla="*/ 76726 h 2363024"/>
              <a:gd name="connsiteX5" fmla="*/ 3426905 w 3490875"/>
              <a:gd name="connsiteY5" fmla="*/ 82407 h 2363024"/>
              <a:gd name="connsiteX0" fmla="*/ 0 w 4256245"/>
              <a:gd name="connsiteY0" fmla="*/ 532 h 2362741"/>
              <a:gd name="connsiteX1" fmla="*/ 892175 w 4256245"/>
              <a:gd name="connsiteY1" fmla="*/ 1153057 h 2362741"/>
              <a:gd name="connsiteX2" fmla="*/ 1797050 w 4256245"/>
              <a:gd name="connsiteY2" fmla="*/ 2362732 h 2362741"/>
              <a:gd name="connsiteX3" fmla="*/ 2616200 w 4256245"/>
              <a:gd name="connsiteY3" fmla="*/ 1134007 h 2362741"/>
              <a:gd name="connsiteX4" fmla="*/ 3431860 w 4256245"/>
              <a:gd name="connsiteY4" fmla="*/ 76443 h 2362741"/>
              <a:gd name="connsiteX5" fmla="*/ 4256244 w 4256245"/>
              <a:gd name="connsiteY5" fmla="*/ 1134747 h 2362741"/>
              <a:gd name="connsiteX0" fmla="*/ 0 w 4256246"/>
              <a:gd name="connsiteY0" fmla="*/ 532 h 2362741"/>
              <a:gd name="connsiteX1" fmla="*/ 892175 w 4256246"/>
              <a:gd name="connsiteY1" fmla="*/ 1153057 h 2362741"/>
              <a:gd name="connsiteX2" fmla="*/ 1797050 w 4256246"/>
              <a:gd name="connsiteY2" fmla="*/ 2362732 h 2362741"/>
              <a:gd name="connsiteX3" fmla="*/ 2616200 w 4256246"/>
              <a:gd name="connsiteY3" fmla="*/ 1134007 h 2362741"/>
              <a:gd name="connsiteX4" fmla="*/ 3431860 w 4256246"/>
              <a:gd name="connsiteY4" fmla="*/ 76443 h 2362741"/>
              <a:gd name="connsiteX5" fmla="*/ 4256244 w 4256246"/>
              <a:gd name="connsiteY5" fmla="*/ 1134747 h 2362741"/>
              <a:gd name="connsiteX0" fmla="*/ 0 w 3364071"/>
              <a:gd name="connsiteY0" fmla="*/ 1076633 h 2286317"/>
              <a:gd name="connsiteX1" fmla="*/ 904875 w 3364071"/>
              <a:gd name="connsiteY1" fmla="*/ 2286308 h 2286317"/>
              <a:gd name="connsiteX2" fmla="*/ 1724025 w 3364071"/>
              <a:gd name="connsiteY2" fmla="*/ 1057583 h 2286317"/>
              <a:gd name="connsiteX3" fmla="*/ 2539685 w 3364071"/>
              <a:gd name="connsiteY3" fmla="*/ 19 h 2286317"/>
              <a:gd name="connsiteX4" fmla="*/ 3364069 w 3364071"/>
              <a:gd name="connsiteY4" fmla="*/ 1058323 h 2286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64071" h="2286317">
                <a:moveTo>
                  <a:pt x="0" y="1076633"/>
                </a:moveTo>
                <a:cubicBezTo>
                  <a:pt x="186432" y="1534834"/>
                  <a:pt x="617538" y="2289483"/>
                  <a:pt x="904875" y="2286308"/>
                </a:cubicBezTo>
                <a:cubicBezTo>
                  <a:pt x="1192212" y="2283133"/>
                  <a:pt x="1458118" y="1670358"/>
                  <a:pt x="1724025" y="1057583"/>
                </a:cubicBezTo>
                <a:cubicBezTo>
                  <a:pt x="1818398" y="788472"/>
                  <a:pt x="2011350" y="26449"/>
                  <a:pt x="2539685" y="19"/>
                </a:cubicBezTo>
                <a:cubicBezTo>
                  <a:pt x="3089473" y="-5174"/>
                  <a:pt x="3365101" y="1057140"/>
                  <a:pt x="3364069" y="1058323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B688157-9B1D-4B59-BBDA-752E79D9D00F}"/>
                  </a:ext>
                </a:extLst>
              </p:cNvPr>
              <p:cNvSpPr txBox="1"/>
              <p:nvPr/>
            </p:nvSpPr>
            <p:spPr>
              <a:xfrm>
                <a:off x="7496504" y="2473135"/>
                <a:ext cx="193653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24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sty m:val="p"/>
                            </m:rPr>
                            <a:rPr lang="en-GB" sz="24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GB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B688157-9B1D-4B59-BBDA-752E79D9D0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6504" y="2473135"/>
                <a:ext cx="1936535" cy="461665"/>
              </a:xfrm>
              <a:prstGeom prst="rect">
                <a:avLst/>
              </a:prstGeom>
              <a:blipFill>
                <a:blip r:embed="rId12"/>
                <a:stretch>
                  <a:fillRect b="-1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9739736" y="1556792"/>
                <a:ext cx="2044896" cy="10336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=90</m:t>
                      </m:r>
                      <m:r>
                        <a:rPr lang="en-GB" sz="4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9736" y="1556792"/>
                <a:ext cx="2044896" cy="103368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9143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8" grpId="0" animBg="1"/>
      <p:bldP spid="19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D09E39A-99DD-4A91-ADBF-D2D9D1A5DA2F}"/>
              </a:ext>
            </a:extLst>
          </p:cNvPr>
          <p:cNvSpPr txBox="1"/>
          <p:nvPr/>
        </p:nvSpPr>
        <p:spPr>
          <a:xfrm>
            <a:off x="1559496" y="3140968"/>
            <a:ext cx="918051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it helps makes certain </a:t>
            </a:r>
          </a:p>
          <a:p>
            <a:pPr algn="ctr"/>
            <a:r>
              <a:rPr lang="en-GB" sz="8000" dirty="0"/>
              <a:t>calculations easier.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E10AB3-34EA-44AD-A3A1-622344C6D223}"/>
              </a:ext>
            </a:extLst>
          </p:cNvPr>
          <p:cNvSpPr/>
          <p:nvPr/>
        </p:nvSpPr>
        <p:spPr>
          <a:xfrm>
            <a:off x="767408" y="980728"/>
            <a:ext cx="106571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dirty="0"/>
              <a:t>…but </a:t>
            </a:r>
            <a:r>
              <a:rPr lang="en-GB" sz="8000" b="1" dirty="0"/>
              <a:t>WHY</a:t>
            </a:r>
            <a:r>
              <a:rPr lang="en-GB" sz="8000" dirty="0"/>
              <a:t> use radians?</a:t>
            </a:r>
          </a:p>
        </p:txBody>
      </p:sp>
    </p:spTree>
    <p:extLst>
      <p:ext uri="{BB962C8B-B14F-4D97-AF65-F5344CB8AC3E}">
        <p14:creationId xmlns:p14="http://schemas.microsoft.com/office/powerpoint/2010/main" val="2842025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443372" y="4509120"/>
            <a:ext cx="113052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But outside geometry, mathematicians pretty much always use </a:t>
            </a:r>
            <a:r>
              <a:rPr lang="en-GB" sz="5400" b="1" dirty="0"/>
              <a:t>radians</a:t>
            </a:r>
            <a:r>
              <a:rPr lang="en-GB" sz="5400" dirty="0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AC5ED2-1D42-732E-C811-C20C37D2F5AE}"/>
              </a:ext>
            </a:extLst>
          </p:cNvPr>
          <p:cNvSpPr txBox="1"/>
          <p:nvPr/>
        </p:nvSpPr>
        <p:spPr>
          <a:xfrm>
            <a:off x="3503712" y="476672"/>
            <a:ext cx="4320480" cy="132343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Radians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5F9D3D-1EFB-AD89-DE18-0858AE13FC30}"/>
              </a:ext>
            </a:extLst>
          </p:cNvPr>
          <p:cNvSpPr txBox="1"/>
          <p:nvPr/>
        </p:nvSpPr>
        <p:spPr>
          <a:xfrm>
            <a:off x="431932" y="2204864"/>
            <a:ext cx="1065718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 far you’ve used </a:t>
            </a: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degrees</a:t>
            </a: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as the unit to measure angles.</a:t>
            </a:r>
          </a:p>
        </p:txBody>
      </p:sp>
    </p:spTree>
    <p:extLst>
      <p:ext uri="{BB962C8B-B14F-4D97-AF65-F5344CB8AC3E}">
        <p14:creationId xmlns:p14="http://schemas.microsoft.com/office/powerpoint/2010/main" val="419919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D3FF4B8-94B8-020E-43CD-DB1AEC19EC07}"/>
              </a:ext>
            </a:extLst>
          </p:cNvPr>
          <p:cNvGrpSpPr/>
          <p:nvPr/>
        </p:nvGrpSpPr>
        <p:grpSpPr>
          <a:xfrm>
            <a:off x="3215680" y="1833212"/>
            <a:ext cx="5184576" cy="4685600"/>
            <a:chOff x="4223792" y="2631832"/>
            <a:chExt cx="3096344" cy="3101424"/>
          </a:xfrm>
        </p:grpSpPr>
        <p:sp>
          <p:nvSpPr>
            <p:cNvPr id="35" name="Oval 34"/>
            <p:cNvSpPr/>
            <p:nvPr/>
          </p:nvSpPr>
          <p:spPr>
            <a:xfrm>
              <a:off x="4223792" y="2708920"/>
              <a:ext cx="3096344" cy="3024336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7" name="Straight Connector 36"/>
            <p:cNvCxnSpPr>
              <a:stCxn id="35" idx="0"/>
            </p:cNvCxnSpPr>
            <p:nvPr/>
          </p:nvCxnSpPr>
          <p:spPr>
            <a:xfrm flipH="1">
              <a:off x="5758192" y="2708920"/>
              <a:ext cx="13772" cy="1533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Oval 37"/>
            <p:cNvSpPr/>
            <p:nvPr/>
          </p:nvSpPr>
          <p:spPr>
            <a:xfrm>
              <a:off x="5689352" y="2631832"/>
              <a:ext cx="144016" cy="14401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9" name="Straight Connector 38"/>
            <p:cNvCxnSpPr/>
            <p:nvPr/>
          </p:nvCxnSpPr>
          <p:spPr>
            <a:xfrm flipH="1">
              <a:off x="5758026" y="2716520"/>
              <a:ext cx="243840" cy="1524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Freeform 44"/>
            <p:cNvSpPr/>
            <p:nvPr/>
          </p:nvSpPr>
          <p:spPr>
            <a:xfrm>
              <a:off x="5761836" y="3722360"/>
              <a:ext cx="83820" cy="11430"/>
            </a:xfrm>
            <a:custGeom>
              <a:avLst/>
              <a:gdLst>
                <a:gd name="connsiteX0" fmla="*/ 0 w 83820"/>
                <a:gd name="connsiteY0" fmla="*/ 0 h 11430"/>
                <a:gd name="connsiteX1" fmla="*/ 41910 w 83820"/>
                <a:gd name="connsiteY1" fmla="*/ 0 h 11430"/>
                <a:gd name="connsiteX2" fmla="*/ 83820 w 83820"/>
                <a:gd name="connsiteY2" fmla="*/ 11430 h 11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820" h="11430">
                  <a:moveTo>
                    <a:pt x="0" y="0"/>
                  </a:moveTo>
                  <a:lnTo>
                    <a:pt x="41910" y="0"/>
                  </a:lnTo>
                  <a:lnTo>
                    <a:pt x="83820" y="11430"/>
                  </a:ln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5709451" y="3347922"/>
              <a:ext cx="340990" cy="4278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600" dirty="0"/>
                <a:t>1</a:t>
              </a:r>
              <a:r>
                <a:rPr lang="en-GB" sz="3600" dirty="0">
                  <a:latin typeface="Calibri"/>
                </a:rPr>
                <a:t>°</a:t>
              </a:r>
              <a:endParaRPr lang="en-GB" sz="3600" dirty="0"/>
            </a:p>
          </p:txBody>
        </p:sp>
      </p:grpSp>
      <p:sp>
        <p:nvSpPr>
          <p:cNvPr id="47" name="Rectangle 46"/>
          <p:cNvSpPr/>
          <p:nvPr/>
        </p:nvSpPr>
        <p:spPr>
          <a:xfrm>
            <a:off x="8688288" y="3717032"/>
            <a:ext cx="2592288" cy="72008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/>
              <a:t>1 Degree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54CC2DD-6905-37CC-7DBD-95BA379ECD45}"/>
              </a:ext>
            </a:extLst>
          </p:cNvPr>
          <p:cNvSpPr txBox="1"/>
          <p:nvPr/>
        </p:nvSpPr>
        <p:spPr>
          <a:xfrm>
            <a:off x="2526925" y="339188"/>
            <a:ext cx="6809435" cy="1107996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is 1 degree? </a:t>
            </a:r>
          </a:p>
        </p:txBody>
      </p:sp>
    </p:spTree>
    <p:extLst>
      <p:ext uri="{BB962C8B-B14F-4D97-AF65-F5344CB8AC3E}">
        <p14:creationId xmlns:p14="http://schemas.microsoft.com/office/powerpoint/2010/main" val="3653441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59"/>
          <p:cNvSpPr/>
          <p:nvPr/>
        </p:nvSpPr>
        <p:spPr>
          <a:xfrm>
            <a:off x="8464381" y="3913863"/>
            <a:ext cx="2304256" cy="72008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1 Radian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90B5C0E-C9CB-AC05-B4D2-74BAA64B6E36}"/>
              </a:ext>
            </a:extLst>
          </p:cNvPr>
          <p:cNvGrpSpPr/>
          <p:nvPr/>
        </p:nvGrpSpPr>
        <p:grpSpPr>
          <a:xfrm>
            <a:off x="3719736" y="1916832"/>
            <a:ext cx="4104456" cy="4551508"/>
            <a:chOff x="4151784" y="2661180"/>
            <a:chExt cx="3096344" cy="3504124"/>
          </a:xfrm>
        </p:grpSpPr>
        <p:sp>
          <p:nvSpPr>
            <p:cNvPr id="49" name="Oval 48"/>
            <p:cNvSpPr/>
            <p:nvPr/>
          </p:nvSpPr>
          <p:spPr>
            <a:xfrm>
              <a:off x="4151784" y="3140968"/>
              <a:ext cx="3096344" cy="3024336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4000"/>
            </a:p>
          </p:txBody>
        </p:sp>
        <p:cxnSp>
          <p:nvCxnSpPr>
            <p:cNvPr id="50" name="Straight Connector 49"/>
            <p:cNvCxnSpPr/>
            <p:nvPr/>
          </p:nvCxnSpPr>
          <p:spPr>
            <a:xfrm flipH="1">
              <a:off x="5663952" y="3140968"/>
              <a:ext cx="13772" cy="1533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60"/>
            <p:cNvSpPr txBox="1"/>
            <p:nvPr/>
          </p:nvSpPr>
          <p:spPr>
            <a:xfrm>
              <a:off x="5204500" y="3614921"/>
              <a:ext cx="504056" cy="4975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600" dirty="0">
                  <a:solidFill>
                    <a:srgbClr val="FF0000"/>
                  </a:solidFill>
                </a:rPr>
                <a:t>r</a:t>
              </a:r>
              <a:endParaRPr lang="en-GB" sz="3600" baseline="30000" dirty="0">
                <a:solidFill>
                  <a:srgbClr val="FF0000"/>
                </a:solidFill>
              </a:endParaRPr>
            </a:p>
          </p:txBody>
        </p:sp>
        <p:grpSp>
          <p:nvGrpSpPr>
            <p:cNvPr id="64" name="Group 63"/>
            <p:cNvGrpSpPr/>
            <p:nvPr/>
          </p:nvGrpSpPr>
          <p:grpSpPr>
            <a:xfrm>
              <a:off x="5663952" y="2661180"/>
              <a:ext cx="1492404" cy="1991956"/>
              <a:chOff x="6516216" y="1509052"/>
              <a:chExt cx="1492404" cy="1991956"/>
            </a:xfrm>
          </p:grpSpPr>
          <p:cxnSp>
            <p:nvCxnSpPr>
              <p:cNvPr id="52" name="Straight Connector 51"/>
              <p:cNvCxnSpPr/>
              <p:nvPr/>
            </p:nvCxnSpPr>
            <p:spPr>
              <a:xfrm flipH="1">
                <a:off x="6516216" y="2636912"/>
                <a:ext cx="1296144" cy="86409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7" name="Freeform 56"/>
              <p:cNvSpPr/>
              <p:nvPr/>
            </p:nvSpPr>
            <p:spPr>
              <a:xfrm>
                <a:off x="6522720" y="3055620"/>
                <a:ext cx="381000" cy="198120"/>
              </a:xfrm>
              <a:custGeom>
                <a:avLst/>
                <a:gdLst>
                  <a:gd name="connsiteX0" fmla="*/ 0 w 381000"/>
                  <a:gd name="connsiteY0" fmla="*/ 0 h 198120"/>
                  <a:gd name="connsiteX1" fmla="*/ 152400 w 381000"/>
                  <a:gd name="connsiteY1" fmla="*/ 22860 h 198120"/>
                  <a:gd name="connsiteX2" fmla="*/ 312420 w 381000"/>
                  <a:gd name="connsiteY2" fmla="*/ 121920 h 198120"/>
                  <a:gd name="connsiteX3" fmla="*/ 381000 w 381000"/>
                  <a:gd name="connsiteY3" fmla="*/ 198120 h 19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1000" h="198120">
                    <a:moveTo>
                      <a:pt x="0" y="0"/>
                    </a:moveTo>
                    <a:cubicBezTo>
                      <a:pt x="50165" y="1270"/>
                      <a:pt x="100330" y="2540"/>
                      <a:pt x="152400" y="22860"/>
                    </a:cubicBezTo>
                    <a:cubicBezTo>
                      <a:pt x="204470" y="43180"/>
                      <a:pt x="274320" y="92710"/>
                      <a:pt x="312420" y="121920"/>
                    </a:cubicBezTo>
                    <a:cubicBezTo>
                      <a:pt x="350520" y="151130"/>
                      <a:pt x="365760" y="174625"/>
                      <a:pt x="381000" y="198120"/>
                    </a:cubicBezTo>
                  </a:path>
                </a:pathLst>
              </a:cu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 sz="4000"/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6552221" y="2604898"/>
                <a:ext cx="787666" cy="4502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1 rad</a:t>
                </a:r>
                <a:endParaRPr lang="en-GB" sz="3200" baseline="30000" dirty="0"/>
              </a:p>
            </p:txBody>
          </p:sp>
          <p:sp>
            <p:nvSpPr>
              <p:cNvPr id="63" name="Freeform 62"/>
              <p:cNvSpPr/>
              <p:nvPr/>
            </p:nvSpPr>
            <p:spPr>
              <a:xfrm>
                <a:off x="6560820" y="1743710"/>
                <a:ext cx="1447800" cy="687070"/>
              </a:xfrm>
              <a:custGeom>
                <a:avLst/>
                <a:gdLst>
                  <a:gd name="connsiteX0" fmla="*/ 0 w 1447800"/>
                  <a:gd name="connsiteY0" fmla="*/ 8890 h 687070"/>
                  <a:gd name="connsiteX1" fmla="*/ 327660 w 1447800"/>
                  <a:gd name="connsiteY1" fmla="*/ 16510 h 687070"/>
                  <a:gd name="connsiteX2" fmla="*/ 678180 w 1447800"/>
                  <a:gd name="connsiteY2" fmla="*/ 107950 h 687070"/>
                  <a:gd name="connsiteX3" fmla="*/ 929640 w 1447800"/>
                  <a:gd name="connsiteY3" fmla="*/ 214630 h 687070"/>
                  <a:gd name="connsiteX4" fmla="*/ 1158240 w 1447800"/>
                  <a:gd name="connsiteY4" fmla="*/ 374650 h 687070"/>
                  <a:gd name="connsiteX5" fmla="*/ 1356360 w 1447800"/>
                  <a:gd name="connsiteY5" fmla="*/ 588010 h 687070"/>
                  <a:gd name="connsiteX6" fmla="*/ 1447800 w 1447800"/>
                  <a:gd name="connsiteY6" fmla="*/ 687070 h 687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47800" h="687070">
                    <a:moveTo>
                      <a:pt x="0" y="8890"/>
                    </a:moveTo>
                    <a:cubicBezTo>
                      <a:pt x="107315" y="4445"/>
                      <a:pt x="214630" y="0"/>
                      <a:pt x="327660" y="16510"/>
                    </a:cubicBezTo>
                    <a:cubicBezTo>
                      <a:pt x="440690" y="33020"/>
                      <a:pt x="577850" y="74930"/>
                      <a:pt x="678180" y="107950"/>
                    </a:cubicBezTo>
                    <a:cubicBezTo>
                      <a:pt x="778510" y="140970"/>
                      <a:pt x="849630" y="170180"/>
                      <a:pt x="929640" y="214630"/>
                    </a:cubicBezTo>
                    <a:cubicBezTo>
                      <a:pt x="1009650" y="259080"/>
                      <a:pt x="1087120" y="312420"/>
                      <a:pt x="1158240" y="374650"/>
                    </a:cubicBezTo>
                    <a:cubicBezTo>
                      <a:pt x="1229360" y="436880"/>
                      <a:pt x="1356360" y="588010"/>
                      <a:pt x="1356360" y="588010"/>
                    </a:cubicBezTo>
                    <a:lnTo>
                      <a:pt x="1447800" y="687070"/>
                    </a:lnTo>
                  </a:path>
                </a:pathLst>
              </a:custGeom>
              <a:ln>
                <a:solidFill>
                  <a:schemeClr val="tx1"/>
                </a:solidFill>
                <a:prstDash val="dash"/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 sz="4000"/>
              </a:p>
            </p:txBody>
          </p:sp>
          <p:sp>
            <p:nvSpPr>
              <p:cNvPr id="62" name="TextBox 61"/>
              <p:cNvSpPr txBox="1"/>
              <p:nvPr/>
            </p:nvSpPr>
            <p:spPr>
              <a:xfrm>
                <a:off x="7420694" y="1509052"/>
                <a:ext cx="360040" cy="4975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>
                    <a:solidFill>
                      <a:srgbClr val="FF0000"/>
                    </a:solidFill>
                  </a:rPr>
                  <a:t>r</a:t>
                </a:r>
                <a:endParaRPr lang="en-GB" sz="3600" baseline="30000" dirty="0">
                  <a:solidFill>
                    <a:srgbClr val="FF0000"/>
                  </a:solidFill>
                </a:endParaRPr>
              </a:p>
            </p:txBody>
          </p:sp>
        </p:grp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8253B28-1A63-3C31-6A0D-7F84D1A4EF95}"/>
              </a:ext>
            </a:extLst>
          </p:cNvPr>
          <p:cNvSpPr txBox="1"/>
          <p:nvPr/>
        </p:nvSpPr>
        <p:spPr>
          <a:xfrm>
            <a:off x="407368" y="245644"/>
            <a:ext cx="1137726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b="1" dirty="0"/>
              <a:t>1 radian </a:t>
            </a:r>
            <a:r>
              <a:rPr lang="en-GB" sz="4800" dirty="0"/>
              <a:t>is the movement of one radius’ around the circumference of the circle</a:t>
            </a:r>
          </a:p>
        </p:txBody>
      </p:sp>
    </p:spTree>
    <p:extLst>
      <p:ext uri="{BB962C8B-B14F-4D97-AF65-F5344CB8AC3E}">
        <p14:creationId xmlns:p14="http://schemas.microsoft.com/office/powerpoint/2010/main" val="519013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1415480" y="980728"/>
            <a:ext cx="9289032" cy="132343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0" b="1" dirty="0"/>
              <a:t>Radians - Converting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487996" y="3068960"/>
                <a:ext cx="9144000" cy="22159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13800" i="1" dirty="0">
                        <a:latin typeface="Cambria Math" panose="02040503050406030204" pitchFamily="18" charset="0"/>
                      </a:rPr>
                      <m:t>360°</m:t>
                    </m:r>
                  </m:oMath>
                </a14:m>
                <a:r>
                  <a:rPr lang="en-GB" sz="13800" dirty="0"/>
                  <a:t>  =  </a:t>
                </a:r>
                <a14:m>
                  <m:oMath xmlns:m="http://schemas.openxmlformats.org/officeDocument/2006/math">
                    <m:r>
                      <a:rPr lang="en-GB" sz="13800" dirty="0">
                        <a:latin typeface="Cambria Math" panose="02040503050406030204" pitchFamily="18" charset="0"/>
                        <a:sym typeface="Symbol"/>
                      </a:rPr>
                      <m:t>2</m:t>
                    </m:r>
                    <m:r>
                      <a:rPr lang="en-GB" sz="13800" i="1" dirty="0">
                        <a:latin typeface="Cambria Math" panose="02040503050406030204" pitchFamily="18" charset="0"/>
                        <a:sym typeface="Symbol"/>
                      </a:rPr>
                      <m:t>𝜋</m:t>
                    </m:r>
                  </m:oMath>
                </a14:m>
                <a:endParaRPr lang="en-GB" sz="138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996" y="3068960"/>
                <a:ext cx="9144000" cy="2215991"/>
              </a:xfrm>
              <a:prstGeom prst="rect">
                <a:avLst/>
              </a:prstGeom>
              <a:blipFill>
                <a:blip r:embed="rId3"/>
                <a:stretch>
                  <a:fillRect t="-21703" b="-447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7629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3681585" y="2080420"/>
                <a:ext cx="3104775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7200" i="1" dirty="0">
                        <a:latin typeface="Cambria Math" panose="02040503050406030204" pitchFamily="18" charset="0"/>
                      </a:rPr>
                      <m:t>180°</m:t>
                    </m:r>
                  </m:oMath>
                </a14:m>
                <a:r>
                  <a:rPr lang="en-GB" sz="7200" dirty="0"/>
                  <a:t>  =</a:t>
                </a: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1585" y="2080420"/>
                <a:ext cx="3104775" cy="1200329"/>
              </a:xfrm>
              <a:prstGeom prst="rect">
                <a:avLst/>
              </a:prstGeom>
              <a:blipFill>
                <a:blip r:embed="rId3"/>
                <a:stretch>
                  <a:fillRect t="-19289" r="-11788" b="-411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4194073" y="3582959"/>
                <a:ext cx="2592288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7200" i="1" dirty="0">
                        <a:latin typeface="Cambria Math" panose="02040503050406030204" pitchFamily="18" charset="0"/>
                      </a:rPr>
                      <m:t>90°</m:t>
                    </m:r>
                  </m:oMath>
                </a14:m>
                <a:r>
                  <a:rPr lang="en-GB" sz="7200" dirty="0"/>
                  <a:t>  =</a:t>
                </a: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4073" y="3582959"/>
                <a:ext cx="2592288" cy="1200329"/>
              </a:xfrm>
              <a:prstGeom prst="rect">
                <a:avLst/>
              </a:prstGeom>
              <a:blipFill>
                <a:blip r:embed="rId4"/>
                <a:stretch>
                  <a:fillRect t="-19289" r="-14353" b="-411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3935760" y="5243588"/>
                <a:ext cx="2952328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7200" i="1" dirty="0">
                        <a:latin typeface="Cambria Math" panose="02040503050406030204" pitchFamily="18" charset="0"/>
                      </a:rPr>
                      <m:t>270°</m:t>
                    </m:r>
                  </m:oMath>
                </a14:m>
                <a:r>
                  <a:rPr lang="en-GB" sz="7200" dirty="0"/>
                  <a:t> =</a:t>
                </a: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5760" y="5243588"/>
                <a:ext cx="2952328" cy="1200329"/>
              </a:xfrm>
              <a:prstGeom prst="rect">
                <a:avLst/>
              </a:prstGeom>
              <a:blipFill>
                <a:blip r:embed="rId5"/>
                <a:stretch>
                  <a:fillRect t="-19289" r="-11364" b="-411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7270847" y="1988840"/>
                <a:ext cx="959493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i="1" dirty="0">
                          <a:latin typeface="Cambria Math" panose="02040503050406030204" pitchFamily="18" charset="0"/>
                          <a:sym typeface="Symbol"/>
                        </a:rPr>
                        <m:t>𝜋</m:t>
                      </m:r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0847" y="1988840"/>
                <a:ext cx="959493" cy="12003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7324002" y="3545797"/>
                <a:ext cx="853182" cy="13086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7200" i="1" dirty="0">
                              <a:latin typeface="Cambria Math" panose="02040503050406030204" pitchFamily="18" charset="0"/>
                              <a:sym typeface="Symbol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7200" i="1" dirty="0">
                                  <a:latin typeface="Cambria Math" panose="02040503050406030204" pitchFamily="18" charset="0"/>
                                  <a:sym typeface="Symbol"/>
                                </a:rPr>
                              </m:ctrlPr>
                            </m:fPr>
                            <m:num>
                              <m:r>
                                <a:rPr lang="en-GB" sz="7200" i="1" dirty="0">
                                  <a:latin typeface="Cambria Math" panose="02040503050406030204" pitchFamily="18" charset="0"/>
                                  <a:sym typeface="Symbol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GB" sz="7200" i="1" dirty="0">
                                  <a:latin typeface="Cambria Math" panose="02040503050406030204" pitchFamily="18" charset="0"/>
                                  <a:sym typeface="Symbol"/>
                                </a:rPr>
                                <m:t>2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4002" y="3545797"/>
                <a:ext cx="853182" cy="130862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7123251" y="5181530"/>
                <a:ext cx="1436612" cy="13875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7200" i="1" dirty="0">
                              <a:latin typeface="Cambria Math" panose="02040503050406030204" pitchFamily="18" charset="0"/>
                              <a:sym typeface="Symbol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7200" i="1" dirty="0">
                                  <a:latin typeface="Cambria Math" panose="02040503050406030204" pitchFamily="18" charset="0"/>
                                  <a:sym typeface="Symbol"/>
                                </a:rPr>
                              </m:ctrlPr>
                            </m:fPr>
                            <m:num>
                              <m:r>
                                <a:rPr lang="en-GB" sz="7200" i="1" dirty="0">
                                  <a:latin typeface="Cambria Math" panose="02040503050406030204" pitchFamily="18" charset="0"/>
                                  <a:sym typeface="Symbol"/>
                                </a:rPr>
                                <m:t>3</m:t>
                              </m:r>
                              <m:r>
                                <a:rPr lang="en-GB" sz="7200" i="1" dirty="0">
                                  <a:latin typeface="Cambria Math" panose="02040503050406030204" pitchFamily="18" charset="0"/>
                                  <a:sym typeface="Symbol"/>
                                </a:rPr>
                                <m:t>𝜋</m:t>
                              </m:r>
                              <m:r>
                                <m:rPr>
                                  <m:nor/>
                                </m:rPr>
                                <a:rPr lang="en-GB" sz="7200" dirty="0"/>
                                <m:t> </m:t>
                              </m:r>
                            </m:num>
                            <m:den>
                              <m:r>
                                <a:rPr lang="en-GB" sz="7200" i="1" dirty="0">
                                  <a:latin typeface="Cambria Math" panose="02040503050406030204" pitchFamily="18" charset="0"/>
                                  <a:sym typeface="Symbol"/>
                                </a:rPr>
                                <m:t>2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3251" y="5181530"/>
                <a:ext cx="1436612" cy="138755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1DB9885-19B1-2F28-4CEC-CEF1BD974797}"/>
                  </a:ext>
                </a:extLst>
              </p:cNvPr>
              <p:cNvSpPr txBox="1"/>
              <p:nvPr/>
            </p:nvSpPr>
            <p:spPr>
              <a:xfrm>
                <a:off x="335360" y="198479"/>
                <a:ext cx="11665296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Learn </a:t>
                </a:r>
                <a14:m>
                  <m:oMath xmlns:m="http://schemas.openxmlformats.org/officeDocument/2006/math">
                    <m:r>
                      <a:rPr lang="en-GB" sz="5400" i="1" dirty="0" smtClean="0">
                        <a:latin typeface="Cambria Math" panose="02040503050406030204" pitchFamily="18" charset="0"/>
                      </a:rPr>
                      <m:t>360°</m:t>
                    </m:r>
                  </m:oMath>
                </a14:m>
                <a:r>
                  <a:rPr lang="en-GB" sz="5400" dirty="0"/>
                  <a:t>  =  </a:t>
                </a:r>
                <a14:m>
                  <m:oMath xmlns:m="http://schemas.openxmlformats.org/officeDocument/2006/math">
                    <m:r>
                      <a:rPr lang="en-GB" sz="5400" dirty="0">
                        <a:latin typeface="Cambria Math" panose="02040503050406030204" pitchFamily="18" charset="0"/>
                        <a:sym typeface="Symbol"/>
                      </a:rPr>
                      <m:t>2</m:t>
                    </m:r>
                    <m:r>
                      <a:rPr lang="en-GB" sz="5400" i="1" dirty="0">
                        <a:latin typeface="Cambria Math" panose="02040503050406030204" pitchFamily="18" charset="0"/>
                        <a:sym typeface="Symbol"/>
                      </a:rPr>
                      <m:t>𝜋</m:t>
                    </m:r>
                  </m:oMath>
                </a14:m>
                <a:r>
                  <a:rPr lang="en-GB" sz="5400" dirty="0"/>
                  <a:t> and you get generate the following in terms of radians.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1DB9885-19B1-2F28-4CEC-CEF1BD9747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198479"/>
                <a:ext cx="11665296" cy="1754326"/>
              </a:xfrm>
              <a:prstGeom prst="rect">
                <a:avLst/>
              </a:prstGeom>
              <a:blipFill>
                <a:blip r:embed="rId9"/>
                <a:stretch>
                  <a:fillRect l="-418" t="-9408" r="-1724" b="-20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0485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1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2DF49F62-2891-78F1-8A57-988CA148CD5D}"/>
              </a:ext>
            </a:extLst>
          </p:cNvPr>
          <p:cNvGrpSpPr/>
          <p:nvPr/>
        </p:nvGrpSpPr>
        <p:grpSpPr>
          <a:xfrm>
            <a:off x="1919536" y="548680"/>
            <a:ext cx="8329588" cy="5871832"/>
            <a:chOff x="2612458" y="1136997"/>
            <a:chExt cx="7228985" cy="513405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/>
                <p:cNvSpPr/>
                <p:nvPr/>
              </p:nvSpPr>
              <p:spPr>
                <a:xfrm>
                  <a:off x="2612458" y="3025615"/>
                  <a:ext cx="7228985" cy="115715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GB" sz="8000" i="1">
                          <a:latin typeface="Cambria Math" panose="02040503050406030204" pitchFamily="18" charset="0"/>
                        </a:rPr>
                        <m:t>𝐷𝑒𝑔𝑟𝑒</m:t>
                      </m:r>
                      <m:r>
                        <a:rPr lang="en-US" sz="8000" i="1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GB" sz="8000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80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GB" sz="8000" dirty="0"/>
                    <a:t>= </a:t>
                  </a:r>
                  <a14:m>
                    <m:oMath xmlns:m="http://schemas.openxmlformats.org/officeDocument/2006/math">
                      <m:r>
                        <a:rPr lang="en-GB" sz="8000" i="1" dirty="0">
                          <a:latin typeface="Cambria Math" panose="02040503050406030204" pitchFamily="18" charset="0"/>
                          <a:sym typeface="Symbol"/>
                        </a:rPr>
                        <m:t>𝑅𝑎𝑑𝑖𝑎𝑛</m:t>
                      </m:r>
                    </m:oMath>
                  </a14:m>
                  <a:endParaRPr lang="en-GB" sz="8000" dirty="0"/>
                </a:p>
              </p:txBody>
            </p:sp>
          </mc:Choice>
          <mc:Fallback xmlns="">
            <p:sp>
              <p:nvSpPr>
                <p:cNvPr id="5" name="Rectangle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12458" y="3025615"/>
                  <a:ext cx="7228985" cy="1157153"/>
                </a:xfrm>
                <a:prstGeom prst="rect">
                  <a:avLst/>
                </a:prstGeom>
                <a:blipFill>
                  <a:blip r:embed="rId3"/>
                  <a:stretch>
                    <a:fillRect t="-19355" b="-4239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F290F85B-B385-4B99-A995-C9C6340E58A0}"/>
                    </a:ext>
                  </a:extLst>
                </p:cNvPr>
                <p:cNvSpPr txBox="1"/>
                <p:nvPr/>
              </p:nvSpPr>
              <p:spPr>
                <a:xfrm>
                  <a:off x="3996079" y="1136997"/>
                  <a:ext cx="4053310" cy="8073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GB" sz="5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÷180</m:t>
                      </m:r>
                    </m:oMath>
                  </a14:m>
                  <a:r>
                    <a:rPr lang="en-GB" sz="5400" dirty="0">
                      <a:solidFill>
                        <a:srgbClr val="FF0000"/>
                      </a:solidFill>
                    </a:rPr>
                    <a:t> </a:t>
                  </a:r>
                  <a:r>
                    <a:rPr lang="en-GB" sz="5400" dirty="0"/>
                    <a:t>and </a:t>
                  </a:r>
                  <a14:m>
                    <m:oMath xmlns:m="http://schemas.openxmlformats.org/officeDocument/2006/math">
                      <m:r>
                        <a:rPr lang="en-GB" sz="5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sz="5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</m:oMath>
                  </a14:m>
                  <a:endParaRPr lang="en-GB" sz="5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F290F85B-B385-4B99-A995-C9C6340E58A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96079" y="1136997"/>
                  <a:ext cx="4053310" cy="807317"/>
                </a:xfrm>
                <a:prstGeom prst="rect">
                  <a:avLst/>
                </a:prstGeom>
                <a:blipFill>
                  <a:blip r:embed="rId4"/>
                  <a:stretch>
                    <a:fillRect t="-17881" b="-4039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05AAA0F0-4162-4ACD-A31F-A152F62CBE75}"/>
                    </a:ext>
                  </a:extLst>
                </p:cNvPr>
                <p:cNvSpPr txBox="1"/>
                <p:nvPr/>
              </p:nvSpPr>
              <p:spPr>
                <a:xfrm>
                  <a:off x="4464192" y="5463737"/>
                  <a:ext cx="3897663" cy="8073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GB" sz="5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÷</m:t>
                      </m:r>
                      <m:r>
                        <a:rPr lang="en-GB" sz="5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</m:oMath>
                  </a14:m>
                  <a:r>
                    <a:rPr lang="en-GB" sz="5400" dirty="0">
                      <a:solidFill>
                        <a:srgbClr val="FF0000"/>
                      </a:solidFill>
                    </a:rPr>
                    <a:t> </a:t>
                  </a:r>
                  <a:r>
                    <a:rPr lang="en-GB" sz="5400" dirty="0"/>
                    <a:t>and </a:t>
                  </a:r>
                  <a14:m>
                    <m:oMath xmlns:m="http://schemas.openxmlformats.org/officeDocument/2006/math">
                      <m:r>
                        <a:rPr lang="en-GB" sz="5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×180</m:t>
                      </m:r>
                    </m:oMath>
                  </a14:m>
                  <a:endParaRPr lang="en-GB" sz="5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05AAA0F0-4162-4ACD-A31F-A152F62CBE7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64192" y="5463737"/>
                  <a:ext cx="3897663" cy="807317"/>
                </a:xfrm>
                <a:prstGeom prst="rect">
                  <a:avLst/>
                </a:prstGeom>
                <a:blipFill>
                  <a:blip r:embed="rId5"/>
                  <a:stretch>
                    <a:fillRect t="-17881" b="-4039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Arc 9"/>
            <p:cNvSpPr/>
            <p:nvPr/>
          </p:nvSpPr>
          <p:spPr>
            <a:xfrm>
              <a:off x="4439816" y="2033125"/>
              <a:ext cx="3384376" cy="2016224"/>
            </a:xfrm>
            <a:prstGeom prst="arc">
              <a:avLst>
                <a:gd name="adj1" fmla="val 10791993"/>
                <a:gd name="adj2" fmla="val 0"/>
              </a:avLst>
            </a:prstGeom>
            <a:ln w="44450">
              <a:solidFill>
                <a:srgbClr val="FF0000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sp>
          <p:nvSpPr>
            <p:cNvPr id="17" name="Arc 16"/>
            <p:cNvSpPr/>
            <p:nvPr/>
          </p:nvSpPr>
          <p:spPr>
            <a:xfrm rot="10800000">
              <a:off x="4464193" y="3236563"/>
              <a:ext cx="3384376" cy="2016224"/>
            </a:xfrm>
            <a:prstGeom prst="arc">
              <a:avLst>
                <a:gd name="adj1" fmla="val 10791993"/>
                <a:gd name="adj2" fmla="val 0"/>
              </a:avLst>
            </a:prstGeom>
            <a:ln w="44450">
              <a:solidFill>
                <a:srgbClr val="FF0000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</p:grpSp>
    </p:spTree>
    <p:extLst>
      <p:ext uri="{BB962C8B-B14F-4D97-AF65-F5344CB8AC3E}">
        <p14:creationId xmlns:p14="http://schemas.microsoft.com/office/powerpoint/2010/main" val="308390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F1BA3538-839E-4001-9F3E-5757131C8232}"/>
              </a:ext>
            </a:extLst>
          </p:cNvPr>
          <p:cNvSpPr txBox="1"/>
          <p:nvPr/>
        </p:nvSpPr>
        <p:spPr>
          <a:xfrm>
            <a:off x="1098670" y="548680"/>
            <a:ext cx="9721080" cy="110799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600" b="1" dirty="0"/>
              <a:t>Radians - Graph Sketching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E50B209-4DEE-45A5-9466-DB26FDE923A1}"/>
                  </a:ext>
                </a:extLst>
              </p:cNvPr>
              <p:cNvSpPr txBox="1"/>
              <p:nvPr/>
            </p:nvSpPr>
            <p:spPr>
              <a:xfrm>
                <a:off x="827085" y="2204864"/>
                <a:ext cx="10009112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You can replace the values </a:t>
                </a:r>
                <a14:m>
                  <m:oMath xmlns:m="http://schemas.openxmlformats.org/officeDocument/2006/math">
                    <m:r>
                      <a:rPr lang="en-GB" sz="6000" b="1" i="1">
                        <a:latin typeface="Cambria Math" panose="02040503050406030204" pitchFamily="18" charset="0"/>
                      </a:rPr>
                      <m:t>𝟗𝟎</m:t>
                    </m:r>
                    <m:r>
                      <a:rPr lang="en-GB" sz="6000" b="1" i="1">
                        <a:latin typeface="Cambria Math" panose="02040503050406030204" pitchFamily="18" charset="0"/>
                      </a:rPr>
                      <m:t>°, </m:t>
                    </m:r>
                    <m:r>
                      <a:rPr lang="en-GB" sz="6000" b="1" i="1">
                        <a:latin typeface="Cambria Math" panose="02040503050406030204" pitchFamily="18" charset="0"/>
                      </a:rPr>
                      <m:t>𝟏𝟖𝟎</m:t>
                    </m:r>
                    <m:r>
                      <a:rPr lang="en-GB" sz="6000" b="1" i="1">
                        <a:latin typeface="Cambria Math" panose="02040503050406030204" pitchFamily="18" charset="0"/>
                      </a:rPr>
                      <m:t>°, </m:t>
                    </m:r>
                    <m:r>
                      <a:rPr lang="en-GB" sz="6000" b="1" i="1">
                        <a:latin typeface="Cambria Math" panose="02040503050406030204" pitchFamily="18" charset="0"/>
                      </a:rPr>
                      <m:t>𝟐𝟕𝟎</m:t>
                    </m:r>
                    <m:r>
                      <a:rPr lang="en-GB" sz="6000" b="1" i="1">
                        <a:latin typeface="Cambria Math" panose="02040503050406030204" pitchFamily="18" charset="0"/>
                      </a:rPr>
                      <m:t>°, </m:t>
                    </m:r>
                    <m:r>
                      <a:rPr lang="en-GB" sz="6000" b="1" i="1">
                        <a:latin typeface="Cambria Math" panose="02040503050406030204" pitchFamily="18" charset="0"/>
                      </a:rPr>
                      <m:t>𝟑𝟔𝟎</m:t>
                    </m:r>
                    <m:r>
                      <a:rPr lang="en-GB" sz="6000" b="1" i="1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6000" b="1" dirty="0"/>
                  <a:t> </a:t>
                </a:r>
              </a:p>
              <a:p>
                <a:pPr algn="ctr"/>
                <a:r>
                  <a:rPr lang="en-GB" sz="6000" dirty="0"/>
                  <a:t>on the </a:t>
                </a:r>
                <a14:m>
                  <m:oMath xmlns:m="http://schemas.openxmlformats.org/officeDocument/2006/math">
                    <m:r>
                      <a:rPr lang="en-GB" sz="60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6000" dirty="0"/>
                  <a:t>-axis with their equivalent value in radians.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E50B209-4DEE-45A5-9466-DB26FDE923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085" y="2204864"/>
                <a:ext cx="10009112" cy="3785652"/>
              </a:xfrm>
              <a:prstGeom prst="rect">
                <a:avLst/>
              </a:prstGeom>
              <a:blipFill>
                <a:blip r:embed="rId2"/>
                <a:stretch>
                  <a:fillRect t="-4992" b="-99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04791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37ED14B2-B5B2-C3E3-5B0D-ADF04B447FC1}"/>
              </a:ext>
            </a:extLst>
          </p:cNvPr>
          <p:cNvGrpSpPr/>
          <p:nvPr/>
        </p:nvGrpSpPr>
        <p:grpSpPr>
          <a:xfrm>
            <a:off x="839416" y="260648"/>
            <a:ext cx="9799835" cy="6043234"/>
            <a:chOff x="3541606" y="2543231"/>
            <a:chExt cx="4680238" cy="3022271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C75A1535-85DD-108D-3623-3FABD7899D3B}"/>
                </a:ext>
              </a:extLst>
            </p:cNvPr>
            <p:cNvCxnSpPr/>
            <p:nvPr/>
          </p:nvCxnSpPr>
          <p:spPr>
            <a:xfrm flipV="1">
              <a:off x="3983050" y="2829198"/>
              <a:ext cx="0" cy="273630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FA0144E0-800D-FF0D-748A-9C560FB8CB1C}"/>
                </a:ext>
              </a:extLst>
            </p:cNvPr>
            <p:cNvCxnSpPr/>
            <p:nvPr/>
          </p:nvCxnSpPr>
          <p:spPr>
            <a:xfrm flipV="1">
              <a:off x="3983050" y="4285482"/>
              <a:ext cx="3841824" cy="1790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C1F2B413-D4D4-5068-2438-C9FC6B4D788A}"/>
                    </a:ext>
                  </a:extLst>
                </p:cNvPr>
                <p:cNvSpPr txBox="1"/>
                <p:nvPr/>
              </p:nvSpPr>
              <p:spPr>
                <a:xfrm>
                  <a:off x="4638613" y="4275957"/>
                  <a:ext cx="432048" cy="5692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4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4000" b="1" i="1">
                                <a:latin typeface="Cambria Math" panose="02040503050406030204" pitchFamily="18" charset="0"/>
                              </a:rPr>
                              <m:t>𝝅</m:t>
                            </m:r>
                          </m:num>
                          <m:den>
                            <m:r>
                              <a:rPr lang="en-GB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oMath>
                    </m:oMathPara>
                  </a14:m>
                  <a:endParaRPr lang="en-GB" sz="4000" b="1" dirty="0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C1F2B413-D4D4-5068-2438-C9FC6B4D788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38613" y="4275957"/>
                  <a:ext cx="432048" cy="569286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8DFC6398-C528-5ADE-5665-33609B473FE2}"/>
                    </a:ext>
                  </a:extLst>
                </p:cNvPr>
                <p:cNvSpPr txBox="1"/>
                <p:nvPr/>
              </p:nvSpPr>
              <p:spPr>
                <a:xfrm>
                  <a:off x="5573406" y="4221685"/>
                  <a:ext cx="432048" cy="3540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𝝅</m:t>
                        </m:r>
                      </m:oMath>
                    </m:oMathPara>
                  </a14:m>
                  <a:endParaRPr lang="en-GB" sz="4000" b="1" dirty="0"/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8DFC6398-C528-5ADE-5665-33609B473FE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73406" y="4221685"/>
                  <a:ext cx="432048" cy="35402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D5D70059-89D9-D5DA-45C5-3591C67F093C}"/>
                    </a:ext>
                  </a:extLst>
                </p:cNvPr>
                <p:cNvSpPr txBox="1"/>
                <p:nvPr/>
              </p:nvSpPr>
              <p:spPr>
                <a:xfrm>
                  <a:off x="6403429" y="4250557"/>
                  <a:ext cx="432048" cy="6225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4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40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en-GB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𝝅</m:t>
                        </m:r>
                      </m:oMath>
                    </m:oMathPara>
                  </a14:m>
                  <a:endParaRPr lang="en-GB" sz="4000" b="1" dirty="0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D5D70059-89D9-D5DA-45C5-3591C67F093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03429" y="4250557"/>
                  <a:ext cx="432048" cy="62254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8A16AB21-3C0E-7203-335B-47D2F4B5E3A5}"/>
                    </a:ext>
                  </a:extLst>
                </p:cNvPr>
                <p:cNvSpPr txBox="1"/>
                <p:nvPr/>
              </p:nvSpPr>
              <p:spPr>
                <a:xfrm>
                  <a:off x="7167041" y="4275956"/>
                  <a:ext cx="432048" cy="3540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𝝅</m:t>
                        </m:r>
                      </m:oMath>
                    </m:oMathPara>
                  </a14:m>
                  <a:endParaRPr lang="en-GB" sz="4000" b="1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8A16AB21-3C0E-7203-335B-47D2F4B5E3A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67041" y="4275956"/>
                  <a:ext cx="432048" cy="35402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48B1EC6F-1459-7997-4FCD-7EFF376E8590}"/>
                    </a:ext>
                  </a:extLst>
                </p:cNvPr>
                <p:cNvSpPr txBox="1"/>
                <p:nvPr/>
              </p:nvSpPr>
              <p:spPr>
                <a:xfrm>
                  <a:off x="7789796" y="4161043"/>
                  <a:ext cx="432048" cy="3540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4000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48B1EC6F-1459-7997-4FCD-7EFF376E859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89796" y="4161043"/>
                  <a:ext cx="432048" cy="35402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5BC98652-3DD2-B766-91F2-E2E431DB4847}"/>
                    </a:ext>
                  </a:extLst>
                </p:cNvPr>
                <p:cNvSpPr txBox="1"/>
                <p:nvPr/>
              </p:nvSpPr>
              <p:spPr>
                <a:xfrm>
                  <a:off x="3679165" y="2543231"/>
                  <a:ext cx="432048" cy="3540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4000" dirty="0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5BC98652-3DD2-B766-91F2-E2E431DB484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79165" y="2543231"/>
                  <a:ext cx="432048" cy="35402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4D9ADB2B-3631-A6F5-8879-E0366691CB8D}"/>
                    </a:ext>
                  </a:extLst>
                </p:cNvPr>
                <p:cNvSpPr txBox="1"/>
                <p:nvPr/>
              </p:nvSpPr>
              <p:spPr>
                <a:xfrm>
                  <a:off x="3747945" y="2992555"/>
                  <a:ext cx="226562" cy="3540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GB" sz="4000" dirty="0"/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4D9ADB2B-3631-A6F5-8879-E0366691CB8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47945" y="2992555"/>
                  <a:ext cx="226562" cy="354020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46CE9029-9FE3-1D59-390F-7DA41DD65ED5}"/>
                    </a:ext>
                  </a:extLst>
                </p:cNvPr>
                <p:cNvSpPr txBox="1"/>
                <p:nvPr/>
              </p:nvSpPr>
              <p:spPr>
                <a:xfrm>
                  <a:off x="3541606" y="5193019"/>
                  <a:ext cx="485832" cy="3540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−1</m:t>
                        </m:r>
                      </m:oMath>
                    </m:oMathPara>
                  </a14:m>
                  <a:endParaRPr lang="en-GB" sz="4000" dirty="0"/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46CE9029-9FE3-1D59-390F-7DA41DD65ED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41606" y="5193019"/>
                  <a:ext cx="485832" cy="354020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4901568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37926</TotalTime>
  <Words>202</Words>
  <Application>Microsoft Office PowerPoint</Application>
  <PresentationFormat>Widescreen</PresentationFormat>
  <Paragraphs>58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977</cp:revision>
  <dcterms:created xsi:type="dcterms:W3CDTF">2013-02-28T07:36:55Z</dcterms:created>
  <dcterms:modified xsi:type="dcterms:W3CDTF">2025-05-03T12:28:44Z</dcterms:modified>
</cp:coreProperties>
</file>