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88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20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27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27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08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74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75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30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88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82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7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275FB-A11A-4874-9CEA-F0F84A13214D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5792-6E2C-462F-8A2A-C650F80FE4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86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088" t="20612" r="16165" b="16929"/>
          <a:stretch/>
        </p:blipFill>
        <p:spPr>
          <a:xfrm>
            <a:off x="6162502" y="208077"/>
            <a:ext cx="5885411" cy="65615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201" r="52772"/>
          <a:stretch/>
        </p:blipFill>
        <p:spPr>
          <a:xfrm>
            <a:off x="176809" y="208076"/>
            <a:ext cx="5836063" cy="643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1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2487" y="2183477"/>
            <a:ext cx="75036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7040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201" r="52772"/>
          <a:stretch/>
        </p:blipFill>
        <p:spPr>
          <a:xfrm>
            <a:off x="3125054" y="209481"/>
            <a:ext cx="5836063" cy="643903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785B48E-11D5-428E-AF2E-8826E79F6FCD}"/>
              </a:ext>
            </a:extLst>
          </p:cNvPr>
          <p:cNvSpPr/>
          <p:nvPr/>
        </p:nvSpPr>
        <p:spPr>
          <a:xfrm>
            <a:off x="4810297" y="3031375"/>
            <a:ext cx="2593571" cy="22998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5D32D-0818-420C-A074-4F8B175E4882}"/>
              </a:ext>
            </a:extLst>
          </p:cNvPr>
          <p:cNvSpPr txBox="1"/>
          <p:nvPr/>
        </p:nvSpPr>
        <p:spPr>
          <a:xfrm>
            <a:off x="6151418" y="942109"/>
            <a:ext cx="681644" cy="931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23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088" t="20612" r="16165" b="16929"/>
          <a:stretch/>
        </p:blipFill>
        <p:spPr>
          <a:xfrm>
            <a:off x="3308465" y="231371"/>
            <a:ext cx="5885411" cy="656151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7E58AB7-6535-41A4-97F9-081D5B1DED8B}"/>
              </a:ext>
            </a:extLst>
          </p:cNvPr>
          <p:cNvSpPr/>
          <p:nvPr/>
        </p:nvSpPr>
        <p:spPr>
          <a:xfrm>
            <a:off x="3923607" y="2105892"/>
            <a:ext cx="4793673" cy="41951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578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2020-05-25T15:16:55Z</dcterms:created>
  <dcterms:modified xsi:type="dcterms:W3CDTF">2021-12-16T08:29:10Z</dcterms:modified>
</cp:coreProperties>
</file>