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693" r:id="rId2"/>
    <p:sldId id="675" r:id="rId3"/>
    <p:sldId id="704" r:id="rId4"/>
    <p:sldId id="694" r:id="rId5"/>
    <p:sldId id="668" r:id="rId6"/>
    <p:sldId id="670" r:id="rId7"/>
    <p:sldId id="702" r:id="rId8"/>
    <p:sldId id="695" r:id="rId9"/>
    <p:sldId id="699" r:id="rId10"/>
    <p:sldId id="674" r:id="rId11"/>
    <p:sldId id="700" r:id="rId12"/>
    <p:sldId id="673" r:id="rId13"/>
    <p:sldId id="696" r:id="rId14"/>
    <p:sldId id="6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84553-35B7-4444-9C91-B66D8DC6E642}" v="1203" dt="2025-03-18T12:45:13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2526" autoAdjust="0"/>
  </p:normalViewPr>
  <p:slideViewPr>
    <p:cSldViewPr>
      <p:cViewPr varScale="1">
        <p:scale>
          <a:sx n="84" d="100"/>
          <a:sy n="84" d="100"/>
        </p:scale>
        <p:origin x="87" y="45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8484553-35B7-4444-9C91-B66D8DC6E642}"/>
    <pc:docChg chg="undo redo custSel addSld delSld modSld sldOrd modMainMaster modNotesMaster">
      <pc:chgData name="Stewart Gale" userId="3647ddd2-6040-41ae-a96d-232c23482af8" providerId="ADAL" clId="{48484553-35B7-4444-9C91-B66D8DC6E642}" dt="2025-03-18T12:45:33.002" v="2876" actId="1076"/>
      <pc:docMkLst>
        <pc:docMk/>
      </pc:docMkLst>
      <pc:sldChg chg="del">
        <pc:chgData name="Stewart Gale" userId="3647ddd2-6040-41ae-a96d-232c23482af8" providerId="ADAL" clId="{48484553-35B7-4444-9C91-B66D8DC6E642}" dt="2025-03-11T03:59:23.046" v="17" actId="47"/>
        <pc:sldMkLst>
          <pc:docMk/>
          <pc:sldMk cId="2913017854" sldId="481"/>
        </pc:sldMkLst>
      </pc:sldChg>
      <pc:sldChg chg="del">
        <pc:chgData name="Stewart Gale" userId="3647ddd2-6040-41ae-a96d-232c23482af8" providerId="ADAL" clId="{48484553-35B7-4444-9C91-B66D8DC6E642}" dt="2025-03-11T03:59:26.402" v="23" actId="47"/>
        <pc:sldMkLst>
          <pc:docMk/>
          <pc:sldMk cId="3244959647" sldId="549"/>
        </pc:sldMkLst>
      </pc:sldChg>
      <pc:sldChg chg="del">
        <pc:chgData name="Stewart Gale" userId="3647ddd2-6040-41ae-a96d-232c23482af8" providerId="ADAL" clId="{48484553-35B7-4444-9C91-B66D8DC6E642}" dt="2025-03-11T04:00:00.618" v="33" actId="47"/>
        <pc:sldMkLst>
          <pc:docMk/>
          <pc:sldMk cId="3852737817" sldId="624"/>
        </pc:sldMkLst>
      </pc:sldChg>
      <pc:sldChg chg="del">
        <pc:chgData name="Stewart Gale" userId="3647ddd2-6040-41ae-a96d-232c23482af8" providerId="ADAL" clId="{48484553-35B7-4444-9C91-B66D8DC6E642}" dt="2025-03-11T03:59:25.437" v="21" actId="47"/>
        <pc:sldMkLst>
          <pc:docMk/>
          <pc:sldMk cId="2947326981" sldId="646"/>
        </pc:sldMkLst>
      </pc:sldChg>
      <pc:sldChg chg="del">
        <pc:chgData name="Stewart Gale" userId="3647ddd2-6040-41ae-a96d-232c23482af8" providerId="ADAL" clId="{48484553-35B7-4444-9C91-B66D8DC6E642}" dt="2025-03-11T03:59:23.682" v="18" actId="47"/>
        <pc:sldMkLst>
          <pc:docMk/>
          <pc:sldMk cId="156981020" sldId="647"/>
        </pc:sldMkLst>
      </pc:sldChg>
      <pc:sldChg chg="del">
        <pc:chgData name="Stewart Gale" userId="3647ddd2-6040-41ae-a96d-232c23482af8" providerId="ADAL" clId="{48484553-35B7-4444-9C91-B66D8DC6E642}" dt="2025-03-11T03:59:24.126" v="19" actId="47"/>
        <pc:sldMkLst>
          <pc:docMk/>
          <pc:sldMk cId="2356084825" sldId="650"/>
        </pc:sldMkLst>
      </pc:sldChg>
      <pc:sldChg chg="del">
        <pc:chgData name="Stewart Gale" userId="3647ddd2-6040-41ae-a96d-232c23482af8" providerId="ADAL" clId="{48484553-35B7-4444-9C91-B66D8DC6E642}" dt="2025-03-11T03:59:24.797" v="20" actId="47"/>
        <pc:sldMkLst>
          <pc:docMk/>
          <pc:sldMk cId="4118732066" sldId="651"/>
        </pc:sldMkLst>
      </pc:sldChg>
      <pc:sldChg chg="del">
        <pc:chgData name="Stewart Gale" userId="3647ddd2-6040-41ae-a96d-232c23482af8" providerId="ADAL" clId="{48484553-35B7-4444-9C91-B66D8DC6E642}" dt="2025-03-11T03:59:26.049" v="22" actId="47"/>
        <pc:sldMkLst>
          <pc:docMk/>
          <pc:sldMk cId="3515670503" sldId="653"/>
        </pc:sldMkLst>
      </pc:sldChg>
      <pc:sldChg chg="del">
        <pc:chgData name="Stewart Gale" userId="3647ddd2-6040-41ae-a96d-232c23482af8" providerId="ADAL" clId="{48484553-35B7-4444-9C91-B66D8DC6E642}" dt="2025-03-11T03:59:27.465" v="25" actId="47"/>
        <pc:sldMkLst>
          <pc:docMk/>
          <pc:sldMk cId="229130222" sldId="654"/>
        </pc:sldMkLst>
      </pc:sldChg>
      <pc:sldChg chg="del">
        <pc:chgData name="Stewart Gale" userId="3647ddd2-6040-41ae-a96d-232c23482af8" providerId="ADAL" clId="{48484553-35B7-4444-9C91-B66D8DC6E642}" dt="2025-03-11T03:59:26.939" v="24" actId="47"/>
        <pc:sldMkLst>
          <pc:docMk/>
          <pc:sldMk cId="558439896" sldId="655"/>
        </pc:sldMkLst>
      </pc:sldChg>
      <pc:sldChg chg="delSp add del mod delAnim">
        <pc:chgData name="Stewart Gale" userId="3647ddd2-6040-41ae-a96d-232c23482af8" providerId="ADAL" clId="{48484553-35B7-4444-9C91-B66D8DC6E642}" dt="2025-03-11T03:59:30.139" v="27" actId="47"/>
        <pc:sldMkLst>
          <pc:docMk/>
          <pc:sldMk cId="166981753" sldId="656"/>
        </pc:sldMkLst>
      </pc:sldChg>
      <pc:sldChg chg="delSp modSp add del mod delAnim">
        <pc:chgData name="Stewart Gale" userId="3647ddd2-6040-41ae-a96d-232c23482af8" providerId="ADAL" clId="{48484553-35B7-4444-9C91-B66D8DC6E642}" dt="2025-03-11T03:59:58.529" v="30" actId="47"/>
        <pc:sldMkLst>
          <pc:docMk/>
          <pc:sldMk cId="2318682335" sldId="657"/>
        </pc:sldMkLst>
      </pc:sldChg>
      <pc:sldChg chg="del">
        <pc:chgData name="Stewart Gale" userId="3647ddd2-6040-41ae-a96d-232c23482af8" providerId="ADAL" clId="{48484553-35B7-4444-9C91-B66D8DC6E642}" dt="2025-03-11T03:57:56.271" v="14" actId="2696"/>
        <pc:sldMkLst>
          <pc:docMk/>
          <pc:sldMk cId="1410001245" sldId="658"/>
        </pc:sldMkLst>
      </pc:sldChg>
      <pc:sldChg chg="delSp del mod delAnim">
        <pc:chgData name="Stewart Gale" userId="3647ddd2-6040-41ae-a96d-232c23482af8" providerId="ADAL" clId="{48484553-35B7-4444-9C91-B66D8DC6E642}" dt="2025-03-11T03:57:56.271" v="14" actId="2696"/>
        <pc:sldMkLst>
          <pc:docMk/>
          <pc:sldMk cId="3818294150" sldId="659"/>
        </pc:sldMkLst>
      </pc:sldChg>
      <pc:sldChg chg="del">
        <pc:chgData name="Stewart Gale" userId="3647ddd2-6040-41ae-a96d-232c23482af8" providerId="ADAL" clId="{48484553-35B7-4444-9C91-B66D8DC6E642}" dt="2025-03-11T03:59:29.051" v="26" actId="47"/>
        <pc:sldMkLst>
          <pc:docMk/>
          <pc:sldMk cId="232277147" sldId="660"/>
        </pc:sldMkLst>
      </pc:sldChg>
      <pc:sldChg chg="del">
        <pc:chgData name="Stewart Gale" userId="3647ddd2-6040-41ae-a96d-232c23482af8" providerId="ADAL" clId="{48484553-35B7-4444-9C91-B66D8DC6E642}" dt="2025-03-11T03:57:56.271" v="14" actId="2696"/>
        <pc:sldMkLst>
          <pc:docMk/>
          <pc:sldMk cId="119089098" sldId="661"/>
        </pc:sldMkLst>
      </pc:sldChg>
      <pc:sldChg chg="del">
        <pc:chgData name="Stewart Gale" userId="3647ddd2-6040-41ae-a96d-232c23482af8" providerId="ADAL" clId="{48484553-35B7-4444-9C91-B66D8DC6E642}" dt="2025-03-11T04:00:01.840" v="34" actId="47"/>
        <pc:sldMkLst>
          <pc:docMk/>
          <pc:sldMk cId="341387566" sldId="662"/>
        </pc:sldMkLst>
      </pc:sldChg>
      <pc:sldChg chg="delSp add del mod delAnim">
        <pc:chgData name="Stewart Gale" userId="3647ddd2-6040-41ae-a96d-232c23482af8" providerId="ADAL" clId="{48484553-35B7-4444-9C91-B66D8DC6E642}" dt="2025-03-11T03:59:59.284" v="31" actId="47"/>
        <pc:sldMkLst>
          <pc:docMk/>
          <pc:sldMk cId="2574340621" sldId="663"/>
        </pc:sldMkLst>
      </pc:sldChg>
      <pc:sldChg chg="add del">
        <pc:chgData name="Stewart Gale" userId="3647ddd2-6040-41ae-a96d-232c23482af8" providerId="ADAL" clId="{48484553-35B7-4444-9C91-B66D8DC6E642}" dt="2025-03-11T04:00:05.134" v="35" actId="47"/>
        <pc:sldMkLst>
          <pc:docMk/>
          <pc:sldMk cId="3074706820" sldId="664"/>
        </pc:sldMkLst>
      </pc:sldChg>
      <pc:sldChg chg="delSp modSp add del mod delAnim">
        <pc:chgData name="Stewart Gale" userId="3647ddd2-6040-41ae-a96d-232c23482af8" providerId="ADAL" clId="{48484553-35B7-4444-9C91-B66D8DC6E642}" dt="2025-03-12T13:54:03.462" v="2193" actId="47"/>
        <pc:sldMkLst>
          <pc:docMk/>
          <pc:sldMk cId="1084413928" sldId="665"/>
        </pc:sldMkLst>
      </pc:sldChg>
      <pc:sldChg chg="modSp add del mod ord">
        <pc:chgData name="Stewart Gale" userId="3647ddd2-6040-41ae-a96d-232c23482af8" providerId="ADAL" clId="{48484553-35B7-4444-9C91-B66D8DC6E642}" dt="2025-03-12T07:02:52.007" v="1230" actId="47"/>
        <pc:sldMkLst>
          <pc:docMk/>
          <pc:sldMk cId="3056122911" sldId="666"/>
        </pc:sldMkLst>
      </pc:sldChg>
      <pc:sldChg chg="delSp modSp del mod delAnim modAnim">
        <pc:chgData name="Stewart Gale" userId="3647ddd2-6040-41ae-a96d-232c23482af8" providerId="ADAL" clId="{48484553-35B7-4444-9C91-B66D8DC6E642}" dt="2025-03-12T04:21:07.195" v="201" actId="47"/>
        <pc:sldMkLst>
          <pc:docMk/>
          <pc:sldMk cId="871918271" sldId="667"/>
        </pc:sldMkLst>
      </pc:sldChg>
      <pc:sldChg chg="addSp delSp modSp add del mod delAnim modAnim">
        <pc:chgData name="Stewart Gale" userId="3647ddd2-6040-41ae-a96d-232c23482af8" providerId="ADAL" clId="{48484553-35B7-4444-9C91-B66D8DC6E642}" dt="2025-03-13T07:01:48.169" v="2815" actId="1076"/>
        <pc:sldMkLst>
          <pc:docMk/>
          <pc:sldMk cId="3699605438" sldId="668"/>
        </pc:sldMkLst>
        <pc:spChg chg="add mod">
          <ac:chgData name="Stewart Gale" userId="3647ddd2-6040-41ae-a96d-232c23482af8" providerId="ADAL" clId="{48484553-35B7-4444-9C91-B66D8DC6E642}" dt="2025-03-13T07:01:48.169" v="2815" actId="1076"/>
          <ac:spMkLst>
            <pc:docMk/>
            <pc:sldMk cId="3699605438" sldId="668"/>
            <ac:spMk id="2" creationId="{022D73B5-9BCD-2218-D726-2E17FC61595A}"/>
          </ac:spMkLst>
        </pc:spChg>
        <pc:spChg chg="add mod">
          <ac:chgData name="Stewart Gale" userId="3647ddd2-6040-41ae-a96d-232c23482af8" providerId="ADAL" clId="{48484553-35B7-4444-9C91-B66D8DC6E642}" dt="2025-03-12T04:23:53.451" v="264" actId="113"/>
          <ac:spMkLst>
            <pc:docMk/>
            <pc:sldMk cId="3699605438" sldId="668"/>
            <ac:spMk id="6" creationId="{8EAF8D4F-C81D-8A94-3343-9C603267B05F}"/>
          </ac:spMkLst>
        </pc:spChg>
        <pc:spChg chg="mod">
          <ac:chgData name="Stewart Gale" userId="3647ddd2-6040-41ae-a96d-232c23482af8" providerId="ADAL" clId="{48484553-35B7-4444-9C91-B66D8DC6E642}" dt="2025-03-12T14:53:54.771" v="2760" actId="20577"/>
          <ac:spMkLst>
            <pc:docMk/>
            <pc:sldMk cId="3699605438" sldId="668"/>
            <ac:spMk id="7" creationId="{00000000-0000-0000-0000-000000000000}"/>
          </ac:spMkLst>
        </pc:spChg>
        <pc:spChg chg="add mod">
          <ac:chgData name="Stewart Gale" userId="3647ddd2-6040-41ae-a96d-232c23482af8" providerId="ADAL" clId="{48484553-35B7-4444-9C91-B66D8DC6E642}" dt="2025-03-12T04:23:39.056" v="260" actId="1076"/>
          <ac:spMkLst>
            <pc:docMk/>
            <pc:sldMk cId="3699605438" sldId="668"/>
            <ac:spMk id="9" creationId="{FDF09F55-A310-EE61-42CE-2ED5EA51A3FC}"/>
          </ac:spMkLst>
        </pc:spChg>
        <pc:spChg chg="mod">
          <ac:chgData name="Stewart Gale" userId="3647ddd2-6040-41ae-a96d-232c23482af8" providerId="ADAL" clId="{48484553-35B7-4444-9C91-B66D8DC6E642}" dt="2025-03-12T04:23:31.613" v="257" actId="1076"/>
          <ac:spMkLst>
            <pc:docMk/>
            <pc:sldMk cId="3699605438" sldId="668"/>
            <ac:spMk id="38" creationId="{00000000-0000-0000-0000-000000000000}"/>
          </ac:spMkLst>
        </pc:spChg>
      </pc:sldChg>
      <pc:sldChg chg="addSp delSp modSp add del mod addAnim delAnim modAnim">
        <pc:chgData name="Stewart Gale" userId="3647ddd2-6040-41ae-a96d-232c23482af8" providerId="ADAL" clId="{48484553-35B7-4444-9C91-B66D8DC6E642}" dt="2025-03-12T13:51:49.564" v="2183"/>
        <pc:sldMkLst>
          <pc:docMk/>
          <pc:sldMk cId="2066352966" sldId="670"/>
        </pc:sldMkLst>
        <pc:spChg chg="add mod">
          <ac:chgData name="Stewart Gale" userId="3647ddd2-6040-41ae-a96d-232c23482af8" providerId="ADAL" clId="{48484553-35B7-4444-9C91-B66D8DC6E642}" dt="2025-03-12T13:44:26.588" v="2085" actId="14100"/>
          <ac:spMkLst>
            <pc:docMk/>
            <pc:sldMk cId="2066352966" sldId="670"/>
            <ac:spMk id="3" creationId="{BE1F30BA-70DD-4A8C-0377-C46E76A600F6}"/>
          </ac:spMkLst>
        </pc:spChg>
        <pc:spChg chg="mod topLvl">
          <ac:chgData name="Stewart Gale" userId="3647ddd2-6040-41ae-a96d-232c23482af8" providerId="ADAL" clId="{48484553-35B7-4444-9C91-B66D8DC6E642}" dt="2025-03-12T13:40:30.577" v="2022" actId="1076"/>
          <ac:spMkLst>
            <pc:docMk/>
            <pc:sldMk cId="2066352966" sldId="670"/>
            <ac:spMk id="4" creationId="{FFF7E34B-8B23-426C-85EB-44DB6A84C6CA}"/>
          </ac:spMkLst>
        </pc:spChg>
        <pc:spChg chg="mod">
          <ac:chgData name="Stewart Gale" userId="3647ddd2-6040-41ae-a96d-232c23482af8" providerId="ADAL" clId="{48484553-35B7-4444-9C91-B66D8DC6E642}" dt="2025-03-12T13:45:12.591" v="2096" actId="1076"/>
          <ac:spMkLst>
            <pc:docMk/>
            <pc:sldMk cId="2066352966" sldId="670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48484553-35B7-4444-9C91-B66D8DC6E642}" dt="2025-03-12T13:44:40.329" v="2089" actId="207"/>
          <ac:spMkLst>
            <pc:docMk/>
            <pc:sldMk cId="2066352966" sldId="670"/>
            <ac:spMk id="10" creationId="{00000000-0000-0000-0000-000000000000}"/>
          </ac:spMkLst>
        </pc:spChg>
      </pc:sldChg>
      <pc:sldChg chg="delSp modSp add del mod delAnim">
        <pc:chgData name="Stewart Gale" userId="3647ddd2-6040-41ae-a96d-232c23482af8" providerId="ADAL" clId="{48484553-35B7-4444-9C91-B66D8DC6E642}" dt="2025-03-12T13:54:23.599" v="2196" actId="47"/>
        <pc:sldMkLst>
          <pc:docMk/>
          <pc:sldMk cId="1327119828" sldId="671"/>
        </pc:sldMkLst>
      </pc:sldChg>
      <pc:sldChg chg="delSp add del mod delAnim">
        <pc:chgData name="Stewart Gale" userId="3647ddd2-6040-41ae-a96d-232c23482af8" providerId="ADAL" clId="{48484553-35B7-4444-9C91-B66D8DC6E642}" dt="2025-03-11T04:00:00.243" v="32" actId="47"/>
        <pc:sldMkLst>
          <pc:docMk/>
          <pc:sldMk cId="1500037455" sldId="672"/>
        </pc:sldMkLst>
      </pc:sldChg>
      <pc:sldChg chg="addSp delSp modSp add del mod addAnim delAnim modAnim">
        <pc:chgData name="Stewart Gale" userId="3647ddd2-6040-41ae-a96d-232c23482af8" providerId="ADAL" clId="{48484553-35B7-4444-9C91-B66D8DC6E642}" dt="2025-03-12T13:31:54.481" v="1913" actId="1076"/>
        <pc:sldMkLst>
          <pc:docMk/>
          <pc:sldMk cId="418031680" sldId="673"/>
        </pc:sldMkLst>
        <pc:spChg chg="mod">
          <ac:chgData name="Stewart Gale" userId="3647ddd2-6040-41ae-a96d-232c23482af8" providerId="ADAL" clId="{48484553-35B7-4444-9C91-B66D8DC6E642}" dt="2025-03-12T13:31:54.481" v="1913" actId="1076"/>
          <ac:spMkLst>
            <pc:docMk/>
            <pc:sldMk cId="418031680" sldId="673"/>
            <ac:spMk id="7" creationId="{00000000-0000-0000-0000-000000000000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32" creationId="{874C52D9-DDD5-1DA2-4AED-F5B2AF824494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33" creationId="{751F966D-D860-7A2E-2BFA-A6F856A48A2E}"/>
          </ac:spMkLst>
        </pc:spChg>
        <pc:spChg chg="add mod">
          <ac:chgData name="Stewart Gale" userId="3647ddd2-6040-41ae-a96d-232c23482af8" providerId="ADAL" clId="{48484553-35B7-4444-9C91-B66D8DC6E642}" dt="2025-03-12T08:21:45.027" v="1905" actId="1036"/>
          <ac:spMkLst>
            <pc:docMk/>
            <pc:sldMk cId="418031680" sldId="673"/>
            <ac:spMk id="34" creationId="{82C60D7A-C032-9674-BC96-6C0416B890A4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35" creationId="{236149EC-CCE1-3E20-6B08-527FCDAA2CE0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36" creationId="{CA060D3B-B691-FEA2-F81E-5838B79F4495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38" creationId="{E2B3B526-1628-607C-E3D2-A2B38B1C2DBB}"/>
          </ac:spMkLst>
        </pc:spChg>
        <pc:spChg chg="add mod">
          <ac:chgData name="Stewart Gale" userId="3647ddd2-6040-41ae-a96d-232c23482af8" providerId="ADAL" clId="{48484553-35B7-4444-9C91-B66D8DC6E642}" dt="2025-03-12T08:21:45.027" v="1905" actId="1036"/>
          <ac:spMkLst>
            <pc:docMk/>
            <pc:sldMk cId="418031680" sldId="673"/>
            <ac:spMk id="57" creationId="{8AC15536-8261-FFFB-061F-44EC2F4EFB80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59" creationId="{704B5FD7-4A12-8617-CBD6-7DA1E6BC3E9C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1" creationId="{AB32B768-67C3-CEB7-18E0-1D6BB1D85C8E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2" creationId="{0D9118AB-ACBD-9C0E-0FA7-014FABB7BA88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3" creationId="{D4FE3059-FBB1-DE3D-ED38-2CA8D28A85E9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6" creationId="{966F7175-27A6-5935-4576-ECDEA2BC952A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8" creationId="{769EA6D2-D0DA-AD8F-A883-23F11533F3AC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69" creationId="{B0685D9C-7C57-CC63-1122-78B8B6C48165}"/>
          </ac:spMkLst>
        </pc:spChg>
        <pc:spChg chg="add mod">
          <ac:chgData name="Stewart Gale" userId="3647ddd2-6040-41ae-a96d-232c23482af8" providerId="ADAL" clId="{48484553-35B7-4444-9C91-B66D8DC6E642}" dt="2025-03-12T08:21:27.395" v="1898" actId="1076"/>
          <ac:spMkLst>
            <pc:docMk/>
            <pc:sldMk cId="418031680" sldId="673"/>
            <ac:spMk id="72" creationId="{29E66FE3-3DBA-4CB7-9D6A-C3CC80D9848A}"/>
          </ac:spMkLst>
        </pc:spChg>
        <pc:spChg chg="add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73" creationId="{80F00A48-C56F-6B51-0402-747304B36612}"/>
          </ac:spMkLst>
        </pc:spChg>
        <pc:spChg chg="add del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75" creationId="{7DBDD426-8B52-596D-3FF0-E9D58E531371}"/>
          </ac:spMkLst>
        </pc:spChg>
        <pc:spChg chg="add del mod">
          <ac:chgData name="Stewart Gale" userId="3647ddd2-6040-41ae-a96d-232c23482af8" providerId="ADAL" clId="{48484553-35B7-4444-9C91-B66D8DC6E642}" dt="2025-03-12T08:20:27.239" v="1884" actId="1037"/>
          <ac:spMkLst>
            <pc:docMk/>
            <pc:sldMk cId="418031680" sldId="673"/>
            <ac:spMk id="76" creationId="{19C0911B-5B79-2DB3-655E-AB2A16DF3C35}"/>
          </ac:spMkLst>
        </pc:spChg>
        <pc:spChg chg="add mod">
          <ac:chgData name="Stewart Gale" userId="3647ddd2-6040-41ae-a96d-232c23482af8" providerId="ADAL" clId="{48484553-35B7-4444-9C91-B66D8DC6E642}" dt="2025-03-12T08:21:45.027" v="1905" actId="1036"/>
          <ac:spMkLst>
            <pc:docMk/>
            <pc:sldMk cId="418031680" sldId="673"/>
            <ac:spMk id="77" creationId="{AC87AEDC-EED0-D998-E492-B21431D5FD84}"/>
          </ac:spMkLst>
        </pc:spChg>
        <pc:spChg chg="add mod">
          <ac:chgData name="Stewart Gale" userId="3647ddd2-6040-41ae-a96d-232c23482af8" providerId="ADAL" clId="{48484553-35B7-4444-9C91-B66D8DC6E642}" dt="2025-03-12T08:21:34.044" v="1899" actId="1076"/>
          <ac:spMkLst>
            <pc:docMk/>
            <pc:sldMk cId="418031680" sldId="673"/>
            <ac:spMk id="78" creationId="{845FB944-7C53-F525-1E29-D4FBFF39574C}"/>
          </ac:spMkLst>
        </pc:spChg>
      </pc:sldChg>
      <pc:sldChg chg="addSp delSp modSp add del mod delAnim modAnim">
        <pc:chgData name="Stewart Gale" userId="3647ddd2-6040-41ae-a96d-232c23482af8" providerId="ADAL" clId="{48484553-35B7-4444-9C91-B66D8DC6E642}" dt="2025-03-12T07:02:24.637" v="1229" actId="1076"/>
        <pc:sldMkLst>
          <pc:docMk/>
          <pc:sldMk cId="3047966104" sldId="674"/>
        </pc:sldMkLst>
        <pc:spChg chg="mod">
          <ac:chgData name="Stewart Gale" userId="3647ddd2-6040-41ae-a96d-232c23482af8" providerId="ADAL" clId="{48484553-35B7-4444-9C91-B66D8DC6E642}" dt="2025-03-12T04:53:05.909" v="638" actId="1076"/>
          <ac:spMkLst>
            <pc:docMk/>
            <pc:sldMk cId="3047966104" sldId="674"/>
            <ac:spMk id="7" creationId="{00000000-0000-0000-0000-000000000000}"/>
          </ac:spMkLst>
        </pc:spChg>
        <pc:spChg chg="add mod">
          <ac:chgData name="Stewart Gale" userId="3647ddd2-6040-41ae-a96d-232c23482af8" providerId="ADAL" clId="{48484553-35B7-4444-9C91-B66D8DC6E642}" dt="2025-03-12T04:54:26.239" v="661" actId="1076"/>
          <ac:spMkLst>
            <pc:docMk/>
            <pc:sldMk cId="3047966104" sldId="674"/>
            <ac:spMk id="10" creationId="{57B8BF23-934D-5545-AEB0-14C844287C69}"/>
          </ac:spMkLst>
        </pc:spChg>
        <pc:spChg chg="add mod">
          <ac:chgData name="Stewart Gale" userId="3647ddd2-6040-41ae-a96d-232c23482af8" providerId="ADAL" clId="{48484553-35B7-4444-9C91-B66D8DC6E642}" dt="2025-03-12T04:54:26.239" v="661" actId="1076"/>
          <ac:spMkLst>
            <pc:docMk/>
            <pc:sldMk cId="3047966104" sldId="674"/>
            <ac:spMk id="11" creationId="{63216EF7-EE24-DA40-B83F-C6BED8EB6693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12" creationId="{FC31A4C3-4B1A-AB5C-4A3B-A4AF53692647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13" creationId="{93792584-EC7C-938C-3D94-2382FA2A5A54}"/>
          </ac:spMkLst>
        </pc:spChg>
        <pc:spChg chg="add mod">
          <ac:chgData name="Stewart Gale" userId="3647ddd2-6040-41ae-a96d-232c23482af8" providerId="ADAL" clId="{48484553-35B7-4444-9C91-B66D8DC6E642}" dt="2025-03-12T04:55:32.660" v="675" actId="1076"/>
          <ac:spMkLst>
            <pc:docMk/>
            <pc:sldMk cId="3047966104" sldId="674"/>
            <ac:spMk id="18" creationId="{B9B84946-9627-15D8-3BBD-467A2FA673FB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19" creationId="{60A9847C-B0D7-0812-ADBD-7B0242C4031A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25" creationId="{602D4F51-7B04-6F52-B9AA-95C9DEA2B09B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26" creationId="{0B4A6BBD-D7A7-F2B5-745C-C1695BC3FCD8}"/>
          </ac:spMkLst>
        </pc:spChg>
        <pc:spChg chg="add mod">
          <ac:chgData name="Stewart Gale" userId="3647ddd2-6040-41ae-a96d-232c23482af8" providerId="ADAL" clId="{48484553-35B7-4444-9C91-B66D8DC6E642}" dt="2025-03-12T05:57:16.598" v="1100" actId="1076"/>
          <ac:spMkLst>
            <pc:docMk/>
            <pc:sldMk cId="3047966104" sldId="674"/>
            <ac:spMk id="28" creationId="{2519CC60-2CF7-B6B9-D43D-65CC0B406B03}"/>
          </ac:spMkLst>
        </pc:spChg>
        <pc:spChg chg="add mod">
          <ac:chgData name="Stewart Gale" userId="3647ddd2-6040-41ae-a96d-232c23482af8" providerId="ADAL" clId="{48484553-35B7-4444-9C91-B66D8DC6E642}" dt="2025-03-12T05:57:16.598" v="1100" actId="1076"/>
          <ac:spMkLst>
            <pc:docMk/>
            <pc:sldMk cId="3047966104" sldId="674"/>
            <ac:spMk id="30" creationId="{094D741D-6006-9AAE-570E-7A474A47BFC8}"/>
          </ac:spMkLst>
        </pc:spChg>
        <pc:spChg chg="add mod">
          <ac:chgData name="Stewart Gale" userId="3647ddd2-6040-41ae-a96d-232c23482af8" providerId="ADAL" clId="{48484553-35B7-4444-9C91-B66D8DC6E642}" dt="2025-03-12T05:57:16.598" v="1100" actId="1076"/>
          <ac:spMkLst>
            <pc:docMk/>
            <pc:sldMk cId="3047966104" sldId="674"/>
            <ac:spMk id="32" creationId="{677B94BB-F25E-7026-33A1-7CDB6C4CAD38}"/>
          </ac:spMkLst>
        </pc:spChg>
        <pc:spChg chg="add mod">
          <ac:chgData name="Stewart Gale" userId="3647ddd2-6040-41ae-a96d-232c23482af8" providerId="ADAL" clId="{48484553-35B7-4444-9C91-B66D8DC6E642}" dt="2025-03-12T05:57:16.598" v="1100" actId="1076"/>
          <ac:spMkLst>
            <pc:docMk/>
            <pc:sldMk cId="3047966104" sldId="674"/>
            <ac:spMk id="34" creationId="{B221E5DE-41DE-CFBE-6458-743C83C9E2B3}"/>
          </ac:spMkLst>
        </pc:spChg>
        <pc:spChg chg="add mod">
          <ac:chgData name="Stewart Gale" userId="3647ddd2-6040-41ae-a96d-232c23482af8" providerId="ADAL" clId="{48484553-35B7-4444-9C91-B66D8DC6E642}" dt="2025-03-12T07:02:05.395" v="1226" actId="207"/>
          <ac:spMkLst>
            <pc:docMk/>
            <pc:sldMk cId="3047966104" sldId="674"/>
            <ac:spMk id="36" creationId="{031100E7-C33B-0F0B-B6DD-98DFFEF52184}"/>
          </ac:spMkLst>
        </pc:spChg>
        <pc:spChg chg="add mod">
          <ac:chgData name="Stewart Gale" userId="3647ddd2-6040-41ae-a96d-232c23482af8" providerId="ADAL" clId="{48484553-35B7-4444-9C91-B66D8DC6E642}" dt="2025-03-12T07:02:05.395" v="1226" actId="207"/>
          <ac:spMkLst>
            <pc:docMk/>
            <pc:sldMk cId="3047966104" sldId="674"/>
            <ac:spMk id="39" creationId="{6924BC99-9690-106D-DDF6-AD67F5A8A3D2}"/>
          </ac:spMkLst>
        </pc:spChg>
        <pc:spChg chg="add mod">
          <ac:chgData name="Stewart Gale" userId="3647ddd2-6040-41ae-a96d-232c23482af8" providerId="ADAL" clId="{48484553-35B7-4444-9C91-B66D8DC6E642}" dt="2025-03-12T07:02:05.395" v="1226" actId="207"/>
          <ac:spMkLst>
            <pc:docMk/>
            <pc:sldMk cId="3047966104" sldId="674"/>
            <ac:spMk id="41" creationId="{7FC2DDC9-084B-4D57-14BD-77E62D16FBCA}"/>
          </ac:spMkLst>
        </pc:spChg>
        <pc:spChg chg="add mod">
          <ac:chgData name="Stewart Gale" userId="3647ddd2-6040-41ae-a96d-232c23482af8" providerId="ADAL" clId="{48484553-35B7-4444-9C91-B66D8DC6E642}" dt="2025-03-12T05:05:17.326" v="899" actId="14100"/>
          <ac:spMkLst>
            <pc:docMk/>
            <pc:sldMk cId="3047966104" sldId="674"/>
            <ac:spMk id="42" creationId="{F6B7B570-747F-34B3-D56F-C8985F831C5D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43" creationId="{C08461E1-130A-9A82-9D50-B32CD1065F1F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44" creationId="{78E84D90-A933-13FC-FF27-5E19E9506865}"/>
          </ac:spMkLst>
        </pc:spChg>
        <pc:spChg chg="add mod">
          <ac:chgData name="Stewart Gale" userId="3647ddd2-6040-41ae-a96d-232c23482af8" providerId="ADAL" clId="{48484553-35B7-4444-9C91-B66D8DC6E642}" dt="2025-03-12T07:01:34.145" v="1222" actId="1037"/>
          <ac:spMkLst>
            <pc:docMk/>
            <pc:sldMk cId="3047966104" sldId="674"/>
            <ac:spMk id="45" creationId="{5D0F69E9-897C-B63D-D591-766A7262E85A}"/>
          </ac:spMkLst>
        </pc:spChg>
        <pc:spChg chg="add mod">
          <ac:chgData name="Stewart Gale" userId="3647ddd2-6040-41ae-a96d-232c23482af8" providerId="ADAL" clId="{48484553-35B7-4444-9C91-B66D8DC6E642}" dt="2025-03-12T07:02:24.637" v="1229" actId="1076"/>
          <ac:spMkLst>
            <pc:docMk/>
            <pc:sldMk cId="3047966104" sldId="674"/>
            <ac:spMk id="46" creationId="{2755E43D-E9DA-36FF-6407-14E3D38C97C4}"/>
          </ac:spMkLst>
        </pc:spChg>
        <pc:spChg chg="add del mod">
          <ac:chgData name="Stewart Gale" userId="3647ddd2-6040-41ae-a96d-232c23482af8" providerId="ADAL" clId="{48484553-35B7-4444-9C91-B66D8DC6E642}" dt="2025-03-12T07:02:11.880" v="1228" actId="207"/>
          <ac:spMkLst>
            <pc:docMk/>
            <pc:sldMk cId="3047966104" sldId="674"/>
            <ac:spMk id="47" creationId="{C8BE89FA-5037-E3AA-1FE6-6FA04D9D20E8}"/>
          </ac:spMkLst>
        </pc:spChg>
        <pc:spChg chg="add mod">
          <ac:chgData name="Stewart Gale" userId="3647ddd2-6040-41ae-a96d-232c23482af8" providerId="ADAL" clId="{48484553-35B7-4444-9C91-B66D8DC6E642}" dt="2025-03-12T07:02:11.880" v="1228" actId="207"/>
          <ac:spMkLst>
            <pc:docMk/>
            <pc:sldMk cId="3047966104" sldId="674"/>
            <ac:spMk id="49" creationId="{F3572392-5DE8-4B75-25B3-D420BDB6FD53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1" creationId="{4B590738-2DA7-B282-275A-45982A16DE45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2" creationId="{AB9DB44B-01E8-7B75-4320-2C6531D611FC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3" creationId="{B7B4BDF0-387A-DF3B-A470-46084CA83025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4" creationId="{54D6AAAC-7BCF-D373-2C43-4A2881350D01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5" creationId="{AFC60CDB-40AD-D68E-CDCF-31F9DD3BA968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7" creationId="{10537385-1747-C7FD-8D15-7971D9BEEF2D}"/>
          </ac:spMkLst>
        </pc:spChg>
        <pc:spChg chg="add mod">
          <ac:chgData name="Stewart Gale" userId="3647ddd2-6040-41ae-a96d-232c23482af8" providerId="ADAL" clId="{48484553-35B7-4444-9C91-B66D8DC6E642}" dt="2025-03-12T07:01:44.156" v="1224" actId="1037"/>
          <ac:spMkLst>
            <pc:docMk/>
            <pc:sldMk cId="3047966104" sldId="674"/>
            <ac:spMk id="58" creationId="{5DD70E66-53E7-881E-3BEB-8C6F4B90326C}"/>
          </ac:spMkLst>
        </pc:spChg>
        <pc:cxnChg chg="add mod">
          <ac:chgData name="Stewart Gale" userId="3647ddd2-6040-41ae-a96d-232c23482af8" providerId="ADAL" clId="{48484553-35B7-4444-9C91-B66D8DC6E642}" dt="2025-03-12T04:57:42.316" v="704" actId="1076"/>
          <ac:cxnSpMkLst>
            <pc:docMk/>
            <pc:sldMk cId="3047966104" sldId="674"/>
            <ac:cxnSpMk id="15" creationId="{084120D5-84C4-67EF-3C56-741C9AE46185}"/>
          </ac:cxnSpMkLst>
        </pc:cxnChg>
        <pc:cxnChg chg="add mod">
          <ac:chgData name="Stewart Gale" userId="3647ddd2-6040-41ae-a96d-232c23482af8" providerId="ADAL" clId="{48484553-35B7-4444-9C91-B66D8DC6E642}" dt="2025-03-12T04:57:42.316" v="704" actId="1076"/>
          <ac:cxnSpMkLst>
            <pc:docMk/>
            <pc:sldMk cId="3047966104" sldId="674"/>
            <ac:cxnSpMk id="21" creationId="{606DC346-AC1C-0454-9D23-0D204839FC2B}"/>
          </ac:cxnSpMkLst>
        </pc:cxnChg>
        <pc:cxnChg chg="add mod">
          <ac:chgData name="Stewart Gale" userId="3647ddd2-6040-41ae-a96d-232c23482af8" providerId="ADAL" clId="{48484553-35B7-4444-9C91-B66D8DC6E642}" dt="2025-03-12T04:57:42.316" v="704" actId="1076"/>
          <ac:cxnSpMkLst>
            <pc:docMk/>
            <pc:sldMk cId="3047966104" sldId="674"/>
            <ac:cxnSpMk id="23" creationId="{4C954E90-2666-1250-0F5B-24EB38E81299}"/>
          </ac:cxnSpMkLst>
        </pc:cxnChg>
        <pc:cxnChg chg="add mod">
          <ac:chgData name="Stewart Gale" userId="3647ddd2-6040-41ae-a96d-232c23482af8" providerId="ADAL" clId="{48484553-35B7-4444-9C91-B66D8DC6E642}" dt="2025-03-12T07:01:24.389" v="1217" actId="1076"/>
          <ac:cxnSpMkLst>
            <pc:docMk/>
            <pc:sldMk cId="3047966104" sldId="674"/>
            <ac:cxnSpMk id="60" creationId="{B3982602-DD5D-6253-333F-CA6BDC34FF26}"/>
          </ac:cxnSpMkLst>
        </pc:cxnChg>
      </pc:sldChg>
      <pc:sldChg chg="addSp modSp new mod ord">
        <pc:chgData name="Stewart Gale" userId="3647ddd2-6040-41ae-a96d-232c23482af8" providerId="ADAL" clId="{48484553-35B7-4444-9C91-B66D8DC6E642}" dt="2025-03-13T06:59:06.731" v="2809" actId="20577"/>
        <pc:sldMkLst>
          <pc:docMk/>
          <pc:sldMk cId="3820644092" sldId="675"/>
        </pc:sldMkLst>
        <pc:spChg chg="add mod">
          <ac:chgData name="Stewart Gale" userId="3647ddd2-6040-41ae-a96d-232c23482af8" providerId="ADAL" clId="{48484553-35B7-4444-9C91-B66D8DC6E642}" dt="2025-03-13T06:59:06.731" v="2809" actId="20577"/>
          <ac:spMkLst>
            <pc:docMk/>
            <pc:sldMk cId="3820644092" sldId="675"/>
            <ac:spMk id="3" creationId="{D689B018-79C2-6581-8873-C960BC597A3F}"/>
          </ac:spMkLst>
        </pc:spChg>
        <pc:spChg chg="add mod">
          <ac:chgData name="Stewart Gale" userId="3647ddd2-6040-41ae-a96d-232c23482af8" providerId="ADAL" clId="{48484553-35B7-4444-9C91-B66D8DC6E642}" dt="2025-03-12T04:15:04.757" v="103" actId="1076"/>
          <ac:spMkLst>
            <pc:docMk/>
            <pc:sldMk cId="3820644092" sldId="675"/>
            <ac:spMk id="5" creationId="{7AD78081-77CA-4645-5D70-9022AA7F0CD4}"/>
          </ac:spMkLst>
        </pc:spChg>
      </pc:sldChg>
      <pc:sldChg chg="modSp add mod ord">
        <pc:chgData name="Stewart Gale" userId="3647ddd2-6040-41ae-a96d-232c23482af8" providerId="ADAL" clId="{48484553-35B7-4444-9C91-B66D8DC6E642}" dt="2025-03-12T04:13:30.865" v="57" actId="20577"/>
        <pc:sldMkLst>
          <pc:docMk/>
          <pc:sldMk cId="1754454897" sldId="693"/>
        </pc:sldMkLst>
        <pc:spChg chg="mod">
          <ac:chgData name="Stewart Gale" userId="3647ddd2-6040-41ae-a96d-232c23482af8" providerId="ADAL" clId="{48484553-35B7-4444-9C91-B66D8DC6E642}" dt="2025-03-12T04:13:30.865" v="57" actId="20577"/>
          <ac:spMkLst>
            <pc:docMk/>
            <pc:sldMk cId="1754454897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48484553-35B7-4444-9C91-B66D8DC6E642}" dt="2025-03-12T04:13:23.926" v="56" actId="20577"/>
          <ac:spMkLst>
            <pc:docMk/>
            <pc:sldMk cId="1754454897" sldId="693"/>
            <ac:spMk id="7" creationId="{00000000-0000-0000-0000-000000000000}"/>
          </ac:spMkLst>
        </pc:spChg>
      </pc:sldChg>
      <pc:sldChg chg="addSp delSp modSp new mod delAnim modAnim">
        <pc:chgData name="Stewart Gale" userId="3647ddd2-6040-41ae-a96d-232c23482af8" providerId="ADAL" clId="{48484553-35B7-4444-9C91-B66D8DC6E642}" dt="2025-03-13T07:00:42.469" v="2811"/>
        <pc:sldMkLst>
          <pc:docMk/>
          <pc:sldMk cId="2728465350" sldId="694"/>
        </pc:sldMkLst>
        <pc:spChg chg="add mod">
          <ac:chgData name="Stewart Gale" userId="3647ddd2-6040-41ae-a96d-232c23482af8" providerId="ADAL" clId="{48484553-35B7-4444-9C91-B66D8DC6E642}" dt="2025-03-12T14:39:56.584" v="2290" actId="1076"/>
          <ac:spMkLst>
            <pc:docMk/>
            <pc:sldMk cId="2728465350" sldId="694"/>
            <ac:spMk id="4" creationId="{0ECE23A4-7C44-983C-F4E5-3C9232BEBC5F}"/>
          </ac:spMkLst>
        </pc:spChg>
        <pc:spChg chg="add mod">
          <ac:chgData name="Stewart Gale" userId="3647ddd2-6040-41ae-a96d-232c23482af8" providerId="ADAL" clId="{48484553-35B7-4444-9C91-B66D8DC6E642}" dt="2025-03-13T07:00:36.689" v="2810"/>
          <ac:spMkLst>
            <pc:docMk/>
            <pc:sldMk cId="2728465350" sldId="694"/>
            <ac:spMk id="5" creationId="{71F7ACE2-E9C6-77F5-7889-DEA1F4FAD6CA}"/>
          </ac:spMkLst>
        </pc:spChg>
        <pc:spChg chg="add mod">
          <ac:chgData name="Stewart Gale" userId="3647ddd2-6040-41ae-a96d-232c23482af8" providerId="ADAL" clId="{48484553-35B7-4444-9C91-B66D8DC6E642}" dt="2025-03-12T14:39:52.132" v="2289" actId="1076"/>
          <ac:spMkLst>
            <pc:docMk/>
            <pc:sldMk cId="2728465350" sldId="694"/>
            <ac:spMk id="6" creationId="{E9F5C3CE-4993-BE86-8D76-F2C5787143F9}"/>
          </ac:spMkLst>
        </pc:spChg>
        <pc:spChg chg="add mod">
          <ac:chgData name="Stewart Gale" userId="3647ddd2-6040-41ae-a96d-232c23482af8" providerId="ADAL" clId="{48484553-35B7-4444-9C91-B66D8DC6E642}" dt="2025-03-13T07:00:36.689" v="2810"/>
          <ac:spMkLst>
            <pc:docMk/>
            <pc:sldMk cId="2728465350" sldId="694"/>
            <ac:spMk id="8" creationId="{F3ECBCE1-9C32-B236-F32B-E028868008F3}"/>
          </ac:spMkLst>
        </pc:spChg>
        <pc:spChg chg="add mod">
          <ac:chgData name="Stewart Gale" userId="3647ddd2-6040-41ae-a96d-232c23482af8" providerId="ADAL" clId="{48484553-35B7-4444-9C91-B66D8DC6E642}" dt="2025-03-12T14:39:52.132" v="2289" actId="1076"/>
          <ac:spMkLst>
            <pc:docMk/>
            <pc:sldMk cId="2728465350" sldId="694"/>
            <ac:spMk id="10" creationId="{9CE43C02-F2A5-1831-548D-9308FEA111C3}"/>
          </ac:spMkLst>
        </pc:spChg>
        <pc:spChg chg="add mod">
          <ac:chgData name="Stewart Gale" userId="3647ddd2-6040-41ae-a96d-232c23482af8" providerId="ADAL" clId="{48484553-35B7-4444-9C91-B66D8DC6E642}" dt="2025-03-13T07:00:36.689" v="2810"/>
          <ac:spMkLst>
            <pc:docMk/>
            <pc:sldMk cId="2728465350" sldId="694"/>
            <ac:spMk id="11" creationId="{282955BC-48D5-392D-5444-AA23FF3B21B3}"/>
          </ac:spMkLst>
        </pc:spChg>
        <pc:spChg chg="add mod">
          <ac:chgData name="Stewart Gale" userId="3647ddd2-6040-41ae-a96d-232c23482af8" providerId="ADAL" clId="{48484553-35B7-4444-9C91-B66D8DC6E642}" dt="2025-03-12T14:39:52.132" v="2289" actId="1076"/>
          <ac:spMkLst>
            <pc:docMk/>
            <pc:sldMk cId="2728465350" sldId="694"/>
            <ac:spMk id="12" creationId="{6B590972-8633-832D-85D8-223156887F4A}"/>
          </ac:spMkLst>
        </pc:spChg>
        <pc:spChg chg="add mod">
          <ac:chgData name="Stewart Gale" userId="3647ddd2-6040-41ae-a96d-232c23482af8" providerId="ADAL" clId="{48484553-35B7-4444-9C91-B66D8DC6E642}" dt="2025-03-12T14:40:03.157" v="2291" actId="1076"/>
          <ac:spMkLst>
            <pc:docMk/>
            <pc:sldMk cId="2728465350" sldId="694"/>
            <ac:spMk id="14" creationId="{D33939DD-1E59-2D19-7216-CF51B80C5E8B}"/>
          </ac:spMkLst>
        </pc:spChg>
        <pc:spChg chg="add mod">
          <ac:chgData name="Stewart Gale" userId="3647ddd2-6040-41ae-a96d-232c23482af8" providerId="ADAL" clId="{48484553-35B7-4444-9C91-B66D8DC6E642}" dt="2025-03-13T07:00:36.689" v="2810"/>
          <ac:spMkLst>
            <pc:docMk/>
            <pc:sldMk cId="2728465350" sldId="694"/>
            <ac:spMk id="15" creationId="{D29BC422-56C7-2C6A-CDCE-93DB6147D193}"/>
          </ac:spMkLst>
        </pc:spChg>
        <pc:spChg chg="add mod">
          <ac:chgData name="Stewart Gale" userId="3647ddd2-6040-41ae-a96d-232c23482af8" providerId="ADAL" clId="{48484553-35B7-4444-9C91-B66D8DC6E642}" dt="2025-03-13T07:00:36.689" v="2810"/>
          <ac:spMkLst>
            <pc:docMk/>
            <pc:sldMk cId="2728465350" sldId="694"/>
            <ac:spMk id="16" creationId="{0A5FA893-F663-6B82-4A4E-33C1E980F4BB}"/>
          </ac:spMkLst>
        </pc:spChg>
        <pc:cxnChg chg="add mod">
          <ac:chgData name="Stewart Gale" userId="3647ddd2-6040-41ae-a96d-232c23482af8" providerId="ADAL" clId="{48484553-35B7-4444-9C91-B66D8DC6E642}" dt="2025-03-13T07:00:36.689" v="2810"/>
          <ac:cxnSpMkLst>
            <pc:docMk/>
            <pc:sldMk cId="2728465350" sldId="694"/>
            <ac:cxnSpMk id="2" creationId="{5839B33C-4EDC-90B5-4161-ADAAA22F4894}"/>
          </ac:cxnSpMkLst>
        </pc:cxnChg>
        <pc:cxnChg chg="add mod">
          <ac:chgData name="Stewart Gale" userId="3647ddd2-6040-41ae-a96d-232c23482af8" providerId="ADAL" clId="{48484553-35B7-4444-9C91-B66D8DC6E642}" dt="2025-03-13T07:00:36.689" v="2810"/>
          <ac:cxnSpMkLst>
            <pc:docMk/>
            <pc:sldMk cId="2728465350" sldId="694"/>
            <ac:cxnSpMk id="3" creationId="{4E057E56-8E12-D61A-A854-1ABF74E93F56}"/>
          </ac:cxnSpMkLst>
        </pc:cxnChg>
        <pc:cxnChg chg="add mod">
          <ac:chgData name="Stewart Gale" userId="3647ddd2-6040-41ae-a96d-232c23482af8" providerId="ADAL" clId="{48484553-35B7-4444-9C91-B66D8DC6E642}" dt="2025-03-13T07:00:36.689" v="2810"/>
          <ac:cxnSpMkLst>
            <pc:docMk/>
            <pc:sldMk cId="2728465350" sldId="694"/>
            <ac:cxnSpMk id="7" creationId="{024E7705-3824-33D6-051A-8E526CD4D5E9}"/>
          </ac:cxnSpMkLst>
        </pc:cxnChg>
        <pc:cxnChg chg="add mod">
          <ac:chgData name="Stewart Gale" userId="3647ddd2-6040-41ae-a96d-232c23482af8" providerId="ADAL" clId="{48484553-35B7-4444-9C91-B66D8DC6E642}" dt="2025-03-13T07:00:36.689" v="2810"/>
          <ac:cxnSpMkLst>
            <pc:docMk/>
            <pc:sldMk cId="2728465350" sldId="694"/>
            <ac:cxnSpMk id="9" creationId="{2BF2FC66-C1A1-C1B4-0326-DB5982ACBD58}"/>
          </ac:cxnSpMkLst>
        </pc:cxnChg>
        <pc:cxnChg chg="add mod">
          <ac:chgData name="Stewart Gale" userId="3647ddd2-6040-41ae-a96d-232c23482af8" providerId="ADAL" clId="{48484553-35B7-4444-9C91-B66D8DC6E642}" dt="2025-03-13T07:00:36.689" v="2810"/>
          <ac:cxnSpMkLst>
            <pc:docMk/>
            <pc:sldMk cId="2728465350" sldId="694"/>
            <ac:cxnSpMk id="13" creationId="{10DAE520-69F4-EDCB-CA99-5CDA3C5EE678}"/>
          </ac:cxnSpMkLst>
        </pc:cxnChg>
      </pc:sldChg>
      <pc:sldChg chg="new del">
        <pc:chgData name="Stewart Gale" userId="3647ddd2-6040-41ae-a96d-232c23482af8" providerId="ADAL" clId="{48484553-35B7-4444-9C91-B66D8DC6E642}" dt="2025-03-12T04:36:51.588" v="499" actId="47"/>
        <pc:sldMkLst>
          <pc:docMk/>
          <pc:sldMk cId="96133234" sldId="695"/>
        </pc:sldMkLst>
      </pc:sldChg>
      <pc:sldChg chg="addSp delSp modSp new mod modAnim">
        <pc:chgData name="Stewart Gale" userId="3647ddd2-6040-41ae-a96d-232c23482af8" providerId="ADAL" clId="{48484553-35B7-4444-9C91-B66D8DC6E642}" dt="2025-03-18T12:43:40.751" v="2857"/>
        <pc:sldMkLst>
          <pc:docMk/>
          <pc:sldMk cId="828214155" sldId="695"/>
        </pc:sldMkLst>
        <pc:spChg chg="add mod">
          <ac:chgData name="Stewart Gale" userId="3647ddd2-6040-41ae-a96d-232c23482af8" providerId="ADAL" clId="{48484553-35B7-4444-9C91-B66D8DC6E642}" dt="2025-03-12T06:58:50.279" v="1187" actId="1076"/>
          <ac:spMkLst>
            <pc:docMk/>
            <pc:sldMk cId="828214155" sldId="695"/>
            <ac:spMk id="2" creationId="{4D4A9CCF-09C7-F784-C206-D9BE3F324640}"/>
          </ac:spMkLst>
        </pc:spChg>
        <pc:spChg chg="add del mod">
          <ac:chgData name="Stewart Gale" userId="3647ddd2-6040-41ae-a96d-232c23482af8" providerId="ADAL" clId="{48484553-35B7-4444-9C91-B66D8DC6E642}" dt="2025-03-18T12:43:20.454" v="2854" actId="478"/>
          <ac:spMkLst>
            <pc:docMk/>
            <pc:sldMk cId="828214155" sldId="695"/>
            <ac:spMk id="10" creationId="{CAA04E79-DA56-D741-5AB9-CE2F38176C2E}"/>
          </ac:spMkLst>
        </pc:spChg>
        <pc:spChg chg="add mod">
          <ac:chgData name="Stewart Gale" userId="3647ddd2-6040-41ae-a96d-232c23482af8" providerId="ADAL" clId="{48484553-35B7-4444-9C91-B66D8DC6E642}" dt="2025-03-18T12:43:23.352" v="2855" actId="1076"/>
          <ac:spMkLst>
            <pc:docMk/>
            <pc:sldMk cId="828214155" sldId="695"/>
            <ac:spMk id="12" creationId="{D0A78AFB-537A-4EA5-E236-85AFFAC8B219}"/>
          </ac:spMkLst>
        </pc:spChg>
        <pc:spChg chg="add mod">
          <ac:chgData name="Stewart Gale" userId="3647ddd2-6040-41ae-a96d-232c23482af8" providerId="ADAL" clId="{48484553-35B7-4444-9C91-B66D8DC6E642}" dt="2025-03-18T12:43:26.634" v="2856" actId="1076"/>
          <ac:spMkLst>
            <pc:docMk/>
            <pc:sldMk cId="828214155" sldId="695"/>
            <ac:spMk id="14" creationId="{205C674C-3DEE-B5B4-0D7F-A6D37A2BD097}"/>
          </ac:spMkLst>
        </pc:spChg>
      </pc:sldChg>
      <pc:sldChg chg="add del">
        <pc:chgData name="Stewart Gale" userId="3647ddd2-6040-41ae-a96d-232c23482af8" providerId="ADAL" clId="{48484553-35B7-4444-9C91-B66D8DC6E642}" dt="2025-03-12T04:36:31.593" v="497" actId="47"/>
        <pc:sldMkLst>
          <pc:docMk/>
          <pc:sldMk cId="2189063596" sldId="695"/>
        </pc:sldMkLst>
      </pc:sldChg>
      <pc:sldChg chg="addSp delSp modSp add mod delAnim modAnim">
        <pc:chgData name="Stewart Gale" userId="3647ddd2-6040-41ae-a96d-232c23482af8" providerId="ADAL" clId="{48484553-35B7-4444-9C91-B66D8DC6E642}" dt="2025-03-12T13:56:54.240" v="2224"/>
        <pc:sldMkLst>
          <pc:docMk/>
          <pc:sldMk cId="3330726559" sldId="696"/>
        </pc:sldMkLst>
        <pc:spChg chg="add 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4" creationId="{82704802-8034-258B-EC0A-5C98A154016A}"/>
          </ac:spMkLst>
        </pc:spChg>
        <pc:spChg chg="mod">
          <ac:chgData name="Stewart Gale" userId="3647ddd2-6040-41ae-a96d-232c23482af8" providerId="ADAL" clId="{48484553-35B7-4444-9C91-B66D8DC6E642}" dt="2025-03-12T13:33:46.291" v="1915" actId="1076"/>
          <ac:spMkLst>
            <pc:docMk/>
            <pc:sldMk cId="3330726559" sldId="696"/>
            <ac:spMk id="7" creationId="{BCABB2C4-A213-2BAD-1921-EC308517C5C1}"/>
          </ac:spMkLst>
        </pc:spChg>
        <pc:spChg chg="add mod">
          <ac:chgData name="Stewart Gale" userId="3647ddd2-6040-41ae-a96d-232c23482af8" providerId="ADAL" clId="{48484553-35B7-4444-9C91-B66D8DC6E642}" dt="2025-03-12T08:19:08.912" v="1866" actId="1037"/>
          <ac:spMkLst>
            <pc:docMk/>
            <pc:sldMk cId="3330726559" sldId="696"/>
            <ac:spMk id="9" creationId="{93E97C2E-B4C2-8530-1A39-86AE202A1410}"/>
          </ac:spMkLst>
        </pc:spChg>
        <pc:spChg chg="add mod">
          <ac:chgData name="Stewart Gale" userId="3647ddd2-6040-41ae-a96d-232c23482af8" providerId="ADAL" clId="{48484553-35B7-4444-9C91-B66D8DC6E642}" dt="2025-03-12T08:00:32.924" v="1616"/>
          <ac:spMkLst>
            <pc:docMk/>
            <pc:sldMk cId="3330726559" sldId="696"/>
            <ac:spMk id="10" creationId="{3F32E4A3-6CC3-9DD3-AFC4-8E92DF442B18}"/>
          </ac:spMkLst>
        </pc:spChg>
        <pc:spChg chg="add mod">
          <ac:chgData name="Stewart Gale" userId="3647ddd2-6040-41ae-a96d-232c23482af8" providerId="ADAL" clId="{48484553-35B7-4444-9C91-B66D8DC6E642}" dt="2025-03-12T08:00:32.924" v="1616"/>
          <ac:spMkLst>
            <pc:docMk/>
            <pc:sldMk cId="3330726559" sldId="696"/>
            <ac:spMk id="11" creationId="{15C739C8-0685-2BBB-F420-3973AD5F9040}"/>
          </ac:spMkLst>
        </pc:spChg>
        <pc:spChg chg="add mod">
          <ac:chgData name="Stewart Gale" userId="3647ddd2-6040-41ae-a96d-232c23482af8" providerId="ADAL" clId="{48484553-35B7-4444-9C91-B66D8DC6E642}" dt="2025-03-12T08:19:08.912" v="1866" actId="1037"/>
          <ac:spMkLst>
            <pc:docMk/>
            <pc:sldMk cId="3330726559" sldId="696"/>
            <ac:spMk id="20" creationId="{6D9E2303-46D8-3F79-1F1F-02344738DA8E}"/>
          </ac:spMkLst>
        </pc:spChg>
        <pc:spChg chg="add mod">
          <ac:chgData name="Stewart Gale" userId="3647ddd2-6040-41ae-a96d-232c23482af8" providerId="ADAL" clId="{48484553-35B7-4444-9C91-B66D8DC6E642}" dt="2025-03-12T13:34:58.457" v="1922" actId="1076"/>
          <ac:spMkLst>
            <pc:docMk/>
            <pc:sldMk cId="3330726559" sldId="696"/>
            <ac:spMk id="22" creationId="{0AC915F2-9739-9498-2C5D-92B88530F904}"/>
          </ac:spMkLst>
        </pc:spChg>
        <pc:spChg chg="add mod">
          <ac:chgData name="Stewart Gale" userId="3647ddd2-6040-41ae-a96d-232c23482af8" providerId="ADAL" clId="{48484553-35B7-4444-9C91-B66D8DC6E642}" dt="2025-03-12T08:19:08.912" v="1866" actId="1037"/>
          <ac:spMkLst>
            <pc:docMk/>
            <pc:sldMk cId="3330726559" sldId="696"/>
            <ac:spMk id="23" creationId="{1EA39286-5461-D11A-9D50-A9928B1581FC}"/>
          </ac:spMkLst>
        </pc:spChg>
        <pc:spChg chg="add mod">
          <ac:chgData name="Stewart Gale" userId="3647ddd2-6040-41ae-a96d-232c23482af8" providerId="ADAL" clId="{48484553-35B7-4444-9C91-B66D8DC6E642}" dt="2025-03-12T08:01:44.205" v="1628" actId="1076"/>
          <ac:spMkLst>
            <pc:docMk/>
            <pc:sldMk cId="3330726559" sldId="696"/>
            <ac:spMk id="26" creationId="{7B84341D-1776-6221-B4AD-9A9B433B8E9E}"/>
          </ac:spMkLst>
        </pc:spChg>
        <pc:spChg chg="add mod">
          <ac:chgData name="Stewart Gale" userId="3647ddd2-6040-41ae-a96d-232c23482af8" providerId="ADAL" clId="{48484553-35B7-4444-9C91-B66D8DC6E642}" dt="2025-03-12T08:00:32.924" v="1616"/>
          <ac:spMkLst>
            <pc:docMk/>
            <pc:sldMk cId="3330726559" sldId="696"/>
            <ac:spMk id="27" creationId="{28DA4CCF-CEDF-D98A-6F1F-5E28FA80F44C}"/>
          </ac:spMkLst>
        </pc:spChg>
        <pc:spChg chg="add mod">
          <ac:chgData name="Stewart Gale" userId="3647ddd2-6040-41ae-a96d-232c23482af8" providerId="ADAL" clId="{48484553-35B7-4444-9C91-B66D8DC6E642}" dt="2025-03-12T08:19:08.912" v="1866" actId="1037"/>
          <ac:spMkLst>
            <pc:docMk/>
            <pc:sldMk cId="3330726559" sldId="696"/>
            <ac:spMk id="30" creationId="{57F1803B-3EA3-C1B2-A212-B37031F641E5}"/>
          </ac:spMkLst>
        </pc:spChg>
        <pc:spChg chg="add mod">
          <ac:chgData name="Stewart Gale" userId="3647ddd2-6040-41ae-a96d-232c23482af8" providerId="ADAL" clId="{48484553-35B7-4444-9C91-B66D8DC6E642}" dt="2025-03-12T08:19:08.912" v="1866" actId="1037"/>
          <ac:spMkLst>
            <pc:docMk/>
            <pc:sldMk cId="3330726559" sldId="696"/>
            <ac:spMk id="31" creationId="{39A8DF3C-DD8A-4F08-9AA3-A24352EC7D83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2" creationId="{75A997B9-A046-3347-64B2-A358F77ADE5D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3" creationId="{9267B847-08AA-A130-8233-0FDAF9285BF7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4" creationId="{6185C0CD-7B91-D05B-3C55-1A3345570973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5" creationId="{5960FFA2-790E-5D2C-AD70-124C391C762D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6" creationId="{2BF3CEFC-550D-6B52-20BB-768AE1ABACF9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38" creationId="{46BFA660-29BB-C47C-1AC8-B231127D0BEC}"/>
          </ac:spMkLst>
        </pc:spChg>
        <pc:spChg chg="add mod">
          <ac:chgData name="Stewart Gale" userId="3647ddd2-6040-41ae-a96d-232c23482af8" providerId="ADAL" clId="{48484553-35B7-4444-9C91-B66D8DC6E642}" dt="2025-03-12T08:19:29.740" v="1873" actId="1076"/>
          <ac:spMkLst>
            <pc:docMk/>
            <pc:sldMk cId="3330726559" sldId="696"/>
            <ac:spMk id="39" creationId="{F9A7C1E9-5BB2-40B0-8D97-F9B860C8372E}"/>
          </ac:spMkLst>
        </pc:spChg>
        <pc:spChg chg="mod">
          <ac:chgData name="Stewart Gale" userId="3647ddd2-6040-41ae-a96d-232c23482af8" providerId="ADAL" clId="{48484553-35B7-4444-9C91-B66D8DC6E642}" dt="2025-03-12T08:19:15.122" v="1870" actId="1037"/>
          <ac:spMkLst>
            <pc:docMk/>
            <pc:sldMk cId="3330726559" sldId="696"/>
            <ac:spMk id="57" creationId="{5B98C870-1A9F-D985-D538-1BA2A0009D6A}"/>
          </ac:spMkLst>
        </pc:spChg>
        <pc:spChg chg="mod">
          <ac:chgData name="Stewart Gale" userId="3647ddd2-6040-41ae-a96d-232c23482af8" providerId="ADAL" clId="{48484553-35B7-4444-9C91-B66D8DC6E642}" dt="2025-03-12T13:35:24.236" v="1924" actId="1037"/>
          <ac:spMkLst>
            <pc:docMk/>
            <pc:sldMk cId="3330726559" sldId="696"/>
            <ac:spMk id="59" creationId="{D5BEA15C-62A3-5272-39E7-F58BFDDE88AC}"/>
          </ac:spMkLst>
        </pc:spChg>
      </pc:sldChg>
      <pc:sldChg chg="addSp delSp modSp add del mod modAnim">
        <pc:chgData name="Stewart Gale" userId="3647ddd2-6040-41ae-a96d-232c23482af8" providerId="ADAL" clId="{48484553-35B7-4444-9C91-B66D8DC6E642}" dt="2025-03-12T08:02:14.789" v="1635" actId="47"/>
        <pc:sldMkLst>
          <pc:docMk/>
          <pc:sldMk cId="2550517247" sldId="697"/>
        </pc:sldMkLst>
      </pc:sldChg>
      <pc:sldChg chg="addSp delSp modSp add mod delAnim modAnim">
        <pc:chgData name="Stewart Gale" userId="3647ddd2-6040-41ae-a96d-232c23482af8" providerId="ADAL" clId="{48484553-35B7-4444-9C91-B66D8DC6E642}" dt="2025-03-12T13:36:23.191" v="1931"/>
        <pc:sldMkLst>
          <pc:docMk/>
          <pc:sldMk cId="1497292016" sldId="698"/>
        </pc:sldMkLst>
        <pc:spChg chg="add mod">
          <ac:chgData name="Stewart Gale" userId="3647ddd2-6040-41ae-a96d-232c23482af8" providerId="ADAL" clId="{48484553-35B7-4444-9C91-B66D8DC6E642}" dt="2025-03-12T08:18:02.260" v="1847" actId="1076"/>
          <ac:spMkLst>
            <pc:docMk/>
            <pc:sldMk cId="1497292016" sldId="698"/>
            <ac:spMk id="2" creationId="{63602DA9-32A4-F78E-CEF3-8F442699A6CF}"/>
          </ac:spMkLst>
        </pc:spChg>
        <pc:spChg chg="add mod">
          <ac:chgData name="Stewart Gale" userId="3647ddd2-6040-41ae-a96d-232c23482af8" providerId="ADAL" clId="{48484553-35B7-4444-9C91-B66D8DC6E642}" dt="2025-03-12T08:18:02.260" v="1847" actId="1076"/>
          <ac:spMkLst>
            <pc:docMk/>
            <pc:sldMk cId="1497292016" sldId="698"/>
            <ac:spMk id="5" creationId="{049562B7-DF41-A449-10B8-5FFA5F93F1AE}"/>
          </ac:spMkLst>
        </pc:spChg>
        <pc:spChg chg="mod">
          <ac:chgData name="Stewart Gale" userId="3647ddd2-6040-41ae-a96d-232c23482af8" providerId="ADAL" clId="{48484553-35B7-4444-9C91-B66D8DC6E642}" dt="2025-03-12T13:35:54.806" v="1927" actId="1076"/>
          <ac:spMkLst>
            <pc:docMk/>
            <pc:sldMk cId="1497292016" sldId="698"/>
            <ac:spMk id="7" creationId="{9EEB0BEC-5D92-E2FF-83FF-3C60B108B463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9" creationId="{B6B109E9-2FB3-B4B6-0118-4E047029890A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11" creationId="{23F3DB78-9725-6D06-A408-B98296F8ED36}"/>
          </ac:spMkLst>
        </pc:spChg>
        <pc:spChg chg="add mod">
          <ac:chgData name="Stewart Gale" userId="3647ddd2-6040-41ae-a96d-232c23482af8" providerId="ADAL" clId="{48484553-35B7-4444-9C91-B66D8DC6E642}" dt="2025-03-12T13:36:15.287" v="1929" actId="14100"/>
          <ac:spMkLst>
            <pc:docMk/>
            <pc:sldMk cId="1497292016" sldId="698"/>
            <ac:spMk id="13" creationId="{AD7B1024-380D-9398-9CF3-35CE10C946A8}"/>
          </ac:spMkLst>
        </pc:spChg>
        <pc:spChg chg="add mod">
          <ac:chgData name="Stewart Gale" userId="3647ddd2-6040-41ae-a96d-232c23482af8" providerId="ADAL" clId="{48484553-35B7-4444-9C91-B66D8DC6E642}" dt="2025-03-12T08:18:02.260" v="1847" actId="1076"/>
          <ac:spMkLst>
            <pc:docMk/>
            <pc:sldMk cId="1497292016" sldId="698"/>
            <ac:spMk id="16" creationId="{AA1895E3-F4BD-4E03-C656-806A200E0AAD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20" creationId="{E7F45099-B595-2C74-AEAA-78B0B454E5CF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22" creationId="{A0D22251-A55E-32CD-9F8A-9761370876E8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23" creationId="{D76DE5AD-630D-7043-9CB0-8D7B51EFC385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26" creationId="{99BA07D8-564C-E456-4583-5E7F71CA5FA9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27" creationId="{92DB5E70-4726-E1DA-F5A4-472D693C109C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30" creationId="{78B0200B-FD6E-5107-B44D-5DCE96748ACC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31" creationId="{448282E4-C3E0-2BE0-05FF-2517153FDD82}"/>
          </ac:spMkLst>
        </pc:spChg>
        <pc:spChg chg="mod">
          <ac:chgData name="Stewart Gale" userId="3647ddd2-6040-41ae-a96d-232c23482af8" providerId="ADAL" clId="{48484553-35B7-4444-9C91-B66D8DC6E642}" dt="2025-03-12T08:12:20.585" v="1783" actId="1076"/>
          <ac:spMkLst>
            <pc:docMk/>
            <pc:sldMk cId="1497292016" sldId="698"/>
            <ac:spMk id="37" creationId="{AFA1B8CB-53AC-251A-7830-79152E264442}"/>
          </ac:spMkLst>
        </pc:spChg>
      </pc:sldChg>
      <pc:sldChg chg="addSp delSp modSp add mod delAnim">
        <pc:chgData name="Stewart Gale" userId="3647ddd2-6040-41ae-a96d-232c23482af8" providerId="ADAL" clId="{48484553-35B7-4444-9C91-B66D8DC6E642}" dt="2025-03-18T12:44:21.392" v="2865" actId="1076"/>
        <pc:sldMkLst>
          <pc:docMk/>
          <pc:sldMk cId="3007154173" sldId="699"/>
        </pc:sldMkLst>
        <pc:spChg chg="add mod">
          <ac:chgData name="Stewart Gale" userId="3647ddd2-6040-41ae-a96d-232c23482af8" providerId="ADAL" clId="{48484553-35B7-4444-9C91-B66D8DC6E642}" dt="2025-03-18T12:44:21.392" v="2865" actId="1076"/>
          <ac:spMkLst>
            <pc:docMk/>
            <pc:sldMk cId="3007154173" sldId="699"/>
            <ac:spMk id="2" creationId="{86F15857-87C6-9564-5353-59F6785A5795}"/>
          </ac:spMkLst>
        </pc:spChg>
        <pc:spChg chg="mod">
          <ac:chgData name="Stewart Gale" userId="3647ddd2-6040-41ae-a96d-232c23482af8" providerId="ADAL" clId="{48484553-35B7-4444-9C91-B66D8DC6E642}" dt="2025-03-18T12:44:19.776" v="2864" actId="1076"/>
          <ac:spMkLst>
            <pc:docMk/>
            <pc:sldMk cId="3007154173" sldId="699"/>
            <ac:spMk id="7" creationId="{5D1E26E2-4327-FDC3-8F9D-780B35FAF39A}"/>
          </ac:spMkLst>
        </pc:spChg>
      </pc:sldChg>
      <pc:sldChg chg="addSp modSp new mod">
        <pc:chgData name="Stewart Gale" userId="3647ddd2-6040-41ae-a96d-232c23482af8" providerId="ADAL" clId="{48484553-35B7-4444-9C91-B66D8DC6E642}" dt="2025-03-18T12:45:33.002" v="2876" actId="1076"/>
        <pc:sldMkLst>
          <pc:docMk/>
          <pc:sldMk cId="3635978634" sldId="700"/>
        </pc:sldMkLst>
        <pc:spChg chg="add mod">
          <ac:chgData name="Stewart Gale" userId="3647ddd2-6040-41ae-a96d-232c23482af8" providerId="ADAL" clId="{48484553-35B7-4444-9C91-B66D8DC6E642}" dt="2025-03-18T12:45:33.002" v="2876" actId="1076"/>
          <ac:spMkLst>
            <pc:docMk/>
            <pc:sldMk cId="3635978634" sldId="700"/>
            <ac:spMk id="2" creationId="{0F9DFA3E-80F2-3E93-FA85-AFF62161FF5E}"/>
          </ac:spMkLst>
        </pc:spChg>
        <pc:spChg chg="add mod">
          <ac:chgData name="Stewart Gale" userId="3647ddd2-6040-41ae-a96d-232c23482af8" providerId="ADAL" clId="{48484553-35B7-4444-9C91-B66D8DC6E642}" dt="2025-03-18T12:45:27.231" v="2875" actId="1076"/>
          <ac:spMkLst>
            <pc:docMk/>
            <pc:sldMk cId="3635978634" sldId="700"/>
            <ac:spMk id="3" creationId="{40C7DCEE-25A6-06BE-2AA3-7766A695E13E}"/>
          </ac:spMkLst>
        </pc:spChg>
      </pc:sldChg>
      <pc:sldChg chg="addSp delSp modSp add del mod delAnim">
        <pc:chgData name="Stewart Gale" userId="3647ddd2-6040-41ae-a96d-232c23482af8" providerId="ADAL" clId="{48484553-35B7-4444-9C91-B66D8DC6E642}" dt="2025-03-12T13:48:24.229" v="2171" actId="47"/>
        <pc:sldMkLst>
          <pc:docMk/>
          <pc:sldMk cId="4110715661" sldId="701"/>
        </pc:sldMkLst>
      </pc:sldChg>
      <pc:sldChg chg="addSp delSp modSp add mod delAnim modAnim">
        <pc:chgData name="Stewart Gale" userId="3647ddd2-6040-41ae-a96d-232c23482af8" providerId="ADAL" clId="{48484553-35B7-4444-9C91-B66D8DC6E642}" dt="2025-03-17T08:23:46.615" v="2852" actId="1076"/>
        <pc:sldMkLst>
          <pc:docMk/>
          <pc:sldMk cId="160345840" sldId="702"/>
        </pc:sldMkLst>
        <pc:spChg chg="add mod">
          <ac:chgData name="Stewart Gale" userId="3647ddd2-6040-41ae-a96d-232c23482af8" providerId="ADAL" clId="{48484553-35B7-4444-9C91-B66D8DC6E642}" dt="2025-03-12T13:47:56.083" v="2166" actId="1076"/>
          <ac:spMkLst>
            <pc:docMk/>
            <pc:sldMk cId="160345840" sldId="702"/>
            <ac:spMk id="2" creationId="{7BDFB3C0-C2DE-CF0F-E422-F58A3D52029C}"/>
          </ac:spMkLst>
        </pc:spChg>
        <pc:spChg chg="add mod">
          <ac:chgData name="Stewart Gale" userId="3647ddd2-6040-41ae-a96d-232c23482af8" providerId="ADAL" clId="{48484553-35B7-4444-9C91-B66D8DC6E642}" dt="2025-03-17T08:23:42.622" v="2851" actId="1076"/>
          <ac:spMkLst>
            <pc:docMk/>
            <pc:sldMk cId="160345840" sldId="702"/>
            <ac:spMk id="5" creationId="{23901CE7-3403-38BA-9684-F6C27B5692ED}"/>
          </ac:spMkLst>
        </pc:spChg>
        <pc:spChg chg="add mod">
          <ac:chgData name="Stewart Gale" userId="3647ddd2-6040-41ae-a96d-232c23482af8" providerId="ADAL" clId="{48484553-35B7-4444-9C91-B66D8DC6E642}" dt="2025-03-17T08:23:46.615" v="2852" actId="1076"/>
          <ac:spMkLst>
            <pc:docMk/>
            <pc:sldMk cId="160345840" sldId="702"/>
            <ac:spMk id="11" creationId="{811EAE4D-4A8B-05A8-FDF0-978AE5A7A7CE}"/>
          </ac:spMkLst>
        </pc:spChg>
      </pc:sldChg>
      <pc:sldChg chg="delSp add del mod">
        <pc:chgData name="Stewart Gale" userId="3647ddd2-6040-41ae-a96d-232c23482af8" providerId="ADAL" clId="{48484553-35B7-4444-9C91-B66D8DC6E642}" dt="2025-03-12T14:53:48.057" v="2759" actId="47"/>
        <pc:sldMkLst>
          <pc:docMk/>
          <pc:sldMk cId="150965591" sldId="703"/>
        </pc:sldMkLst>
      </pc:sldChg>
      <pc:sldChg chg="addSp delSp modSp add mod ord modAnim">
        <pc:chgData name="Stewart Gale" userId="3647ddd2-6040-41ae-a96d-232c23482af8" providerId="ADAL" clId="{48484553-35B7-4444-9C91-B66D8DC6E642}" dt="2025-03-13T06:58:22.142" v="2803" actId="1076"/>
        <pc:sldMkLst>
          <pc:docMk/>
          <pc:sldMk cId="3453807679" sldId="704"/>
        </pc:sldMkLst>
        <pc:spChg chg="mod">
          <ac:chgData name="Stewart Gale" userId="3647ddd2-6040-41ae-a96d-232c23482af8" providerId="ADAL" clId="{48484553-35B7-4444-9C91-B66D8DC6E642}" dt="2025-03-12T14:51:01.145" v="2718" actId="1076"/>
          <ac:spMkLst>
            <pc:docMk/>
            <pc:sldMk cId="3453807679" sldId="704"/>
            <ac:spMk id="4" creationId="{D26F3B2A-4CF2-FF5E-E4A6-9566E4660C00}"/>
          </ac:spMkLst>
        </pc:spChg>
        <pc:spChg chg="add mod">
          <ac:chgData name="Stewart Gale" userId="3647ddd2-6040-41ae-a96d-232c23482af8" providerId="ADAL" clId="{48484553-35B7-4444-9C91-B66D8DC6E642}" dt="2025-03-13T06:57:11.179" v="2761" actId="6549"/>
          <ac:spMkLst>
            <pc:docMk/>
            <pc:sldMk cId="3453807679" sldId="704"/>
            <ac:spMk id="7" creationId="{A0CD3F5A-C4D9-D92F-E96D-2649F89B1DAF}"/>
          </ac:spMkLst>
        </pc:spChg>
        <pc:spChg chg="add mod">
          <ac:chgData name="Stewart Gale" userId="3647ddd2-6040-41ae-a96d-232c23482af8" providerId="ADAL" clId="{48484553-35B7-4444-9C91-B66D8DC6E642}" dt="2025-03-13T06:58:22.142" v="2803" actId="1076"/>
          <ac:spMkLst>
            <pc:docMk/>
            <pc:sldMk cId="3453807679" sldId="704"/>
            <ac:spMk id="8" creationId="{105E66E4-5120-25CE-83C7-CE58442B182E}"/>
          </ac:spMkLst>
        </pc:spChg>
        <pc:spChg chg="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9" creationId="{3C4C285D-1F5F-08F4-BC4D-4D14AD8E4744}"/>
          </ac:spMkLst>
        </pc:spChg>
        <pc:spChg chg="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11" creationId="{AB5A637A-AC80-9EBA-0088-F484AC797568}"/>
          </ac:spMkLst>
        </pc:spChg>
        <pc:spChg chg="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17" creationId="{4F3033F7-1A61-24E3-E6C8-201D3DB1799D}"/>
          </ac:spMkLst>
        </pc:spChg>
        <pc:spChg chg="add 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21" creationId="{FF930BC7-85A8-EF5E-E22B-6EA4ED687E40}"/>
          </ac:spMkLst>
        </pc:spChg>
        <pc:spChg chg="add 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22" creationId="{DD4C2702-D43D-8D3E-2E38-1F764A05A1A3}"/>
          </ac:spMkLst>
        </pc:spChg>
        <pc:spChg chg="add mod">
          <ac:chgData name="Stewart Gale" userId="3647ddd2-6040-41ae-a96d-232c23482af8" providerId="ADAL" clId="{48484553-35B7-4444-9C91-B66D8DC6E642}" dt="2025-03-12T14:48:27.196" v="2684" actId="1076"/>
          <ac:spMkLst>
            <pc:docMk/>
            <pc:sldMk cId="3453807679" sldId="704"/>
            <ac:spMk id="23" creationId="{078DD306-7001-9494-CA87-1E587897BCC4}"/>
          </ac:spMkLst>
        </pc:spChg>
        <pc:spChg chg="mod">
          <ac:chgData name="Stewart Gale" userId="3647ddd2-6040-41ae-a96d-232c23482af8" providerId="ADAL" clId="{48484553-35B7-4444-9C91-B66D8DC6E642}" dt="2025-03-12T14:51:06.170" v="2719" actId="1076"/>
          <ac:spMkLst>
            <pc:docMk/>
            <pc:sldMk cId="3453807679" sldId="704"/>
            <ac:spMk id="26" creationId="{5C9D0043-32A4-9B1A-16ED-E837AEF81E4B}"/>
          </ac:spMkLst>
        </pc:spChg>
        <pc:spChg chg="add mod">
          <ac:chgData name="Stewart Gale" userId="3647ddd2-6040-41ae-a96d-232c23482af8" providerId="ADAL" clId="{48484553-35B7-4444-9C91-B66D8DC6E642}" dt="2025-03-12T14:53:07.496" v="2756" actId="113"/>
          <ac:spMkLst>
            <pc:docMk/>
            <pc:sldMk cId="3453807679" sldId="704"/>
            <ac:spMk id="28" creationId="{1B23FD20-5C4C-85DA-E2AB-5F84BE78CC17}"/>
          </ac:spMkLst>
        </pc:spChg>
        <pc:spChg chg="add mod">
          <ac:chgData name="Stewart Gale" userId="3647ddd2-6040-41ae-a96d-232c23482af8" providerId="ADAL" clId="{48484553-35B7-4444-9C91-B66D8DC6E642}" dt="2025-03-12T14:53:05.160" v="2755" actId="1076"/>
          <ac:spMkLst>
            <pc:docMk/>
            <pc:sldMk cId="3453807679" sldId="704"/>
            <ac:spMk id="30" creationId="{0E8CFCAA-3080-B67A-E223-0B69391A92D6}"/>
          </ac:spMkLst>
        </pc:spChg>
        <pc:cxnChg chg="mod">
          <ac:chgData name="Stewart Gale" userId="3647ddd2-6040-41ae-a96d-232c23482af8" providerId="ADAL" clId="{48484553-35B7-4444-9C91-B66D8DC6E642}" dt="2025-03-12T14:51:06.170" v="2719" actId="1076"/>
          <ac:cxnSpMkLst>
            <pc:docMk/>
            <pc:sldMk cId="3453807679" sldId="704"/>
            <ac:cxnSpMk id="3" creationId="{74A0298A-A9C5-6651-F876-69A61EA0E5BB}"/>
          </ac:cxnSpMkLst>
        </pc:cxnChg>
        <pc:cxnChg chg="mod">
          <ac:chgData name="Stewart Gale" userId="3647ddd2-6040-41ae-a96d-232c23482af8" providerId="ADAL" clId="{48484553-35B7-4444-9C91-B66D8DC6E642}" dt="2025-03-12T14:51:06.170" v="2719" actId="1076"/>
          <ac:cxnSpMkLst>
            <pc:docMk/>
            <pc:sldMk cId="3453807679" sldId="704"/>
            <ac:cxnSpMk id="5" creationId="{D76B0642-C599-96DD-3AC8-3CA7CAF21309}"/>
          </ac:cxnSpMkLst>
        </pc:cxnChg>
        <pc:cxnChg chg="add mod">
          <ac:chgData name="Stewart Gale" userId="3647ddd2-6040-41ae-a96d-232c23482af8" providerId="ADAL" clId="{48484553-35B7-4444-9C91-B66D8DC6E642}" dt="2025-03-12T14:42:07.626" v="2388" actId="208"/>
          <ac:cxnSpMkLst>
            <pc:docMk/>
            <pc:sldMk cId="3453807679" sldId="704"/>
            <ac:cxnSpMk id="13" creationId="{53EC790B-9F09-D437-C020-0E8CC6FFF5A2}"/>
          </ac:cxnSpMkLst>
        </pc:cxnChg>
        <pc:cxnChg chg="mod">
          <ac:chgData name="Stewart Gale" userId="3647ddd2-6040-41ae-a96d-232c23482af8" providerId="ADAL" clId="{48484553-35B7-4444-9C91-B66D8DC6E642}" dt="2025-03-12T14:51:06.170" v="2719" actId="1076"/>
          <ac:cxnSpMkLst>
            <pc:docMk/>
            <pc:sldMk cId="3453807679" sldId="704"/>
            <ac:cxnSpMk id="15" creationId="{6C68659A-2663-789A-1FE3-A039E9EB2E27}"/>
          </ac:cxnSpMkLst>
        </pc:cxnChg>
        <pc:cxnChg chg="mod">
          <ac:chgData name="Stewart Gale" userId="3647ddd2-6040-41ae-a96d-232c23482af8" providerId="ADAL" clId="{48484553-35B7-4444-9C91-B66D8DC6E642}" dt="2025-03-12T14:52:15.828" v="2747" actId="14100"/>
          <ac:cxnSpMkLst>
            <pc:docMk/>
            <pc:sldMk cId="3453807679" sldId="704"/>
            <ac:cxnSpMk id="19" creationId="{8B5D5869-C998-CCA3-29A9-979B9DD02EF5}"/>
          </ac:cxnSpMkLst>
        </pc:cxnChg>
      </pc:sldChg>
      <pc:sldMasterChg chg="modSp modSldLayout">
        <pc:chgData name="Stewart Gale" userId="3647ddd2-6040-41ae-a96d-232c23482af8" providerId="ADAL" clId="{48484553-35B7-4444-9C91-B66D8DC6E642}" dt="2025-03-12T04:12:57.667" v="36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8484553-35B7-4444-9C91-B66D8DC6E642}" dt="2025-03-12T04:12:57.667" v="36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8484553-35B7-4444-9C91-B66D8DC6E642}" dt="2025-03-12T04:12:57.667" v="36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8484553-35B7-4444-9C91-B66D8DC6E642}" dt="2025-03-12T04:12:57.667" v="36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8484553-35B7-4444-9C91-B66D8DC6E642}" dt="2025-03-12T04:12:57.667" v="36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8484553-35B7-4444-9C91-B66D8DC6E642}" dt="2025-03-12T04:12:57.667" v="36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484553-35B7-4444-9C91-B66D8DC6E642}" dt="2025-03-12T04:12:57.667" v="36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484553-35B7-4444-9C91-B66D8DC6E642}" dt="2025-03-12T04:12:57.667" v="36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6924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F1EA-8F8A-AD8C-D3F8-3AFB8389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9EA37C-DF1B-BF9B-CF25-EFC51D5ABC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07C6D-A4E8-2F59-9259-F754B27CD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4BE8C-701C-6A78-364D-89EDB75CD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93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941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0.png"/><Relationship Id="rId21" Type="http://schemas.openxmlformats.org/officeDocument/2006/relationships/image" Target="../media/image31.png"/><Relationship Id="rId7" Type="http://schemas.openxmlformats.org/officeDocument/2006/relationships/image" Target="../media/image170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image" Target="../media/image21.png"/><Relationship Id="rId5" Type="http://schemas.openxmlformats.org/officeDocument/2006/relationships/image" Target="../media/image150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0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0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0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0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3352" y="476672"/>
            <a:ext cx="116652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Elastic, Strings and Springs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Elastic Energy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7608" y="3501008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Chapter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91444" y="260648"/>
            <a:ext cx="10009112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particle of mass 0.5kg is attached to one end of an elastic string, of natural length 2m and modulus of elasticity 19.6N. </a:t>
            </a:r>
          </a:p>
          <a:p>
            <a:r>
              <a:rPr lang="en-GB" sz="2800" dirty="0"/>
              <a:t>The other end of the elastic string is attached to a point O. </a:t>
            </a:r>
          </a:p>
          <a:p>
            <a:r>
              <a:rPr lang="en-GB" sz="2800" dirty="0"/>
              <a:t>The particle is released from the point O. </a:t>
            </a:r>
          </a:p>
          <a:p>
            <a:r>
              <a:rPr lang="en-GB" sz="2800" dirty="0"/>
              <a:t>Find the greatest distance it will reach below O.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B8BF23-934D-5545-AEB0-14C844287C69}"/>
              </a:ext>
            </a:extLst>
          </p:cNvPr>
          <p:cNvSpPr/>
          <p:nvPr/>
        </p:nvSpPr>
        <p:spPr>
          <a:xfrm>
            <a:off x="1343472" y="2888940"/>
            <a:ext cx="216024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3216EF7-EE24-DA40-B83F-C6BED8EB6693}"/>
              </a:ext>
            </a:extLst>
          </p:cNvPr>
          <p:cNvSpPr/>
          <p:nvPr/>
        </p:nvSpPr>
        <p:spPr>
          <a:xfrm>
            <a:off x="1091444" y="3104964"/>
            <a:ext cx="720080" cy="64807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0.5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31A4C3-4B1A-AB5C-4A3B-A4AF53692647}"/>
              </a:ext>
            </a:extLst>
          </p:cNvPr>
          <p:cNvSpPr/>
          <p:nvPr/>
        </p:nvSpPr>
        <p:spPr>
          <a:xfrm>
            <a:off x="3863753" y="2937859"/>
            <a:ext cx="216024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3792584-EC7C-938C-3D94-2382FA2A5A54}"/>
              </a:ext>
            </a:extLst>
          </p:cNvPr>
          <p:cNvSpPr/>
          <p:nvPr/>
        </p:nvSpPr>
        <p:spPr>
          <a:xfrm>
            <a:off x="3611725" y="5494143"/>
            <a:ext cx="720080" cy="64807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0.5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4120D5-84C4-67EF-3C56-741C9AE46185}"/>
              </a:ext>
            </a:extLst>
          </p:cNvPr>
          <p:cNvCxnSpPr>
            <a:stCxn id="12" idx="2"/>
          </p:cNvCxnSpPr>
          <p:nvPr/>
        </p:nvCxnSpPr>
        <p:spPr>
          <a:xfrm>
            <a:off x="3971765" y="3153883"/>
            <a:ext cx="0" cy="23402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9B84946-9627-15D8-3BBD-467A2FA673FB}"/>
              </a:ext>
            </a:extLst>
          </p:cNvPr>
          <p:cNvSpPr txBox="1"/>
          <p:nvPr/>
        </p:nvSpPr>
        <p:spPr>
          <a:xfrm>
            <a:off x="1005560" y="2723441"/>
            <a:ext cx="383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A9847C-B0D7-0812-ADBD-7B0242C4031A}"/>
              </a:ext>
            </a:extLst>
          </p:cNvPr>
          <p:cNvSpPr txBox="1"/>
          <p:nvPr/>
        </p:nvSpPr>
        <p:spPr>
          <a:xfrm>
            <a:off x="3431704" y="2815038"/>
            <a:ext cx="383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O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6DC346-AC1C-0454-9D23-0D204839FC2B}"/>
              </a:ext>
            </a:extLst>
          </p:cNvPr>
          <p:cNvCxnSpPr>
            <a:cxnSpLocks/>
          </p:cNvCxnSpPr>
          <p:nvPr/>
        </p:nvCxnSpPr>
        <p:spPr>
          <a:xfrm>
            <a:off x="4259797" y="3153883"/>
            <a:ext cx="0" cy="162018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954E90-2666-1250-0F5B-24EB38E81299}"/>
              </a:ext>
            </a:extLst>
          </p:cNvPr>
          <p:cNvCxnSpPr>
            <a:cxnSpLocks/>
          </p:cNvCxnSpPr>
          <p:nvPr/>
        </p:nvCxnSpPr>
        <p:spPr>
          <a:xfrm>
            <a:off x="4259797" y="4774063"/>
            <a:ext cx="0" cy="72008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02D4F51-7B04-6F52-B9AA-95C9DEA2B09B}"/>
              </a:ext>
            </a:extLst>
          </p:cNvPr>
          <p:cNvSpPr txBox="1"/>
          <p:nvPr/>
        </p:nvSpPr>
        <p:spPr>
          <a:xfrm>
            <a:off x="4259797" y="3753036"/>
            <a:ext cx="504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4A6BBD-D7A7-F2B5-745C-C1695BC3FCD8}"/>
              </a:ext>
            </a:extLst>
          </p:cNvPr>
          <p:cNvSpPr txBox="1"/>
          <p:nvPr/>
        </p:nvSpPr>
        <p:spPr>
          <a:xfrm>
            <a:off x="4289073" y="4903271"/>
            <a:ext cx="504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19CC60-2CF7-B6B9-D43D-65CC0B406B03}"/>
                  </a:ext>
                </a:extLst>
              </p:cNvPr>
              <p:cNvSpPr txBox="1"/>
              <p:nvPr/>
            </p:nvSpPr>
            <p:spPr>
              <a:xfrm>
                <a:off x="189660" y="3814634"/>
                <a:ext cx="129098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0000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19CC60-2CF7-B6B9-D43D-65CC0B406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60" y="3814634"/>
                <a:ext cx="1290989" cy="400110"/>
              </a:xfrm>
              <a:prstGeom prst="rect">
                <a:avLst/>
              </a:prstGeom>
              <a:blipFill>
                <a:blip r:embed="rId3"/>
                <a:stretch>
                  <a:fillRect l="-4717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4D741D-6006-9AAE-570E-7A474A47BFC8}"/>
                  </a:ext>
                </a:extLst>
              </p:cNvPr>
              <p:cNvSpPr txBox="1"/>
              <p:nvPr/>
            </p:nvSpPr>
            <p:spPr>
              <a:xfrm>
                <a:off x="207660" y="4180349"/>
                <a:ext cx="1777050" cy="526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00B050"/>
                    </a:solidFill>
                  </a:rPr>
                  <a:t>KE  </a:t>
                </a:r>
                <a14:m>
                  <m:oMath xmlns:m="http://schemas.openxmlformats.org/officeDocument/2006/math">
                    <m:r>
                      <a:rPr lang="en-GB" sz="20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0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4D741D-6006-9AAE-570E-7A474A47B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60" y="4180349"/>
                <a:ext cx="1777050" cy="526939"/>
              </a:xfrm>
              <a:prstGeom prst="rect">
                <a:avLst/>
              </a:prstGeom>
              <a:blipFill>
                <a:blip r:embed="rId4"/>
                <a:stretch>
                  <a:fillRect l="-3425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77B94BB-F25E-7026-33A1-7CDB6C4CAD38}"/>
                  </a:ext>
                </a:extLst>
              </p:cNvPr>
              <p:cNvSpPr txBox="1"/>
              <p:nvPr/>
            </p:nvSpPr>
            <p:spPr>
              <a:xfrm>
                <a:off x="179103" y="5261507"/>
                <a:ext cx="223224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Initial GPE</a:t>
                </a:r>
                <a:r>
                  <a:rPr kumimoji="0" lang="en-GB" sz="2000" b="0" u="none" strike="noStrike" kern="1200" cap="none" spc="0" normalizeH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77B94BB-F25E-7026-33A1-7CDB6C4CA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03" y="5261507"/>
                <a:ext cx="2232246" cy="400110"/>
              </a:xfrm>
              <a:prstGeom prst="rect">
                <a:avLst/>
              </a:prstGeom>
              <a:blipFill>
                <a:blip r:embed="rId5"/>
                <a:stretch>
                  <a:fillRect l="-2725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221E5DE-41DE-CFBE-6458-743C83C9E2B3}"/>
                  </a:ext>
                </a:extLst>
              </p:cNvPr>
              <p:cNvSpPr txBox="1"/>
              <p:nvPr/>
            </p:nvSpPr>
            <p:spPr>
              <a:xfrm>
                <a:off x="189660" y="4663960"/>
                <a:ext cx="2371110" cy="572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Initial EPE 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en-GB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221E5DE-41DE-CFBE-6458-743C83C9E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60" y="4663960"/>
                <a:ext cx="2371110" cy="572464"/>
              </a:xfrm>
              <a:prstGeom prst="rect">
                <a:avLst/>
              </a:prstGeom>
              <a:blipFill>
                <a:blip r:embed="rId6"/>
                <a:stretch>
                  <a:fillRect l="-2571" b="-7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31100E7-C33B-0F0B-B6DD-98DFFEF52184}"/>
                  </a:ext>
                </a:extLst>
              </p:cNvPr>
              <p:cNvSpPr txBox="1"/>
              <p:nvPr/>
            </p:nvSpPr>
            <p:spPr>
              <a:xfrm>
                <a:off x="1295226" y="3830023"/>
                <a:ext cx="41923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31100E7-C33B-0F0B-B6DD-98DFFEF52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26" y="3830023"/>
                <a:ext cx="41923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24BC99-9690-106D-DDF6-AD67F5A8A3D2}"/>
                  </a:ext>
                </a:extLst>
              </p:cNvPr>
              <p:cNvSpPr txBox="1"/>
              <p:nvPr/>
            </p:nvSpPr>
            <p:spPr>
              <a:xfrm>
                <a:off x="1831259" y="4214744"/>
                <a:ext cx="3112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24BC99-9690-106D-DDF6-AD67F5A8A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259" y="4214744"/>
                <a:ext cx="311222" cy="400110"/>
              </a:xfrm>
              <a:prstGeom prst="rect">
                <a:avLst/>
              </a:prstGeom>
              <a:blipFill>
                <a:blip r:embed="rId8"/>
                <a:stretch>
                  <a:fillRect r="-39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FC2DDC9-084B-4D57-14BD-77E62D16FBCA}"/>
                  </a:ext>
                </a:extLst>
              </p:cNvPr>
              <p:cNvSpPr txBox="1"/>
              <p:nvPr/>
            </p:nvSpPr>
            <p:spPr>
              <a:xfrm>
                <a:off x="2441481" y="4750137"/>
                <a:ext cx="38322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FC2DDC9-084B-4D57-14BD-77E62D16F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481" y="4750137"/>
                <a:ext cx="38322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6B7B570-747F-34B3-D56F-C8985F831C5D}"/>
                  </a:ext>
                </a:extLst>
              </p:cNvPr>
              <p:cNvSpPr txBox="1"/>
              <p:nvPr/>
            </p:nvSpPr>
            <p:spPr>
              <a:xfrm>
                <a:off x="4832960" y="4632323"/>
                <a:ext cx="148382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0000"/>
                    </a:solidFill>
                  </a:rPr>
                  <a:t>Work Out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6B7B570-747F-34B3-D56F-C8985F831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960" y="4632323"/>
                <a:ext cx="1483828" cy="400110"/>
              </a:xfrm>
              <a:prstGeom prst="rect">
                <a:avLst/>
              </a:prstGeom>
              <a:blipFill>
                <a:blip r:embed="rId10"/>
                <a:stretch>
                  <a:fillRect l="-4527"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8461E1-130A-9A82-9D50-B32CD1065F1F}"/>
                  </a:ext>
                </a:extLst>
              </p:cNvPr>
              <p:cNvSpPr txBox="1"/>
              <p:nvPr/>
            </p:nvSpPr>
            <p:spPr>
              <a:xfrm>
                <a:off x="4850960" y="4998038"/>
                <a:ext cx="1777050" cy="526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00B050"/>
                    </a:solidFill>
                  </a:rPr>
                  <a:t>KE  </a:t>
                </a:r>
                <a14:m>
                  <m:oMath xmlns:m="http://schemas.openxmlformats.org/officeDocument/2006/math">
                    <m:r>
                      <a:rPr lang="en-GB" sz="20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0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8461E1-130A-9A82-9D50-B32CD1065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960" y="4998038"/>
                <a:ext cx="1777050" cy="526939"/>
              </a:xfrm>
              <a:prstGeom prst="rect">
                <a:avLst/>
              </a:prstGeom>
              <a:blipFill>
                <a:blip r:embed="rId11"/>
                <a:stretch>
                  <a:fillRect l="-3780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8E84D90-A933-13FC-FF27-5E19E9506865}"/>
                  </a:ext>
                </a:extLst>
              </p:cNvPr>
              <p:cNvSpPr txBox="1"/>
              <p:nvPr/>
            </p:nvSpPr>
            <p:spPr>
              <a:xfrm>
                <a:off x="4822403" y="6079196"/>
                <a:ext cx="24617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Initial GPE</a:t>
                </a:r>
                <a:r>
                  <a:rPr kumimoji="0" lang="en-GB" sz="2000" b="0" u="none" strike="noStrike" kern="1200" cap="none" spc="0" normalizeH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8E84D90-A933-13FC-FF27-5E19E9506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403" y="6079196"/>
                <a:ext cx="2461730" cy="400110"/>
              </a:xfrm>
              <a:prstGeom prst="rect">
                <a:avLst/>
              </a:prstGeom>
              <a:blipFill>
                <a:blip r:embed="rId12"/>
                <a:stretch>
                  <a:fillRect l="-2475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0F69E9-897C-B63D-D591-766A7262E85A}"/>
                  </a:ext>
                </a:extLst>
              </p:cNvPr>
              <p:cNvSpPr txBox="1"/>
              <p:nvPr/>
            </p:nvSpPr>
            <p:spPr>
              <a:xfrm>
                <a:off x="4832960" y="5481649"/>
                <a:ext cx="2163139" cy="572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Initial EPE 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0F69E9-897C-B63D-D591-766A7262E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960" y="5481649"/>
                <a:ext cx="2163139" cy="572464"/>
              </a:xfrm>
              <a:prstGeom prst="rect">
                <a:avLst/>
              </a:prstGeom>
              <a:blipFill>
                <a:blip r:embed="rId13"/>
                <a:stretch>
                  <a:fillRect l="-3099" b="-7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755E43D-E9DA-36FF-6407-14E3D38C97C4}"/>
                  </a:ext>
                </a:extLst>
              </p:cNvPr>
              <p:cNvSpPr txBox="1"/>
              <p:nvPr/>
            </p:nvSpPr>
            <p:spPr>
              <a:xfrm>
                <a:off x="6173303" y="4627138"/>
                <a:ext cx="41923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755E43D-E9DA-36FF-6407-14E3D38C9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3303" y="4627138"/>
                <a:ext cx="419234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8BE89FA-5037-E3AA-1FE6-6FA04D9D20E8}"/>
                  </a:ext>
                </a:extLst>
              </p:cNvPr>
              <p:cNvSpPr txBox="1"/>
              <p:nvPr/>
            </p:nvSpPr>
            <p:spPr>
              <a:xfrm>
                <a:off x="6490399" y="5068998"/>
                <a:ext cx="3112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8BE89FA-5037-E3AA-1FE6-6FA04D9D2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399" y="5068998"/>
                <a:ext cx="311222" cy="400110"/>
              </a:xfrm>
              <a:prstGeom prst="rect">
                <a:avLst/>
              </a:prstGeom>
              <a:blipFill>
                <a:blip r:embed="rId15"/>
                <a:stretch>
                  <a:fillRect r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3572392-5DE8-4B75-25B3-D420BDB6FD53}"/>
                  </a:ext>
                </a:extLst>
              </p:cNvPr>
              <p:cNvSpPr txBox="1"/>
              <p:nvPr/>
            </p:nvSpPr>
            <p:spPr>
              <a:xfrm>
                <a:off x="7212125" y="6082928"/>
                <a:ext cx="3112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3572392-5DE8-4B75-25B3-D420BDB6F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125" y="6082928"/>
                <a:ext cx="311222" cy="400110"/>
              </a:xfrm>
              <a:prstGeom prst="rect">
                <a:avLst/>
              </a:prstGeom>
              <a:blipFill>
                <a:blip r:embed="rId16"/>
                <a:stretch>
                  <a:fillRect r="-39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590738-2DA7-B282-275A-45982A16DE45}"/>
                  </a:ext>
                </a:extLst>
              </p:cNvPr>
              <p:cNvSpPr txBox="1"/>
              <p:nvPr/>
            </p:nvSpPr>
            <p:spPr>
              <a:xfrm>
                <a:off x="8460669" y="3288627"/>
                <a:ext cx="3096344" cy="709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𝑚𝑔</m:t>
                      </m:r>
                      <m:sSub>
                        <m:sSubPr>
                          <m:ctrlP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590738-2DA7-B282-275A-45982A16D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669" y="3288627"/>
                <a:ext cx="3096344" cy="70987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9DB44B-01E8-7B75-4320-2C6531D611FC}"/>
                  </a:ext>
                </a:extLst>
              </p:cNvPr>
              <p:cNvSpPr txBox="1"/>
              <p:nvPr/>
            </p:nvSpPr>
            <p:spPr>
              <a:xfrm>
                <a:off x="7968208" y="2815037"/>
                <a:ext cx="39604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 algn="ctr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 Initial Energy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Final Energy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9DB44B-01E8-7B75-4320-2C6531D61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2815037"/>
                <a:ext cx="3960439" cy="461665"/>
              </a:xfrm>
              <a:prstGeom prst="rect">
                <a:avLst/>
              </a:prstGeom>
              <a:blipFill>
                <a:blip r:embed="rId1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7B4BDF0-387A-DF3B-A470-46084CA83025}"/>
                  </a:ext>
                </a:extLst>
              </p:cNvPr>
              <p:cNvSpPr txBox="1"/>
              <p:nvPr/>
            </p:nvSpPr>
            <p:spPr>
              <a:xfrm>
                <a:off x="8204931" y="4009558"/>
                <a:ext cx="3361562" cy="764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+2)=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19.6</m:t>
                          </m:r>
                          <m:sSup>
                            <m:sSupPr>
                              <m:ctrlP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2(2)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7B4BDF0-387A-DF3B-A470-46084CA83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931" y="4009558"/>
                <a:ext cx="3361562" cy="7645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4D6AAAC-7BCF-D373-2C43-4A2881350D01}"/>
                  </a:ext>
                </a:extLst>
              </p:cNvPr>
              <p:cNvSpPr txBox="1"/>
              <p:nvPr/>
            </p:nvSpPr>
            <p:spPr>
              <a:xfrm>
                <a:off x="8343243" y="4868943"/>
                <a:ext cx="30849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4.9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+9.8= </m:t>
                      </m:r>
                      <m:sSup>
                        <m:sSupPr>
                          <m:ctrlPr>
                            <a:rPr lang="en-GB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19.6</m:t>
                          </m:r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4D6AAAC-7BCF-D373-2C43-4A2881350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243" y="4868943"/>
                <a:ext cx="3084937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FC60CDB-40AD-D68E-CDCF-31F9DD3BA968}"/>
                  </a:ext>
                </a:extLst>
              </p:cNvPr>
              <p:cNvSpPr txBox="1"/>
              <p:nvPr/>
            </p:nvSpPr>
            <p:spPr>
              <a:xfrm>
                <a:off x="8532677" y="5392309"/>
                <a:ext cx="295232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0= </m:t>
                    </m:r>
                    <m:sSup>
                      <m:sSup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19.6</m:t>
                        </m:r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4.9</m:t>
                    </m:r>
                    <m:r>
                      <a:rPr lang="en-GB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9.8</m:t>
                    </m:r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FC60CDB-40AD-D68E-CDCF-31F9DD3BA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2677" y="5392309"/>
                <a:ext cx="2952328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537385-1747-C7FD-8D15-7971D9BEEF2D}"/>
                  </a:ext>
                </a:extLst>
              </p:cNvPr>
              <p:cNvSpPr txBox="1"/>
              <p:nvPr/>
            </p:nvSpPr>
            <p:spPr>
              <a:xfrm>
                <a:off x="8997830" y="5854058"/>
                <a:ext cx="21631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 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537385-1747-C7FD-8D15-7971D9BEE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830" y="5854058"/>
                <a:ext cx="2163139" cy="40011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DD70E66-53E7-881E-3BEB-8C6F4B90326C}"/>
                  </a:ext>
                </a:extLst>
              </p:cNvPr>
              <p:cNvSpPr txBox="1"/>
              <p:nvPr/>
            </p:nvSpPr>
            <p:spPr>
              <a:xfrm>
                <a:off x="7987723" y="6328991"/>
                <a:ext cx="40914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4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Greatest Distance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=2+2=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DD70E66-53E7-881E-3BEB-8C6F4B903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723" y="6328991"/>
                <a:ext cx="4091427" cy="461665"/>
              </a:xfrm>
              <a:prstGeom prst="rect">
                <a:avLst/>
              </a:prstGeom>
              <a:blipFill>
                <a:blip r:embed="rId23"/>
                <a:stretch>
                  <a:fillRect l="-22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3982602-DD5D-6253-333F-CA6BDC34FF26}"/>
              </a:ext>
            </a:extLst>
          </p:cNvPr>
          <p:cNvCxnSpPr>
            <a:cxnSpLocks/>
          </p:cNvCxnSpPr>
          <p:nvPr/>
        </p:nvCxnSpPr>
        <p:spPr>
          <a:xfrm>
            <a:off x="7640905" y="2787142"/>
            <a:ext cx="38689" cy="3925989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96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4" grpId="0"/>
      <p:bldP spid="36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/>
      <p:bldP spid="51" grpId="0"/>
      <p:bldP spid="52" grpId="0"/>
      <p:bldP spid="53" grpId="0"/>
      <p:bldP spid="54" grpId="0"/>
      <p:bldP spid="55" grpId="0"/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9DFA3E-80F2-3E93-FA85-AFF62161FF5E}"/>
                  </a:ext>
                </a:extLst>
              </p:cNvPr>
              <p:cNvSpPr txBox="1"/>
              <p:nvPr/>
            </p:nvSpPr>
            <p:spPr>
              <a:xfrm>
                <a:off x="407368" y="1268760"/>
                <a:ext cx="11377264" cy="52629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remote controlled car of mass 1kg is rolling down the line of greatest slope of a ramp inclined at 15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 to the horizontal at a speed of 3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when it hits a wall.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non-gravitational resistances to motion can be considered to be 20N </a:t>
                </a:r>
              </a:p>
              <a:p>
                <a:r>
                  <a:rPr lang="en-GB" sz="2800" dirty="0"/>
                  <a:t>and constant.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On the front of the car is a bumper that can be modelled as a light elastic spring with natural length 0.2m and modulus of elasticity 50N which compresses on impact with the wall.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10</a:t>
                </a:r>
                <a:r>
                  <a:rPr lang="en-GB" sz="2800" dirty="0">
                    <a:solidFill>
                      <a:srgbClr val="FF0000"/>
                    </a:solidFill>
                  </a:rPr>
                  <a:t>cm</a:t>
                </a:r>
                <a:r>
                  <a:rPr lang="en-GB" sz="2800" dirty="0"/>
                  <a:t> after hitting the wall how fast will the car be travelling?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9DFA3E-80F2-3E93-FA85-AFF62161F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268760"/>
                <a:ext cx="11377264" cy="5262979"/>
              </a:xfrm>
              <a:prstGeom prst="rect">
                <a:avLst/>
              </a:prstGeom>
              <a:blipFill>
                <a:blip r:embed="rId2"/>
                <a:stretch>
                  <a:fillRect b="-1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>
            <a:extLst>
              <a:ext uri="{FF2B5EF4-FFF2-40B4-BE49-F238E27FC236}">
                <a16:creationId xmlns:a16="http://schemas.microsoft.com/office/drawing/2014/main" id="{40C7DCEE-25A6-06BE-2AA3-7766A695E13E}"/>
              </a:ext>
            </a:extLst>
          </p:cNvPr>
          <p:cNvSpPr txBox="1"/>
          <p:nvPr/>
        </p:nvSpPr>
        <p:spPr>
          <a:xfrm>
            <a:off x="3251684" y="188640"/>
            <a:ext cx="554461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Example B: Slope </a:t>
            </a:r>
          </a:p>
        </p:txBody>
      </p:sp>
    </p:spTree>
    <p:extLst>
      <p:ext uri="{BB962C8B-B14F-4D97-AF65-F5344CB8AC3E}">
        <p14:creationId xmlns:p14="http://schemas.microsoft.com/office/powerpoint/2010/main" val="3635978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7368" y="252617"/>
                <a:ext cx="1137726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remote controlled car of mass 1kg is rolling down the line of greatest slope of a ramp inclined at 15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 at a speed of 3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 when it hits a wall. The non-gravitational resistances to motion can be considered to be 20N and constant. On the front of the car is a bumper that can be modelled as a light elastic spring with natural length 0.2m and modulus of elasticity 50N which compresses on impact with the wall. 10</a:t>
                </a:r>
                <a:r>
                  <a:rPr lang="en-GB" sz="2400" dirty="0">
                    <a:solidFill>
                      <a:srgbClr val="FF0000"/>
                    </a:solidFill>
                  </a:rPr>
                  <a:t>cm</a:t>
                </a:r>
                <a:r>
                  <a:rPr lang="en-GB" sz="2400" dirty="0"/>
                  <a:t> after hitting the wall how fast will the car be travelling?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52617"/>
                <a:ext cx="11377264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4C52D9-DDD5-1DA2-4AED-F5B2AF824494}"/>
                  </a:ext>
                </a:extLst>
              </p:cNvPr>
              <p:cNvSpPr txBox="1"/>
              <p:nvPr/>
            </p:nvSpPr>
            <p:spPr>
              <a:xfrm>
                <a:off x="6085591" y="3443342"/>
                <a:ext cx="192539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4C52D9-DDD5-1DA2-4AED-F5B2AF824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591" y="3443342"/>
                <a:ext cx="1925396" cy="523220"/>
              </a:xfrm>
              <a:prstGeom prst="rect">
                <a:avLst/>
              </a:prstGeom>
              <a:blipFill>
                <a:blip r:embed="rId3"/>
                <a:stretch>
                  <a:fillRect l="-6329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51F966D-D860-7A2E-2BFA-A6F856A48A2E}"/>
                  </a:ext>
                </a:extLst>
              </p:cNvPr>
              <p:cNvSpPr txBox="1"/>
              <p:nvPr/>
            </p:nvSpPr>
            <p:spPr>
              <a:xfrm>
                <a:off x="6062005" y="3950922"/>
                <a:ext cx="3759990" cy="7007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srgbClr val="00B050"/>
                    </a:solidFill>
                  </a:rPr>
                  <a:t>Initial KE  </a:t>
                </a:r>
                <a14:m>
                  <m:oMath xmlns:m="http://schemas.openxmlformats.org/officeDocument/2006/math">
                    <m:r>
                      <a:rPr lang="en-GB" sz="28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51F966D-D860-7A2E-2BFA-A6F856A48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005" y="3950922"/>
                <a:ext cx="3759990" cy="700705"/>
              </a:xfrm>
              <a:prstGeom prst="rect">
                <a:avLst/>
              </a:prstGeom>
              <a:blipFill>
                <a:blip r:embed="rId4"/>
                <a:stretch>
                  <a:fillRect l="-3241" b="-1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2C60D7A-C032-9674-BC96-6C0416B890A4}"/>
                  </a:ext>
                </a:extLst>
              </p:cNvPr>
              <p:cNvSpPr txBox="1"/>
              <p:nvPr/>
            </p:nvSpPr>
            <p:spPr>
              <a:xfrm>
                <a:off x="6046648" y="4840368"/>
                <a:ext cx="381584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8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Initial GPE</a:t>
                </a:r>
                <a:r>
                  <a:rPr kumimoji="0" lang="en-GB" sz="2800" b="0" u="none" strike="noStrike" kern="1200" cap="none" spc="0" normalizeH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2C60D7A-C032-9674-BC96-6C0416B89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648" y="4840368"/>
                <a:ext cx="3815845" cy="523220"/>
              </a:xfrm>
              <a:prstGeom prst="rect">
                <a:avLst/>
              </a:prstGeom>
              <a:blipFill>
                <a:blip r:embed="rId5"/>
                <a:stretch>
                  <a:fillRect l="-3355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36149EC-CCE1-3E20-6B08-527FCDAA2CE0}"/>
                  </a:ext>
                </a:extLst>
              </p:cNvPr>
              <p:cNvSpPr txBox="1"/>
              <p:nvPr/>
            </p:nvSpPr>
            <p:spPr>
              <a:xfrm>
                <a:off x="6081060" y="5928323"/>
                <a:ext cx="3815845" cy="764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Initial EPE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8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36149EC-CCE1-3E20-6B08-527FCDAA2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060" y="5928323"/>
                <a:ext cx="3815845" cy="764184"/>
              </a:xfrm>
              <a:prstGeom prst="rect">
                <a:avLst/>
              </a:prstGeom>
              <a:blipFill>
                <a:blip r:embed="rId6"/>
                <a:stretch>
                  <a:fillRect l="-3355" b="-9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A060D3B-B691-FEA2-F81E-5838B79F4495}"/>
                  </a:ext>
                </a:extLst>
              </p:cNvPr>
              <p:cNvSpPr txBox="1"/>
              <p:nvPr/>
            </p:nvSpPr>
            <p:spPr>
              <a:xfrm>
                <a:off x="7609700" y="3443342"/>
                <a:ext cx="6534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A060D3B-B691-FEA2-F81E-5838B79F4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700" y="3443342"/>
                <a:ext cx="65341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B3B526-1628-607C-E3D2-A2B38B1C2DBB}"/>
                  </a:ext>
                </a:extLst>
              </p:cNvPr>
              <p:cNvSpPr txBox="1"/>
              <p:nvPr/>
            </p:nvSpPr>
            <p:spPr>
              <a:xfrm>
                <a:off x="8987615" y="3825466"/>
                <a:ext cx="298381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(1)(3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=4.5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B3B526-1628-607C-E3D2-A2B38B1C2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615" y="3825466"/>
                <a:ext cx="2983812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AC15536-8261-FFFB-061F-44EC2F4EFB80}"/>
                  </a:ext>
                </a:extLst>
              </p:cNvPr>
              <p:cNvSpPr txBox="1"/>
              <p:nvPr/>
            </p:nvSpPr>
            <p:spPr>
              <a:xfrm>
                <a:off x="9274729" y="4865016"/>
                <a:ext cx="27979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9.8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(0.1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15)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AC15536-8261-FFFB-061F-44EC2F4EF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729" y="4865016"/>
                <a:ext cx="2797935" cy="461665"/>
              </a:xfrm>
              <a:prstGeom prst="rect">
                <a:avLst/>
              </a:prstGeom>
              <a:blipFill>
                <a:blip r:embed="rId9"/>
                <a:stretch>
                  <a:fillRect r="-871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04B5FD7-4A12-8617-CBD6-7DA1E6BC3E9C}"/>
                  </a:ext>
                </a:extLst>
              </p:cNvPr>
              <p:cNvSpPr txBox="1"/>
              <p:nvPr/>
            </p:nvSpPr>
            <p:spPr>
              <a:xfrm>
                <a:off x="9187076" y="5826366"/>
                <a:ext cx="203654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(0.2)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04B5FD7-4A12-8617-CBD6-7DA1E6BC3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076" y="5826366"/>
                <a:ext cx="2036546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4525731-631D-D98D-710E-82C37D395CC4}"/>
              </a:ext>
            </a:extLst>
          </p:cNvPr>
          <p:cNvCxnSpPr>
            <a:cxnSpLocks/>
          </p:cNvCxnSpPr>
          <p:nvPr/>
        </p:nvCxnSpPr>
        <p:spPr>
          <a:xfrm>
            <a:off x="191344" y="6474025"/>
            <a:ext cx="52759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AB32B768-67C3-CEB7-18E0-1D6BB1D85C8E}"/>
              </a:ext>
            </a:extLst>
          </p:cNvPr>
          <p:cNvSpPr/>
          <p:nvPr/>
        </p:nvSpPr>
        <p:spPr>
          <a:xfrm>
            <a:off x="1005294" y="6003261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D9118AB-ACBD-9C0E-0FA7-014FABB7BA88}"/>
                  </a:ext>
                </a:extLst>
              </p:cNvPr>
              <p:cNvSpPr txBox="1"/>
              <p:nvPr/>
            </p:nvSpPr>
            <p:spPr>
              <a:xfrm>
                <a:off x="1025179" y="5941816"/>
                <a:ext cx="665329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D9118AB-ACBD-9C0E-0FA7-014FABB7B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179" y="5941816"/>
                <a:ext cx="665329" cy="52322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>
            <a:extLst>
              <a:ext uri="{FF2B5EF4-FFF2-40B4-BE49-F238E27FC236}">
                <a16:creationId xmlns:a16="http://schemas.microsoft.com/office/drawing/2014/main" id="{D4FE3059-FBB1-DE3D-ED38-2CA8D28A85E9}"/>
              </a:ext>
            </a:extLst>
          </p:cNvPr>
          <p:cNvSpPr/>
          <p:nvPr/>
        </p:nvSpPr>
        <p:spPr>
          <a:xfrm rot="19821891">
            <a:off x="4254116" y="3296184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1C2A499-B6EC-61DD-1EEA-C03AB09AEE99}"/>
              </a:ext>
            </a:extLst>
          </p:cNvPr>
          <p:cNvCxnSpPr>
            <a:cxnSpLocks/>
          </p:cNvCxnSpPr>
          <p:nvPr/>
        </p:nvCxnSpPr>
        <p:spPr>
          <a:xfrm flipV="1">
            <a:off x="4905819" y="3226791"/>
            <a:ext cx="369848" cy="2022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F1CFA18-9066-FA23-24AF-DF5CDFC4F247}"/>
              </a:ext>
            </a:extLst>
          </p:cNvPr>
          <p:cNvCxnSpPr/>
          <p:nvPr/>
        </p:nvCxnSpPr>
        <p:spPr>
          <a:xfrm flipV="1">
            <a:off x="191344" y="3568971"/>
            <a:ext cx="5084323" cy="29050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66F7175-27A6-5935-4576-ECDEA2BC952A}"/>
                  </a:ext>
                </a:extLst>
              </p:cNvPr>
              <p:cNvSpPr/>
              <p:nvPr/>
            </p:nvSpPr>
            <p:spPr>
              <a:xfrm>
                <a:off x="4986244" y="2748492"/>
                <a:ext cx="9356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66F7175-27A6-5935-4576-ECDEA2BC95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244" y="2748492"/>
                <a:ext cx="93564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C7C5759-685F-067B-7B50-DC33E4E239A3}"/>
              </a:ext>
            </a:extLst>
          </p:cNvPr>
          <p:cNvCxnSpPr>
            <a:cxnSpLocks/>
          </p:cNvCxnSpPr>
          <p:nvPr/>
        </p:nvCxnSpPr>
        <p:spPr>
          <a:xfrm flipV="1">
            <a:off x="3000257" y="4038597"/>
            <a:ext cx="1871040" cy="105397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69EA6D2-D0DA-AD8F-A883-23F11533F3AC}"/>
              </a:ext>
            </a:extLst>
          </p:cNvPr>
          <p:cNvSpPr txBox="1"/>
          <p:nvPr/>
        </p:nvSpPr>
        <p:spPr>
          <a:xfrm rot="19631478">
            <a:off x="3701448" y="4365527"/>
            <a:ext cx="943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0685D9C-7C57-CC63-1122-78B8B6C48165}"/>
                  </a:ext>
                </a:extLst>
              </p:cNvPr>
              <p:cNvSpPr txBox="1"/>
              <p:nvPr/>
            </p:nvSpPr>
            <p:spPr>
              <a:xfrm rot="20001754">
                <a:off x="3913411" y="2934679"/>
                <a:ext cx="8959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0685D9C-7C57-CC63-1122-78B8B6C48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01754">
                <a:off x="3913411" y="2934679"/>
                <a:ext cx="895953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3C8DCF95-E06B-ABFE-7F15-BADFEF534C11}"/>
              </a:ext>
            </a:extLst>
          </p:cNvPr>
          <p:cNvCxnSpPr>
            <a:cxnSpLocks/>
          </p:cNvCxnSpPr>
          <p:nvPr/>
        </p:nvCxnSpPr>
        <p:spPr>
          <a:xfrm flipV="1">
            <a:off x="4928534" y="4072519"/>
            <a:ext cx="0" cy="1020049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E30D56A-F715-4F9C-36C7-6653AC1DA927}"/>
              </a:ext>
            </a:extLst>
          </p:cNvPr>
          <p:cNvCxnSpPr>
            <a:cxnSpLocks/>
          </p:cNvCxnSpPr>
          <p:nvPr/>
        </p:nvCxnSpPr>
        <p:spPr>
          <a:xfrm flipH="1">
            <a:off x="3000257" y="5119029"/>
            <a:ext cx="1928277" cy="2414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9E66FE3-3DBA-4CB7-9D6A-C3CC80D9848A}"/>
              </a:ext>
            </a:extLst>
          </p:cNvPr>
          <p:cNvSpPr txBox="1"/>
          <p:nvPr/>
        </p:nvSpPr>
        <p:spPr>
          <a:xfrm>
            <a:off x="4483438" y="4375519"/>
            <a:ext cx="11842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 sin 15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0F00A48-C56F-6B51-0402-747304B36612}"/>
              </a:ext>
            </a:extLst>
          </p:cNvPr>
          <p:cNvSpPr/>
          <p:nvPr/>
        </p:nvSpPr>
        <p:spPr>
          <a:xfrm rot="19815061" flipV="1">
            <a:off x="1615551" y="4514070"/>
            <a:ext cx="2948274" cy="2809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3325150-3C2D-1AC3-8C44-9A27255D7C6B}"/>
              </a:ext>
            </a:extLst>
          </p:cNvPr>
          <p:cNvSpPr/>
          <p:nvPr/>
        </p:nvSpPr>
        <p:spPr>
          <a:xfrm rot="19821891">
            <a:off x="1553151" y="4709198"/>
            <a:ext cx="145805" cy="86794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DBDD426-8B52-596D-3FF0-E9D58E531371}"/>
              </a:ext>
            </a:extLst>
          </p:cNvPr>
          <p:cNvSpPr/>
          <p:nvPr/>
        </p:nvSpPr>
        <p:spPr>
          <a:xfrm rot="19821891">
            <a:off x="2368267" y="4385604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9C0911B-5B79-2DB3-655E-AB2A16DF3C35}"/>
              </a:ext>
            </a:extLst>
          </p:cNvPr>
          <p:cNvSpPr/>
          <p:nvPr/>
        </p:nvSpPr>
        <p:spPr>
          <a:xfrm rot="19815061" flipV="1">
            <a:off x="2984172" y="4098479"/>
            <a:ext cx="1474606" cy="326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C87AEDC-EED0-D998-E492-B21431D5FD84}"/>
                  </a:ext>
                </a:extLst>
              </p:cNvPr>
              <p:cNvSpPr txBox="1"/>
              <p:nvPr/>
            </p:nvSpPr>
            <p:spPr>
              <a:xfrm>
                <a:off x="8859475" y="5343599"/>
                <a:ext cx="22010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0.98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C87AEDC-EED0-D998-E492-B21431D5F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475" y="5343599"/>
                <a:ext cx="220104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845FB944-7C53-F525-1E29-D4FBFF39574C}"/>
              </a:ext>
            </a:extLst>
          </p:cNvPr>
          <p:cNvSpPr txBox="1"/>
          <p:nvPr/>
        </p:nvSpPr>
        <p:spPr>
          <a:xfrm>
            <a:off x="6154848" y="2804675"/>
            <a:ext cx="2276009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Initial Energy</a:t>
            </a:r>
          </a:p>
        </p:txBody>
      </p:sp>
    </p:spTree>
    <p:extLst>
      <p:ext uri="{BB962C8B-B14F-4D97-AF65-F5344CB8AC3E}">
        <p14:creationId xmlns:p14="http://schemas.microsoft.com/office/powerpoint/2010/main" val="41803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8" grpId="0"/>
      <p:bldP spid="57" grpId="0"/>
      <p:bldP spid="59" grpId="0"/>
      <p:bldP spid="75" grpId="0" animBg="1"/>
      <p:bldP spid="76" grpId="0" animBg="1"/>
      <p:bldP spid="77" grpId="0"/>
      <p:bldP spid="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3BD54-F171-A383-36A5-36E66FA82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ABB2C4-A213-2BAD-1921-EC308517C5C1}"/>
                  </a:ext>
                </a:extLst>
              </p:cNvPr>
              <p:cNvSpPr txBox="1"/>
              <p:nvPr/>
            </p:nvSpPr>
            <p:spPr>
              <a:xfrm>
                <a:off x="479376" y="224894"/>
                <a:ext cx="1137726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remote controlled car of mass 1kg is rolling down the line of greatest slope of a ramp inclined at 15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 at a speed of 3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 when it hits a wall. The non-gravitational resistances to motion can be considered to be 20N and constant. On the front of the car is a bumper that can be modelled as a light elastic spring with natural length 0.2m and modulus of elasticity 50N which compresses on impact with the wall. 10</a:t>
                </a:r>
                <a:r>
                  <a:rPr lang="en-GB" sz="2400" dirty="0">
                    <a:solidFill>
                      <a:srgbClr val="FF0000"/>
                    </a:solidFill>
                  </a:rPr>
                  <a:t>cm</a:t>
                </a:r>
                <a:r>
                  <a:rPr lang="en-GB" sz="2400" dirty="0"/>
                  <a:t> after hitting the wall how fast will the car be travelling?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ABB2C4-A213-2BAD-1921-EC308517C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4894"/>
                <a:ext cx="11377264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A997B9-A046-3347-64B2-A358F77ADE5D}"/>
                  </a:ext>
                </a:extLst>
              </p:cNvPr>
              <p:cNvSpPr txBox="1"/>
              <p:nvPr/>
            </p:nvSpPr>
            <p:spPr>
              <a:xfrm>
                <a:off x="6528048" y="3470077"/>
                <a:ext cx="23940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Work Out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A997B9-A046-3347-64B2-A358F77ADE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470077"/>
                <a:ext cx="2394004" cy="523220"/>
              </a:xfrm>
              <a:prstGeom prst="rect">
                <a:avLst/>
              </a:prstGeom>
              <a:blipFill>
                <a:blip r:embed="rId3"/>
                <a:stretch>
                  <a:fillRect l="-5344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67B847-08AA-A130-8233-0FDAF9285BF7}"/>
                  </a:ext>
                </a:extLst>
              </p:cNvPr>
              <p:cNvSpPr txBox="1"/>
              <p:nvPr/>
            </p:nvSpPr>
            <p:spPr>
              <a:xfrm>
                <a:off x="6561311" y="4160500"/>
                <a:ext cx="3774033" cy="7007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solidFill>
                      <a:srgbClr val="00B050"/>
                    </a:solidFill>
                  </a:rPr>
                  <a:t>Final KE  </a:t>
                </a:r>
                <a14:m>
                  <m:oMath xmlns:m="http://schemas.openxmlformats.org/officeDocument/2006/math">
                    <m:r>
                      <a:rPr lang="en-GB" sz="28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67B847-08AA-A130-8233-0FDAF9285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311" y="4160500"/>
                <a:ext cx="3774033" cy="700705"/>
              </a:xfrm>
              <a:prstGeom prst="rect">
                <a:avLst/>
              </a:prstGeom>
              <a:blipFill>
                <a:blip r:embed="rId4"/>
                <a:stretch>
                  <a:fillRect l="-3231" b="-1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185C0CD-7B91-D05B-3C55-1A3345570973}"/>
                  </a:ext>
                </a:extLst>
              </p:cNvPr>
              <p:cNvSpPr txBox="1"/>
              <p:nvPr/>
            </p:nvSpPr>
            <p:spPr>
              <a:xfrm>
                <a:off x="6559323" y="5079403"/>
                <a:ext cx="383009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8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Final GPE</a:t>
                </a:r>
                <a:r>
                  <a:rPr kumimoji="0" lang="en-GB" sz="2800" b="0" u="none" strike="noStrike" kern="1200" cap="none" spc="0" normalizeH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185C0CD-7B91-D05B-3C55-1A3345570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323" y="5079403"/>
                <a:ext cx="3830097" cy="523220"/>
              </a:xfrm>
              <a:prstGeom prst="rect">
                <a:avLst/>
              </a:prstGeom>
              <a:blipFill>
                <a:blip r:embed="rId5"/>
                <a:stretch>
                  <a:fillRect l="-3185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60FFA2-790E-5D2C-AD70-124C391C762D}"/>
                  </a:ext>
                </a:extLst>
              </p:cNvPr>
              <p:cNvSpPr txBox="1"/>
              <p:nvPr/>
            </p:nvSpPr>
            <p:spPr>
              <a:xfrm>
                <a:off x="6530775" y="5777076"/>
                <a:ext cx="3830097" cy="764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Final EPE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8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60FFA2-790E-5D2C-AD70-124C391C7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775" y="5777076"/>
                <a:ext cx="3830097" cy="764184"/>
              </a:xfrm>
              <a:prstGeom prst="rect">
                <a:avLst/>
              </a:prstGeom>
              <a:blipFill>
                <a:blip r:embed="rId6"/>
                <a:stretch>
                  <a:fillRect l="-3180" b="-104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BF3CEFC-550D-6B52-20BB-768AE1ABACF9}"/>
                  </a:ext>
                </a:extLst>
              </p:cNvPr>
              <p:cNvSpPr txBox="1"/>
              <p:nvPr/>
            </p:nvSpPr>
            <p:spPr>
              <a:xfrm>
                <a:off x="8418613" y="3488468"/>
                <a:ext cx="187220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m:rPr>
                          <m:nor/>
                        </m:rPr>
                        <a:rPr lang="en-GB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0.1=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BF3CEFC-550D-6B52-20BB-768AE1ABA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613" y="3488468"/>
                <a:ext cx="187220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6BFA660-29BB-C47C-1AC8-B231127D0BEC}"/>
                  </a:ext>
                </a:extLst>
              </p:cNvPr>
              <p:cNvSpPr txBox="1"/>
              <p:nvPr/>
            </p:nvSpPr>
            <p:spPr>
              <a:xfrm>
                <a:off x="9369460" y="4025303"/>
                <a:ext cx="223372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(1)(</m:t>
                      </m:r>
                      <m:r>
                        <a:rPr lang="en-GB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6BFA660-29BB-C47C-1AC8-B231127D0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460" y="4025303"/>
                <a:ext cx="2233726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B98C870-1A9F-D985-D538-1BA2A0009D6A}"/>
                  </a:ext>
                </a:extLst>
              </p:cNvPr>
              <p:cNvSpPr txBox="1"/>
              <p:nvPr/>
            </p:nvSpPr>
            <p:spPr>
              <a:xfrm>
                <a:off x="9619752" y="5115170"/>
                <a:ext cx="70491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B98C870-1A9F-D985-D538-1BA2A0009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752" y="5115170"/>
                <a:ext cx="70491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BEA15C-62A3-5272-39E7-F58BFDDE88AC}"/>
                  </a:ext>
                </a:extLst>
              </p:cNvPr>
              <p:cNvSpPr txBox="1"/>
              <p:nvPr/>
            </p:nvSpPr>
            <p:spPr>
              <a:xfrm>
                <a:off x="9480376" y="5709686"/>
                <a:ext cx="2503414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.1</m:t>
                              </m:r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(0.2)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=1.25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BEA15C-62A3-5272-39E7-F58BFDDE8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709686"/>
                <a:ext cx="2503414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704802-8034-258B-EC0A-5C98A154016A}"/>
                  </a:ext>
                </a:extLst>
              </p:cNvPr>
              <p:cNvSpPr txBox="1"/>
              <p:nvPr/>
            </p:nvSpPr>
            <p:spPr>
              <a:xfrm>
                <a:off x="10034089" y="3508645"/>
                <a:ext cx="64296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704802-8034-258B-EC0A-5C98A1540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4089" y="3508645"/>
                <a:ext cx="64296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69EC0E-7052-7716-C451-67D2B72039B6}"/>
              </a:ext>
            </a:extLst>
          </p:cNvPr>
          <p:cNvCxnSpPr>
            <a:cxnSpLocks/>
          </p:cNvCxnSpPr>
          <p:nvPr/>
        </p:nvCxnSpPr>
        <p:spPr>
          <a:xfrm>
            <a:off x="335360" y="6474025"/>
            <a:ext cx="52759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E97C2E-B4C2-8530-1A39-86AE202A1410}"/>
              </a:ext>
            </a:extLst>
          </p:cNvPr>
          <p:cNvSpPr/>
          <p:nvPr/>
        </p:nvSpPr>
        <p:spPr>
          <a:xfrm>
            <a:off x="1149310" y="6003261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32E4A3-6CC3-9DD3-AFC4-8E92DF442B18}"/>
                  </a:ext>
                </a:extLst>
              </p:cNvPr>
              <p:cNvSpPr txBox="1"/>
              <p:nvPr/>
            </p:nvSpPr>
            <p:spPr>
              <a:xfrm>
                <a:off x="1169195" y="5941816"/>
                <a:ext cx="665329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32E4A3-6CC3-9DD3-AFC4-8E92DF442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195" y="5941816"/>
                <a:ext cx="665329" cy="52322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15C739C8-0685-2BBB-F420-3973AD5F9040}"/>
              </a:ext>
            </a:extLst>
          </p:cNvPr>
          <p:cNvSpPr/>
          <p:nvPr/>
        </p:nvSpPr>
        <p:spPr>
          <a:xfrm rot="19821891">
            <a:off x="4398132" y="3296184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E95DE1-E838-F0E6-A6E7-47543E986B6F}"/>
              </a:ext>
            </a:extLst>
          </p:cNvPr>
          <p:cNvCxnSpPr>
            <a:cxnSpLocks/>
          </p:cNvCxnSpPr>
          <p:nvPr/>
        </p:nvCxnSpPr>
        <p:spPr>
          <a:xfrm flipV="1">
            <a:off x="5049835" y="3226791"/>
            <a:ext cx="369848" cy="2022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2421B28-D17A-6CCD-24E2-6385CC839C4B}"/>
              </a:ext>
            </a:extLst>
          </p:cNvPr>
          <p:cNvCxnSpPr/>
          <p:nvPr/>
        </p:nvCxnSpPr>
        <p:spPr>
          <a:xfrm flipV="1">
            <a:off x="335360" y="3568971"/>
            <a:ext cx="5084323" cy="29050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9E2303-46D8-3F79-1F1F-02344738DA8E}"/>
                  </a:ext>
                </a:extLst>
              </p:cNvPr>
              <p:cNvSpPr/>
              <p:nvPr/>
            </p:nvSpPr>
            <p:spPr>
              <a:xfrm>
                <a:off x="5130260" y="2748492"/>
                <a:ext cx="9356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9E2303-46D8-3F79-1F1F-02344738DA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260" y="2748492"/>
                <a:ext cx="93564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39F93E-F234-B634-DD8A-3E729F232C85}"/>
              </a:ext>
            </a:extLst>
          </p:cNvPr>
          <p:cNvCxnSpPr>
            <a:cxnSpLocks/>
          </p:cNvCxnSpPr>
          <p:nvPr/>
        </p:nvCxnSpPr>
        <p:spPr>
          <a:xfrm flipV="1">
            <a:off x="3144273" y="4038597"/>
            <a:ext cx="1871040" cy="105397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AC915F2-9739-9498-2C5D-92B88530F904}"/>
              </a:ext>
            </a:extLst>
          </p:cNvPr>
          <p:cNvSpPr txBox="1"/>
          <p:nvPr/>
        </p:nvSpPr>
        <p:spPr>
          <a:xfrm rot="19631478">
            <a:off x="3883658" y="4392648"/>
            <a:ext cx="943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A39286-5461-D11A-9D50-A9928B1581FC}"/>
                  </a:ext>
                </a:extLst>
              </p:cNvPr>
              <p:cNvSpPr txBox="1"/>
              <p:nvPr/>
            </p:nvSpPr>
            <p:spPr>
              <a:xfrm rot="20001754">
                <a:off x="4057427" y="2934679"/>
                <a:ext cx="8959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A39286-5461-D11A-9D50-A9928B158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01754">
                <a:off x="4057427" y="2934679"/>
                <a:ext cx="895953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F68CBB7-DDEE-046D-A57D-201675F6B6C5}"/>
              </a:ext>
            </a:extLst>
          </p:cNvPr>
          <p:cNvCxnSpPr>
            <a:cxnSpLocks/>
          </p:cNvCxnSpPr>
          <p:nvPr/>
        </p:nvCxnSpPr>
        <p:spPr>
          <a:xfrm flipV="1">
            <a:off x="5072550" y="4072519"/>
            <a:ext cx="0" cy="1020049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7CA7D90-5D39-9CDE-053D-D839C8A28115}"/>
              </a:ext>
            </a:extLst>
          </p:cNvPr>
          <p:cNvCxnSpPr>
            <a:cxnSpLocks/>
          </p:cNvCxnSpPr>
          <p:nvPr/>
        </p:nvCxnSpPr>
        <p:spPr>
          <a:xfrm flipH="1">
            <a:off x="3144273" y="5119029"/>
            <a:ext cx="1928277" cy="2414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B84341D-1776-6221-B4AD-9A9B433B8E9E}"/>
              </a:ext>
            </a:extLst>
          </p:cNvPr>
          <p:cNvSpPr txBox="1"/>
          <p:nvPr/>
        </p:nvSpPr>
        <p:spPr>
          <a:xfrm>
            <a:off x="5077684" y="4438085"/>
            <a:ext cx="11842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 sin 15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DA4CCF-CEDF-D98A-6F1F-5E28FA80F44C}"/>
              </a:ext>
            </a:extLst>
          </p:cNvPr>
          <p:cNvSpPr/>
          <p:nvPr/>
        </p:nvSpPr>
        <p:spPr>
          <a:xfrm rot="19815061" flipV="1">
            <a:off x="1759567" y="4514070"/>
            <a:ext cx="2948274" cy="2809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F1803B-3EA3-C1B2-A212-B37031F641E5}"/>
              </a:ext>
            </a:extLst>
          </p:cNvPr>
          <p:cNvSpPr/>
          <p:nvPr/>
        </p:nvSpPr>
        <p:spPr>
          <a:xfrm rot="19821891">
            <a:off x="1697167" y="4709198"/>
            <a:ext cx="145805" cy="86794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A8DF3C-DD8A-4F08-9AA3-A24352EC7D83}"/>
              </a:ext>
            </a:extLst>
          </p:cNvPr>
          <p:cNvSpPr/>
          <p:nvPr/>
        </p:nvSpPr>
        <p:spPr>
          <a:xfrm rot="19821891">
            <a:off x="2512283" y="4385604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8819245-AB81-6B91-68FD-C173025A6DC1}"/>
              </a:ext>
            </a:extLst>
          </p:cNvPr>
          <p:cNvSpPr/>
          <p:nvPr/>
        </p:nvSpPr>
        <p:spPr>
          <a:xfrm rot="19815061" flipV="1">
            <a:off x="3128188" y="4098479"/>
            <a:ext cx="1474606" cy="326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A7C1E9-5BB2-40B0-8D97-F9B860C8372E}"/>
              </a:ext>
            </a:extLst>
          </p:cNvPr>
          <p:cNvSpPr txBox="1"/>
          <p:nvPr/>
        </p:nvSpPr>
        <p:spPr>
          <a:xfrm>
            <a:off x="6559323" y="2777139"/>
            <a:ext cx="217262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Final Energy</a:t>
            </a:r>
          </a:p>
        </p:txBody>
      </p:sp>
    </p:spTree>
    <p:extLst>
      <p:ext uri="{BB962C8B-B14F-4D97-AF65-F5344CB8AC3E}">
        <p14:creationId xmlns:p14="http://schemas.microsoft.com/office/powerpoint/2010/main" val="333072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8" grpId="0"/>
      <p:bldP spid="57" grpId="0"/>
      <p:bldP spid="59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67027-692D-804A-39A6-819A33EFC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EB0BEC-5D92-E2FF-83FF-3C60B108B463}"/>
                  </a:ext>
                </a:extLst>
              </p:cNvPr>
              <p:cNvSpPr txBox="1"/>
              <p:nvPr/>
            </p:nvSpPr>
            <p:spPr>
              <a:xfrm>
                <a:off x="469424" y="192046"/>
                <a:ext cx="1137726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remote controlled car of mass 1kg is rolling down the line of greatest slope of a ramp inclined at 15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 at a speed of 3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 when it hits a wall. The non-gravitational resistances to motion can be considered to be 20N and constant. On the front of the car is a bumper that can be modelled as a light elastic spring with natural length 0.2m and modulus of elasticity 50N which compresses on impact with the wall. 10</a:t>
                </a:r>
                <a:r>
                  <a:rPr lang="en-GB" sz="2400" dirty="0">
                    <a:solidFill>
                      <a:srgbClr val="FF0000"/>
                    </a:solidFill>
                  </a:rPr>
                  <a:t>cm</a:t>
                </a:r>
                <a:r>
                  <a:rPr lang="en-GB" sz="2400" dirty="0"/>
                  <a:t> after hitting the wall how fast will the car be travelling?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EB0BEC-5D92-E2FF-83FF-3C60B108B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24" y="192046"/>
                <a:ext cx="11377264" cy="2308324"/>
              </a:xfrm>
              <a:prstGeom prst="rect">
                <a:avLst/>
              </a:prstGeom>
              <a:blipFill>
                <a:blip r:embed="rId2"/>
                <a:stretch>
                  <a:fillRect b="-12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48C1FD-9857-1BF1-8672-A63507A30F6A}"/>
              </a:ext>
            </a:extLst>
          </p:cNvPr>
          <p:cNvCxnSpPr>
            <a:cxnSpLocks/>
          </p:cNvCxnSpPr>
          <p:nvPr/>
        </p:nvCxnSpPr>
        <p:spPr>
          <a:xfrm>
            <a:off x="335360" y="6528442"/>
            <a:ext cx="52759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B109E9-2FB3-B4B6-0118-4E047029890A}"/>
              </a:ext>
            </a:extLst>
          </p:cNvPr>
          <p:cNvSpPr/>
          <p:nvPr/>
        </p:nvSpPr>
        <p:spPr>
          <a:xfrm>
            <a:off x="1149310" y="6057678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9FA84-170F-9FBC-B733-227A54089DF1}"/>
                  </a:ext>
                </a:extLst>
              </p:cNvPr>
              <p:cNvSpPr txBox="1"/>
              <p:nvPr/>
            </p:nvSpPr>
            <p:spPr>
              <a:xfrm>
                <a:off x="1169195" y="5996233"/>
                <a:ext cx="665329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9FA84-170F-9FBC-B733-227A54089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195" y="5996233"/>
                <a:ext cx="665329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23F3DB78-9725-6D06-A408-B98296F8ED36}"/>
              </a:ext>
            </a:extLst>
          </p:cNvPr>
          <p:cNvSpPr/>
          <p:nvPr/>
        </p:nvSpPr>
        <p:spPr>
          <a:xfrm rot="19821891">
            <a:off x="4398132" y="3350601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6CD7C5-AF1C-7063-FA6F-1BE33E358E4B}"/>
              </a:ext>
            </a:extLst>
          </p:cNvPr>
          <p:cNvCxnSpPr>
            <a:cxnSpLocks/>
          </p:cNvCxnSpPr>
          <p:nvPr/>
        </p:nvCxnSpPr>
        <p:spPr>
          <a:xfrm flipV="1">
            <a:off x="5049835" y="3281208"/>
            <a:ext cx="369848" cy="2022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1D53D8-1FD4-FD06-E7DE-B423A0F8AF90}"/>
              </a:ext>
            </a:extLst>
          </p:cNvPr>
          <p:cNvCxnSpPr/>
          <p:nvPr/>
        </p:nvCxnSpPr>
        <p:spPr>
          <a:xfrm flipV="1">
            <a:off x="335360" y="3623388"/>
            <a:ext cx="5084323" cy="29050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7F45099-B595-2C74-AEAA-78B0B454E5CF}"/>
                  </a:ext>
                </a:extLst>
              </p:cNvPr>
              <p:cNvSpPr/>
              <p:nvPr/>
            </p:nvSpPr>
            <p:spPr>
              <a:xfrm>
                <a:off x="5130260" y="2802909"/>
                <a:ext cx="9356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7F45099-B595-2C74-AEAA-78B0B454E5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260" y="2802909"/>
                <a:ext cx="93564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B9F2218-BFC8-B04D-402C-C5AE25E12010}"/>
              </a:ext>
            </a:extLst>
          </p:cNvPr>
          <p:cNvCxnSpPr>
            <a:cxnSpLocks/>
          </p:cNvCxnSpPr>
          <p:nvPr/>
        </p:nvCxnSpPr>
        <p:spPr>
          <a:xfrm flipV="1">
            <a:off x="3144273" y="4093014"/>
            <a:ext cx="1871040" cy="105397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0D22251-A55E-32CD-9F8A-9761370876E8}"/>
              </a:ext>
            </a:extLst>
          </p:cNvPr>
          <p:cNvSpPr txBox="1"/>
          <p:nvPr/>
        </p:nvSpPr>
        <p:spPr>
          <a:xfrm rot="19631478">
            <a:off x="3527631" y="4708418"/>
            <a:ext cx="943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76DE5AD-630D-7043-9CB0-8D7B51EFC385}"/>
                  </a:ext>
                </a:extLst>
              </p:cNvPr>
              <p:cNvSpPr txBox="1"/>
              <p:nvPr/>
            </p:nvSpPr>
            <p:spPr>
              <a:xfrm rot="20001754">
                <a:off x="4057427" y="2989096"/>
                <a:ext cx="8959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76DE5AD-630D-7043-9CB0-8D7B51EFC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01754">
                <a:off x="4057427" y="2989096"/>
                <a:ext cx="89595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C84A816-F891-55BB-B50D-8DE996582AB2}"/>
              </a:ext>
            </a:extLst>
          </p:cNvPr>
          <p:cNvCxnSpPr>
            <a:cxnSpLocks/>
          </p:cNvCxnSpPr>
          <p:nvPr/>
        </p:nvCxnSpPr>
        <p:spPr>
          <a:xfrm flipV="1">
            <a:off x="5072550" y="4126936"/>
            <a:ext cx="0" cy="1020049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A21BC1-4802-EC35-B477-FC48B0D1B429}"/>
              </a:ext>
            </a:extLst>
          </p:cNvPr>
          <p:cNvCxnSpPr>
            <a:cxnSpLocks/>
          </p:cNvCxnSpPr>
          <p:nvPr/>
        </p:nvCxnSpPr>
        <p:spPr>
          <a:xfrm flipH="1">
            <a:off x="3144273" y="5173446"/>
            <a:ext cx="1928277" cy="2414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9BA07D8-564C-E456-4583-5E7F71CA5FA9}"/>
              </a:ext>
            </a:extLst>
          </p:cNvPr>
          <p:cNvSpPr txBox="1"/>
          <p:nvPr/>
        </p:nvSpPr>
        <p:spPr>
          <a:xfrm>
            <a:off x="5077684" y="4492502"/>
            <a:ext cx="11842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0.1 sin 15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2DB5E70-4726-E1DA-F5A4-472D693C109C}"/>
              </a:ext>
            </a:extLst>
          </p:cNvPr>
          <p:cNvSpPr/>
          <p:nvPr/>
        </p:nvSpPr>
        <p:spPr>
          <a:xfrm rot="19815061" flipV="1">
            <a:off x="1759567" y="4568487"/>
            <a:ext cx="2948274" cy="2809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8B0200B-FD6E-5107-B44D-5DCE96748ACC}"/>
              </a:ext>
            </a:extLst>
          </p:cNvPr>
          <p:cNvSpPr/>
          <p:nvPr/>
        </p:nvSpPr>
        <p:spPr>
          <a:xfrm rot="19821891">
            <a:off x="1697167" y="4763615"/>
            <a:ext cx="145805" cy="86794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8282E4-C3E0-2BE0-05FF-2517153FDD82}"/>
              </a:ext>
            </a:extLst>
          </p:cNvPr>
          <p:cNvSpPr/>
          <p:nvPr/>
        </p:nvSpPr>
        <p:spPr>
          <a:xfrm rot="19821891">
            <a:off x="2512283" y="4440021"/>
            <a:ext cx="687978" cy="60275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FA1B8CB-53AC-251A-7830-79152E264442}"/>
              </a:ext>
            </a:extLst>
          </p:cNvPr>
          <p:cNvSpPr/>
          <p:nvPr/>
        </p:nvSpPr>
        <p:spPr>
          <a:xfrm rot="19815061" flipV="1">
            <a:off x="3128188" y="4152896"/>
            <a:ext cx="1474606" cy="326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3602DA9-32A4-F78E-CEF3-8F442699A6CF}"/>
                  </a:ext>
                </a:extLst>
              </p:cNvPr>
              <p:cNvSpPr/>
              <p:nvPr/>
            </p:nvSpPr>
            <p:spPr>
              <a:xfrm>
                <a:off x="8401782" y="5390620"/>
                <a:ext cx="2808312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𝟕𝟑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3602DA9-32A4-F78E-CEF3-8F442699A6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782" y="5390620"/>
                <a:ext cx="2808312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9562B7-DF41-A449-10B8-5FFA5F93F1AE}"/>
                  </a:ext>
                </a:extLst>
              </p:cNvPr>
              <p:cNvSpPr txBox="1"/>
              <p:nvPr/>
            </p:nvSpPr>
            <p:spPr>
              <a:xfrm>
                <a:off x="7105638" y="4562426"/>
                <a:ext cx="46789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4.7536…=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0.5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+3.25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9562B7-DF41-A449-10B8-5FFA5F93F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638" y="4562426"/>
                <a:ext cx="467899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D7B1024-380D-9398-9CF3-35CE10C946A8}"/>
              </a:ext>
            </a:extLst>
          </p:cNvPr>
          <p:cNvSpPr txBox="1"/>
          <p:nvPr/>
        </p:nvSpPr>
        <p:spPr>
          <a:xfrm>
            <a:off x="6528047" y="2728948"/>
            <a:ext cx="5084323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Initial Energy = Final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A1895E3-F4BD-4E03-C656-806A200E0AAD}"/>
                  </a:ext>
                </a:extLst>
              </p:cNvPr>
              <p:cNvSpPr/>
              <p:nvPr/>
            </p:nvSpPr>
            <p:spPr>
              <a:xfrm>
                <a:off x="6228102" y="3640820"/>
                <a:ext cx="5630063" cy="7007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4.5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0.98</m:t>
                    </m:r>
                    <m:func>
                      <m:func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GB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GB" sz="2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1.25</m:t>
                        </m:r>
                      </m:e>
                    </m:func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A1895E3-F4BD-4E03-C656-806A200E0A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02" y="3640820"/>
                <a:ext cx="5630063" cy="7007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29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89B018-79C2-6581-8873-C960BC597A3F}"/>
              </a:ext>
            </a:extLst>
          </p:cNvPr>
          <p:cNvSpPr txBox="1"/>
          <p:nvPr/>
        </p:nvSpPr>
        <p:spPr>
          <a:xfrm>
            <a:off x="1541494" y="377549"/>
            <a:ext cx="910901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The </a:t>
            </a:r>
            <a:r>
              <a:rPr lang="en-GB" sz="4800" b="1" dirty="0">
                <a:solidFill>
                  <a:srgbClr val="FF0000"/>
                </a:solidFill>
              </a:rPr>
              <a:t>Elastic Potential Energy</a:t>
            </a:r>
            <a:endParaRPr lang="en-GB" sz="4800" dirty="0"/>
          </a:p>
          <a:p>
            <a:pPr algn="ctr"/>
            <a:r>
              <a:rPr lang="en-GB" sz="4800" dirty="0"/>
              <a:t>stored in a spring or string </a:t>
            </a:r>
          </a:p>
          <a:p>
            <a:pPr algn="ctr"/>
            <a:r>
              <a:rPr lang="en-GB" sz="4800" dirty="0"/>
              <a:t>is </a:t>
            </a:r>
            <a:r>
              <a:rPr lang="en-GB" sz="4800" b="1" dirty="0"/>
              <a:t>equal</a:t>
            </a:r>
            <a:r>
              <a:rPr lang="en-GB" sz="4800" dirty="0"/>
              <a:t> to the </a:t>
            </a:r>
            <a:r>
              <a:rPr lang="en-GB" sz="4800" b="1" dirty="0">
                <a:solidFill>
                  <a:srgbClr val="0000FF"/>
                </a:solidFill>
              </a:rPr>
              <a:t>work done </a:t>
            </a:r>
          </a:p>
          <a:p>
            <a:pPr algn="ctr"/>
            <a:r>
              <a:rPr lang="en-GB" sz="4800" dirty="0"/>
              <a:t>in stretching /compressing it.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D78081-77CA-4645-5D70-9022AA7F0CD4}"/>
                  </a:ext>
                </a:extLst>
              </p:cNvPr>
              <p:cNvSpPr txBox="1"/>
              <p:nvPr/>
            </p:nvSpPr>
            <p:spPr>
              <a:xfrm>
                <a:off x="2927648" y="3645024"/>
                <a:ext cx="6096946" cy="25456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GB" sz="10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E.P.E.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0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10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𝝀</m:t>
                        </m:r>
                        <m:sSup>
                          <m:sSupPr>
                            <m:ctrlPr>
                              <a:rPr kumimoji="0" lang="en-US" sz="10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10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𝒙</m:t>
                            </m:r>
                          </m:e>
                          <m:sup>
                            <m:r>
                              <a:rPr kumimoji="0" lang="en-US" sz="10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kumimoji="0" lang="en-US" sz="10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10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𝒍</m:t>
                        </m:r>
                      </m:den>
                    </m:f>
                  </m:oMath>
                </a14:m>
                <a:endParaRPr kumimoji="0" lang="en-GB" sz="10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D78081-77CA-4645-5D70-9022AA7F0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645024"/>
                <a:ext cx="6096946" cy="2545633"/>
              </a:xfrm>
              <a:prstGeom prst="rect">
                <a:avLst/>
              </a:prstGeom>
              <a:blipFill>
                <a:blip r:embed="rId2"/>
                <a:stretch>
                  <a:fillRect l="-8000" b="-150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064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1A46D-08CE-3EBD-6B32-755BE3955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6F3B2A-4CF2-FF5E-E4A6-9566E4660C00}"/>
              </a:ext>
            </a:extLst>
          </p:cNvPr>
          <p:cNvSpPr txBox="1"/>
          <p:nvPr/>
        </p:nvSpPr>
        <p:spPr>
          <a:xfrm>
            <a:off x="534608" y="280386"/>
            <a:ext cx="4602838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Derivation Using Area Under a Graph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4A0298A-A9C5-6651-F876-69A61EA0E5BB}"/>
              </a:ext>
            </a:extLst>
          </p:cNvPr>
          <p:cNvCxnSpPr/>
          <p:nvPr/>
        </p:nvCxnSpPr>
        <p:spPr>
          <a:xfrm flipV="1">
            <a:off x="1275139" y="2378911"/>
            <a:ext cx="0" cy="321032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76B0642-C599-96DD-3AC8-3CA7CAF21309}"/>
              </a:ext>
            </a:extLst>
          </p:cNvPr>
          <p:cNvCxnSpPr>
            <a:cxnSpLocks/>
          </p:cNvCxnSpPr>
          <p:nvPr/>
        </p:nvCxnSpPr>
        <p:spPr>
          <a:xfrm>
            <a:off x="1275139" y="5589240"/>
            <a:ext cx="416808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4C285D-1F5F-08F4-BC4D-4D14AD8E4744}"/>
                  </a:ext>
                </a:extLst>
              </p:cNvPr>
              <p:cNvSpPr txBox="1"/>
              <p:nvPr/>
            </p:nvSpPr>
            <p:spPr>
              <a:xfrm>
                <a:off x="5379595" y="5187223"/>
                <a:ext cx="7431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4C285D-1F5F-08F4-BC4D-4D14AD8E4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595" y="5187223"/>
                <a:ext cx="74317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5A637A-AC80-9EBA-0088-F484AC797568}"/>
                  </a:ext>
                </a:extLst>
              </p:cNvPr>
              <p:cNvSpPr txBox="1"/>
              <p:nvPr/>
            </p:nvSpPr>
            <p:spPr>
              <a:xfrm>
                <a:off x="953173" y="1599805"/>
                <a:ext cx="7431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5A637A-AC80-9EBA-0088-F484AC797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73" y="1599805"/>
                <a:ext cx="74317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68659A-2663-789A-1FE3-A039E9EB2E27}"/>
              </a:ext>
            </a:extLst>
          </p:cNvPr>
          <p:cNvCxnSpPr/>
          <p:nvPr/>
        </p:nvCxnSpPr>
        <p:spPr>
          <a:xfrm flipV="1">
            <a:off x="1275138" y="2882967"/>
            <a:ext cx="3384377" cy="27062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3033F7-1A61-24E3-E6C8-201D3DB1799D}"/>
                  </a:ext>
                </a:extLst>
              </p:cNvPr>
              <p:cNvSpPr txBox="1"/>
              <p:nvPr/>
            </p:nvSpPr>
            <p:spPr>
              <a:xfrm>
                <a:off x="4329499" y="5475255"/>
                <a:ext cx="7431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3033F7-1A61-24E3-E6C8-201D3DB17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499" y="5475255"/>
                <a:ext cx="74317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5D5869-C998-CCA3-29A9-979B9DD02EF5}"/>
              </a:ext>
            </a:extLst>
          </p:cNvPr>
          <p:cNvCxnSpPr>
            <a:cxnSpLocks/>
          </p:cNvCxnSpPr>
          <p:nvPr/>
        </p:nvCxnSpPr>
        <p:spPr>
          <a:xfrm flipV="1">
            <a:off x="4675192" y="2876600"/>
            <a:ext cx="21721" cy="269534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C9D0043-32A4-9B1A-16ED-E837AEF81E4B}"/>
                  </a:ext>
                </a:extLst>
              </p:cNvPr>
              <p:cNvSpPr txBox="1"/>
              <p:nvPr/>
            </p:nvSpPr>
            <p:spPr>
              <a:xfrm>
                <a:off x="524128" y="2422922"/>
                <a:ext cx="743171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C9D0043-32A4-9B1A-16ED-E837AEF81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28" y="2422922"/>
                <a:ext cx="743171" cy="7936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0CD3F5A-C4D9-D92F-E96D-2649F89B1DAF}"/>
              </a:ext>
            </a:extLst>
          </p:cNvPr>
          <p:cNvSpPr txBox="1"/>
          <p:nvPr/>
        </p:nvSpPr>
        <p:spPr>
          <a:xfrm>
            <a:off x="5519936" y="328680"/>
            <a:ext cx="61206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Tension in the spring is linear </a:t>
            </a:r>
          </a:p>
          <a:p>
            <a:pPr algn="ctr"/>
            <a:r>
              <a:rPr lang="en-GB" sz="3200" dirty="0"/>
              <a:t>to the extension of the spring.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5E66E4-5120-25CE-83C7-CE58442B182E}"/>
              </a:ext>
            </a:extLst>
          </p:cNvPr>
          <p:cNvSpPr txBox="1"/>
          <p:nvPr/>
        </p:nvSpPr>
        <p:spPr>
          <a:xfrm>
            <a:off x="5458647" y="1699392"/>
            <a:ext cx="62092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The area under the graph is </a:t>
            </a:r>
          </a:p>
          <a:p>
            <a:pPr algn="ctr"/>
            <a:r>
              <a:rPr lang="en-GB" sz="3200" dirty="0"/>
              <a:t>equal to work done and therefore the Energy in the Spring.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EC790B-9F09-D437-C020-0E8CC6FFF5A2}"/>
              </a:ext>
            </a:extLst>
          </p:cNvPr>
          <p:cNvCxnSpPr>
            <a:cxnSpLocks/>
          </p:cNvCxnSpPr>
          <p:nvPr/>
        </p:nvCxnSpPr>
        <p:spPr>
          <a:xfrm>
            <a:off x="1324761" y="2810959"/>
            <a:ext cx="3350431" cy="0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F930BC7-85A8-EF5E-E22B-6EA4ED687E40}"/>
              </a:ext>
            </a:extLst>
          </p:cNvPr>
          <p:cNvSpPr txBox="1"/>
          <p:nvPr/>
        </p:nvSpPr>
        <p:spPr>
          <a:xfrm rot="16200000">
            <a:off x="-1077858" y="3862820"/>
            <a:ext cx="292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Tension in the Spring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4C2702-D43D-8D3E-2E38-1F764A05A1A3}"/>
              </a:ext>
            </a:extLst>
          </p:cNvPr>
          <p:cNvSpPr txBox="1"/>
          <p:nvPr/>
        </p:nvSpPr>
        <p:spPr>
          <a:xfrm>
            <a:off x="1373224" y="6185048"/>
            <a:ext cx="4033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Extension Length of the String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8DD306-7001-9494-CA87-1E587897BCC4}"/>
                  </a:ext>
                </a:extLst>
              </p:cNvPr>
              <p:cNvSpPr txBox="1"/>
              <p:nvPr/>
            </p:nvSpPr>
            <p:spPr>
              <a:xfrm>
                <a:off x="5718622" y="3562547"/>
                <a:ext cx="5933996" cy="815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Area Under the</a:t>
                </a:r>
                <a:r>
                  <a:rPr kumimoji="0" lang="en-GB" sz="3200" b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Graph</a:t>
                </a:r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</a:rPr>
                  <a:t>x</a:t>
                </a:r>
                <a:r>
                  <a:rPr kumimoji="0" lang="en-GB" sz="3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 </a:t>
                </a:r>
                <a:r>
                  <a:rPr lang="en-GB" sz="3200" dirty="0"/>
                  <a:t>x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8DD306-7001-9494-CA87-1E587897B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622" y="3562547"/>
                <a:ext cx="5933996" cy="815929"/>
              </a:xfrm>
              <a:prstGeom prst="rect">
                <a:avLst/>
              </a:prstGeom>
              <a:blipFill>
                <a:blip r:embed="rId7"/>
                <a:stretch>
                  <a:fillRect l="-1335" b="-119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B23FD20-5C4C-85DA-E2AB-5F84BE78CC17}"/>
                  </a:ext>
                </a:extLst>
              </p:cNvPr>
              <p:cNvSpPr txBox="1"/>
              <p:nvPr/>
            </p:nvSpPr>
            <p:spPr>
              <a:xfrm>
                <a:off x="9552384" y="4726978"/>
                <a:ext cx="1486274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sSup>
                          <m:sSupPr>
                            <m:ctrlPr>
                              <a:rPr lang="en-US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B23FD20-5C4C-85DA-E2AB-5F84BE78C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384" y="4726978"/>
                <a:ext cx="1486274" cy="9753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E8CFCAA-3080-B67A-E223-0B69391A92D6}"/>
              </a:ext>
            </a:extLst>
          </p:cNvPr>
          <p:cNvSpPr txBox="1"/>
          <p:nvPr/>
        </p:nvSpPr>
        <p:spPr>
          <a:xfrm>
            <a:off x="5953138" y="4943544"/>
            <a:ext cx="37688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/>
              <a:t>Elastic Potential Energy </a:t>
            </a:r>
          </a:p>
        </p:txBody>
      </p:sp>
    </p:spTree>
    <p:extLst>
      <p:ext uri="{BB962C8B-B14F-4D97-AF65-F5344CB8AC3E}">
        <p14:creationId xmlns:p14="http://schemas.microsoft.com/office/powerpoint/2010/main" val="345380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23" grpId="0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CE23A4-7C44-983C-F4E5-3C9232BEBC5F}"/>
              </a:ext>
            </a:extLst>
          </p:cNvPr>
          <p:cNvSpPr txBox="1"/>
          <p:nvPr/>
        </p:nvSpPr>
        <p:spPr>
          <a:xfrm>
            <a:off x="479376" y="620688"/>
            <a:ext cx="4968552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Derivation Using Integration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F5C3CE-4993-BE86-8D76-F2C5787143F9}"/>
                  </a:ext>
                </a:extLst>
              </p:cNvPr>
              <p:cNvSpPr txBox="1"/>
              <p:nvPr/>
            </p:nvSpPr>
            <p:spPr>
              <a:xfrm>
                <a:off x="6528048" y="332656"/>
                <a:ext cx="3744416" cy="1292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3600">
                          <a:latin typeface="Cambria Math" panose="02040503050406030204" pitchFamily="18" charset="0"/>
                        </a:rPr>
                        <m:t> =</m:t>
                      </m:r>
                      <m:nary>
                        <m:nary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F5C3CE-4993-BE86-8D76-F2C578714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32656"/>
                <a:ext cx="3744416" cy="12928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CE43C02-F2A5-1831-548D-9308FEA111C3}"/>
                  </a:ext>
                </a:extLst>
              </p:cNvPr>
              <p:cNvSpPr txBox="1"/>
              <p:nvPr/>
            </p:nvSpPr>
            <p:spPr>
              <a:xfrm>
                <a:off x="7896200" y="1813646"/>
                <a:ext cx="2648806" cy="1292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  <m:e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den>
                          </m:f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CE43C02-F2A5-1831-548D-9308FEA1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1813646"/>
                <a:ext cx="2648806" cy="1292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590972-8633-832D-85D8-223156887F4A}"/>
                  </a:ext>
                </a:extLst>
              </p:cNvPr>
              <p:cNvSpPr txBox="1"/>
              <p:nvPr/>
            </p:nvSpPr>
            <p:spPr>
              <a:xfrm>
                <a:off x="7872850" y="3315015"/>
                <a:ext cx="2252762" cy="1482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  <m:sSup>
                                    <m:sSupPr>
                                      <m:ctrlPr>
                                        <a:rPr kumimoji="0" lang="en-US" sz="3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GB" sz="3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kumimoji="0" lang="en-US" sz="3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kumimoji="0" lang="en-US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kumimoji="0" lang="en-US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b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590972-8633-832D-85D8-223156887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2850" y="3315015"/>
                <a:ext cx="2252762" cy="1482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3939DD-1E59-2D19-7216-CF51B80C5E8B}"/>
                  </a:ext>
                </a:extLst>
              </p:cNvPr>
              <p:cNvSpPr txBox="1"/>
              <p:nvPr/>
            </p:nvSpPr>
            <p:spPr>
              <a:xfrm>
                <a:off x="8040216" y="5022655"/>
                <a:ext cx="1447581" cy="1203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3939DD-1E59-2D19-7216-CF51B80C5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022655"/>
                <a:ext cx="1447581" cy="1203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839B33C-4EDC-90B5-4161-ADAAA22F4894}"/>
              </a:ext>
            </a:extLst>
          </p:cNvPr>
          <p:cNvCxnSpPr/>
          <p:nvPr/>
        </p:nvCxnSpPr>
        <p:spPr>
          <a:xfrm flipV="1">
            <a:off x="1275139" y="2378911"/>
            <a:ext cx="0" cy="321032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E057E56-8E12-D61A-A854-1ABF74E93F56}"/>
              </a:ext>
            </a:extLst>
          </p:cNvPr>
          <p:cNvCxnSpPr>
            <a:cxnSpLocks/>
          </p:cNvCxnSpPr>
          <p:nvPr/>
        </p:nvCxnSpPr>
        <p:spPr>
          <a:xfrm>
            <a:off x="1275139" y="5589240"/>
            <a:ext cx="416808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F7ACE2-E9C6-77F5-7889-DEA1F4FAD6CA}"/>
                  </a:ext>
                </a:extLst>
              </p:cNvPr>
              <p:cNvSpPr txBox="1"/>
              <p:nvPr/>
            </p:nvSpPr>
            <p:spPr>
              <a:xfrm>
                <a:off x="953173" y="1599805"/>
                <a:ext cx="7431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F7ACE2-E9C6-77F5-7889-DEA1F4FAD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73" y="1599805"/>
                <a:ext cx="743175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4E7705-3824-33D6-051A-8E526CD4D5E9}"/>
              </a:ext>
            </a:extLst>
          </p:cNvPr>
          <p:cNvCxnSpPr/>
          <p:nvPr/>
        </p:nvCxnSpPr>
        <p:spPr>
          <a:xfrm flipV="1">
            <a:off x="1275138" y="2882967"/>
            <a:ext cx="3384377" cy="27062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ECBCE1-9C32-B236-F32B-E028868008F3}"/>
                  </a:ext>
                </a:extLst>
              </p:cNvPr>
              <p:cNvSpPr txBox="1"/>
              <p:nvPr/>
            </p:nvSpPr>
            <p:spPr>
              <a:xfrm>
                <a:off x="4329499" y="5475255"/>
                <a:ext cx="74317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ECBCE1-9C32-B236-F32B-E02886800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499" y="5475255"/>
                <a:ext cx="74317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BF2FC66-C1A1-C1B4-0326-DB5982ACBD58}"/>
              </a:ext>
            </a:extLst>
          </p:cNvPr>
          <p:cNvCxnSpPr>
            <a:cxnSpLocks/>
          </p:cNvCxnSpPr>
          <p:nvPr/>
        </p:nvCxnSpPr>
        <p:spPr>
          <a:xfrm flipV="1">
            <a:off x="4675192" y="2876600"/>
            <a:ext cx="21721" cy="269534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2955BC-48D5-392D-5444-AA23FF3B21B3}"/>
                  </a:ext>
                </a:extLst>
              </p:cNvPr>
              <p:cNvSpPr txBox="1"/>
              <p:nvPr/>
            </p:nvSpPr>
            <p:spPr>
              <a:xfrm>
                <a:off x="524128" y="2422922"/>
                <a:ext cx="743171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2955BC-48D5-392D-5444-AA23FF3B2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28" y="2422922"/>
                <a:ext cx="743171" cy="7936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DAE520-69F4-EDCB-CA99-5CDA3C5EE678}"/>
              </a:ext>
            </a:extLst>
          </p:cNvPr>
          <p:cNvCxnSpPr>
            <a:cxnSpLocks/>
          </p:cNvCxnSpPr>
          <p:nvPr/>
        </p:nvCxnSpPr>
        <p:spPr>
          <a:xfrm>
            <a:off x="1324761" y="2810959"/>
            <a:ext cx="3350431" cy="0"/>
          </a:xfrm>
          <a:prstGeom prst="line">
            <a:avLst/>
          </a:prstGeom>
          <a:ln w="190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29BC422-56C7-2C6A-CDCE-93DB6147D193}"/>
              </a:ext>
            </a:extLst>
          </p:cNvPr>
          <p:cNvSpPr txBox="1"/>
          <p:nvPr/>
        </p:nvSpPr>
        <p:spPr>
          <a:xfrm rot="16200000">
            <a:off x="-1077858" y="3862820"/>
            <a:ext cx="292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Tension in the Spring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5FA893-F663-6B82-4A4E-33C1E980F4BB}"/>
              </a:ext>
            </a:extLst>
          </p:cNvPr>
          <p:cNvSpPr txBox="1"/>
          <p:nvPr/>
        </p:nvSpPr>
        <p:spPr>
          <a:xfrm>
            <a:off x="1373224" y="6185048"/>
            <a:ext cx="4033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Extension Length of the String</a:t>
            </a:r>
          </a:p>
        </p:txBody>
      </p:sp>
    </p:spTree>
    <p:extLst>
      <p:ext uri="{BB962C8B-B14F-4D97-AF65-F5344CB8AC3E}">
        <p14:creationId xmlns:p14="http://schemas.microsoft.com/office/powerpoint/2010/main" val="272846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9376" y="404664"/>
            <a:ext cx="11377264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An elastic string has natural length 1.4m and </a:t>
            </a:r>
          </a:p>
          <a:p>
            <a:r>
              <a:rPr lang="en-GB" sz="3600" dirty="0"/>
              <a:t>modulus of elasticity 6N. </a:t>
            </a:r>
          </a:p>
          <a:p>
            <a:r>
              <a:rPr lang="en-GB" sz="3600" dirty="0"/>
              <a:t>Find the energy stored in the string when its length is 1.6m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655840" y="2420888"/>
                <a:ext cx="2592288" cy="1148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E.P.E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2420888"/>
                <a:ext cx="2592288" cy="1148391"/>
              </a:xfrm>
              <a:prstGeom prst="rect">
                <a:avLst/>
              </a:prstGeom>
              <a:blipFill>
                <a:blip r:embed="rId2"/>
                <a:stretch>
                  <a:fillRect l="-9647" b="-121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AF8D4F-C81D-8A94-3343-9C603267B05F}"/>
                  </a:ext>
                </a:extLst>
              </p:cNvPr>
              <p:cNvSpPr txBox="1"/>
              <p:nvPr/>
            </p:nvSpPr>
            <p:spPr>
              <a:xfrm>
                <a:off x="5807968" y="5661248"/>
                <a:ext cx="38164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𝟎𝟖𝟓𝟕𝐉</m:t>
                      </m:r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(3</m:t>
                      </m:r>
                      <m:r>
                        <m:rPr>
                          <m:sty m:val="p"/>
                        </m:rP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sf</m:t>
                      </m:r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AF8D4F-C81D-8A94-3343-9C603267B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661248"/>
                <a:ext cx="381642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F09F55-A310-EE61-42CE-2ED5EA51A3FC}"/>
                  </a:ext>
                </a:extLst>
              </p:cNvPr>
              <p:cNvSpPr txBox="1"/>
              <p:nvPr/>
            </p:nvSpPr>
            <p:spPr>
              <a:xfrm>
                <a:off x="5579875" y="3840711"/>
                <a:ext cx="2688433" cy="13235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6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US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40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0.2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×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1.4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F09F55-A310-EE61-42CE-2ED5EA51A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875" y="3840711"/>
                <a:ext cx="2688433" cy="13235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2D73B5-9BCD-2218-D726-2E17FC61595A}"/>
                  </a:ext>
                </a:extLst>
              </p:cNvPr>
              <p:cNvSpPr txBox="1"/>
              <p:nvPr/>
            </p:nvSpPr>
            <p:spPr>
              <a:xfrm>
                <a:off x="9480376" y="548680"/>
                <a:ext cx="2088232" cy="95635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E.P.E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GB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2D73B5-9BCD-2218-D726-2E17FC615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48680"/>
                <a:ext cx="2088232" cy="956352"/>
              </a:xfrm>
              <a:prstGeom prst="rect">
                <a:avLst/>
              </a:prstGeom>
              <a:blipFill>
                <a:blip r:embed="rId5"/>
                <a:stretch>
                  <a:fillRect l="-8746" b="-11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60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FFF7E34B-8B23-426C-85EB-44DB6A84C6CA}"/>
              </a:ext>
            </a:extLst>
          </p:cNvPr>
          <p:cNvSpPr txBox="1"/>
          <p:nvPr/>
        </p:nvSpPr>
        <p:spPr>
          <a:xfrm>
            <a:off x="1127448" y="379877"/>
            <a:ext cx="1022513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The law of Conservation of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55440" y="1628800"/>
                <a:ext cx="1008112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 algn="ctr">
                  <a:buNone/>
                </a:pPr>
                <a:r>
                  <a:rPr lang="en-GB" sz="6600" dirty="0">
                    <a:solidFill>
                      <a:schemeClr val="tx1"/>
                    </a:solidFill>
                  </a:rPr>
                  <a:t> Initial Energy </a:t>
                </a:r>
                <a14:m>
                  <m:oMath xmlns:m="http://schemas.openxmlformats.org/officeDocument/2006/math">
                    <m:r>
                      <a:rPr lang="en-GB" sz="6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Final Energy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628800"/>
                <a:ext cx="10081120" cy="1107996"/>
              </a:xfrm>
              <a:prstGeom prst="rect">
                <a:avLst/>
              </a:prstGeom>
              <a:blipFill>
                <a:blip r:embed="rId2"/>
                <a:stretch>
                  <a:fillRect l="-1451" t="-18681" r="-3386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60096" y="2930357"/>
            <a:ext cx="39531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Work out </a:t>
            </a:r>
          </a:p>
          <a:p>
            <a:pPr marL="0" indent="0">
              <a:buNone/>
            </a:pPr>
            <a:r>
              <a:rPr lang="en-GB" sz="5400" dirty="0">
                <a:solidFill>
                  <a:schemeClr val="tx1"/>
                </a:solidFill>
              </a:rPr>
              <a:t>+ </a:t>
            </a:r>
            <a:r>
              <a:rPr lang="en-GB" sz="5400" dirty="0">
                <a:solidFill>
                  <a:srgbClr val="00B050"/>
                </a:solidFill>
              </a:rPr>
              <a:t>Final K.E.</a:t>
            </a:r>
          </a:p>
          <a:p>
            <a:pPr marL="0" indent="0">
              <a:buNone/>
            </a:pPr>
            <a:r>
              <a:rPr lang="en-GB" sz="5400" dirty="0">
                <a:solidFill>
                  <a:schemeClr val="tx1"/>
                </a:solidFill>
              </a:rPr>
              <a:t>+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r>
              <a:rPr lang="en-GB" sz="5400" dirty="0">
                <a:solidFill>
                  <a:srgbClr val="7030A0"/>
                </a:solidFill>
              </a:rPr>
              <a:t>Final G.P.E.</a:t>
            </a:r>
          </a:p>
          <a:p>
            <a:pPr marL="0" indent="0">
              <a:buNone/>
            </a:pPr>
            <a:r>
              <a:rPr lang="en-GB" sz="5400" dirty="0">
                <a:solidFill>
                  <a:schemeClr val="tx1"/>
                </a:solidFill>
              </a:rPr>
              <a:t>+ </a:t>
            </a:r>
            <a:r>
              <a:rPr lang="en-GB" sz="5400" dirty="0">
                <a:solidFill>
                  <a:srgbClr val="0070C0"/>
                </a:solidFill>
              </a:rPr>
              <a:t>Final E.P.E</a:t>
            </a:r>
            <a:endParaRPr lang="en-GB" sz="54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1F30BA-70DD-4A8C-0377-C46E76A600F6}"/>
              </a:ext>
            </a:extLst>
          </p:cNvPr>
          <p:cNvSpPr txBox="1"/>
          <p:nvPr/>
        </p:nvSpPr>
        <p:spPr>
          <a:xfrm>
            <a:off x="1526500" y="2930357"/>
            <a:ext cx="40654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in </a:t>
            </a:r>
          </a:p>
          <a:p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K.E. </a:t>
            </a:r>
          </a:p>
          <a:p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G.P.E.</a:t>
            </a:r>
          </a:p>
          <a:p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E.P.E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06635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527FC-07AF-33DB-E7AA-C5619D50A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577E9F10-5F68-4F8F-9063-F392A65CC475}"/>
              </a:ext>
            </a:extLst>
          </p:cNvPr>
          <p:cNvSpPr txBox="1"/>
          <p:nvPr/>
        </p:nvSpPr>
        <p:spPr>
          <a:xfrm>
            <a:off x="1127448" y="379877"/>
            <a:ext cx="1022513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The law of Conservation of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DFB3C0-C2DE-CF0F-E422-F58A3D52029C}"/>
                  </a:ext>
                </a:extLst>
              </p:cNvPr>
              <p:cNvSpPr txBox="1"/>
              <p:nvPr/>
            </p:nvSpPr>
            <p:spPr>
              <a:xfrm>
                <a:off x="407368" y="1536532"/>
                <a:ext cx="1108923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 algn="ctr">
                  <a:buNone/>
                </a:pPr>
                <a:r>
                  <a:rPr lang="en-GB" sz="6600" dirty="0">
                    <a:solidFill>
                      <a:schemeClr val="tx1"/>
                    </a:solidFill>
                  </a:rPr>
                  <a:t> Initial Energy   </a:t>
                </a:r>
                <a14:m>
                  <m:oMath xmlns:m="http://schemas.openxmlformats.org/officeDocument/2006/math">
                    <m:r>
                      <a:rPr lang="en-GB" sz="6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  Final Energy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DFB3C0-C2DE-CF0F-E422-F58A3D520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536532"/>
                <a:ext cx="11089232" cy="1107996"/>
              </a:xfrm>
              <a:prstGeom prst="rect">
                <a:avLst/>
              </a:prstGeom>
              <a:blipFill>
                <a:blip r:embed="rId2"/>
                <a:stretch>
                  <a:fillRect l="-275" t="-18681" r="-1869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901CE7-3403-38BA-9684-F6C27B5692ED}"/>
                  </a:ext>
                </a:extLst>
              </p:cNvPr>
              <p:cNvSpPr txBox="1"/>
              <p:nvPr/>
            </p:nvSpPr>
            <p:spPr>
              <a:xfrm>
                <a:off x="479376" y="2877853"/>
                <a:ext cx="5904656" cy="3458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rgbClr val="FF0000"/>
                    </a:solidFill>
                  </a:rPr>
                  <a:t>External Force x Distance </a:t>
                </a:r>
              </a:p>
              <a:p>
                <a:r>
                  <a:rPr lang="en-GB" sz="4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44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44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b="0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  <a:p>
                <a:r>
                  <a:rPr lang="en-GB" sz="4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sSub>
                      <m:sSubPr>
                        <m:ctrlP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GB" sz="4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4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4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4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44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4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901CE7-3403-38BA-9684-F6C27B569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877853"/>
                <a:ext cx="5904656" cy="3458704"/>
              </a:xfrm>
              <a:prstGeom prst="rect">
                <a:avLst/>
              </a:prstGeom>
              <a:blipFill>
                <a:blip r:embed="rId3"/>
                <a:stretch>
                  <a:fillRect l="-4236" t="-3527" r="-5475" b="-35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1EAE4D-4A8B-05A8-FDF0-978AE5A7A7CE}"/>
                  </a:ext>
                </a:extLst>
              </p:cNvPr>
              <p:cNvSpPr txBox="1"/>
              <p:nvPr/>
            </p:nvSpPr>
            <p:spPr>
              <a:xfrm>
                <a:off x="6888088" y="2924944"/>
                <a:ext cx="5040560" cy="3458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4400" dirty="0">
                    <a:solidFill>
                      <a:srgbClr val="FF0000"/>
                    </a:solidFill>
                  </a:rPr>
                  <a:t>Resistance x Distance</a:t>
                </a:r>
                <a:r>
                  <a:rPr lang="en-GB" sz="4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>
                    <a:solidFill>
                      <a:srgbClr val="00B05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GB" sz="4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sSub>
                      <m:sSubPr>
                        <m:ctrlP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4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400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GB" sz="44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GB" sz="4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44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44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44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GB" sz="4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4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GB" sz="44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1EAE4D-4A8B-05A8-FDF0-978AE5A7A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924944"/>
                <a:ext cx="5040560" cy="3458704"/>
              </a:xfrm>
              <a:prstGeom prst="rect">
                <a:avLst/>
              </a:prstGeom>
              <a:blipFill>
                <a:blip r:embed="rId4"/>
                <a:stretch>
                  <a:fillRect l="-4958" t="-3704" r="-4353" b="-35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4A9CCF-09C7-F784-C206-D9BE3F324640}"/>
              </a:ext>
            </a:extLst>
          </p:cNvPr>
          <p:cNvSpPr txBox="1"/>
          <p:nvPr/>
        </p:nvSpPr>
        <p:spPr>
          <a:xfrm>
            <a:off x="947428" y="332656"/>
            <a:ext cx="9865096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Springs and Strings 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</a:rPr>
              <a:t>Problem Solving Considerations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78AFB-537A-4EA5-E236-85AFFAC8B219}"/>
              </a:ext>
            </a:extLst>
          </p:cNvPr>
          <p:cNvSpPr txBox="1"/>
          <p:nvPr/>
        </p:nvSpPr>
        <p:spPr>
          <a:xfrm>
            <a:off x="490768" y="2420888"/>
            <a:ext cx="106571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Approach 1: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Hooke’s Law 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F=ma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 equilibrium problems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Problems linked to acceleration and forces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5C674C-3DEE-B5B4-0D7F-A6D37A2BD097}"/>
              </a:ext>
            </a:extLst>
          </p:cNvPr>
          <p:cNvSpPr txBox="1"/>
          <p:nvPr/>
        </p:nvSpPr>
        <p:spPr>
          <a:xfrm>
            <a:off x="407368" y="4725144"/>
            <a:ext cx="112332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Approach 2: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 problems linked to distance travelled and velocity</a:t>
            </a:r>
          </a:p>
        </p:txBody>
      </p:sp>
    </p:spTree>
    <p:extLst>
      <p:ext uri="{BB962C8B-B14F-4D97-AF65-F5344CB8AC3E}">
        <p14:creationId xmlns:p14="http://schemas.microsoft.com/office/powerpoint/2010/main" val="828214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091B8-B642-F326-A820-174F473B2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1E26E2-4327-FDC3-8F9D-780B35FAF39A}"/>
              </a:ext>
            </a:extLst>
          </p:cNvPr>
          <p:cNvSpPr txBox="1"/>
          <p:nvPr/>
        </p:nvSpPr>
        <p:spPr>
          <a:xfrm>
            <a:off x="407368" y="1484784"/>
            <a:ext cx="11377264" cy="452431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 particle of mass 0.5kg is attached to one end of an elastic string, of natural length 2m and modulus of elasticity 19.6N. </a:t>
            </a:r>
          </a:p>
          <a:p>
            <a:endParaRPr lang="en-GB" sz="3600" dirty="0"/>
          </a:p>
          <a:p>
            <a:r>
              <a:rPr lang="en-GB" sz="3600" dirty="0"/>
              <a:t>The other end of the elastic string is attached to a point O. </a:t>
            </a:r>
          </a:p>
          <a:p>
            <a:endParaRPr lang="en-GB" sz="3600" dirty="0"/>
          </a:p>
          <a:p>
            <a:r>
              <a:rPr lang="en-GB" sz="3600" dirty="0"/>
              <a:t>The particle is released from the point O. </a:t>
            </a:r>
          </a:p>
          <a:p>
            <a:endParaRPr lang="en-GB" sz="3600" dirty="0"/>
          </a:p>
          <a:p>
            <a:r>
              <a:rPr lang="en-GB" sz="3600" dirty="0"/>
              <a:t>Find the greatest distance it will reach below O.</a:t>
            </a:r>
          </a:p>
        </p:txBody>
      </p:sp>
      <p:sp>
        <p:nvSpPr>
          <p:cNvPr id="2" name="TextBox 32">
            <a:extLst>
              <a:ext uri="{FF2B5EF4-FFF2-40B4-BE49-F238E27FC236}">
                <a16:creationId xmlns:a16="http://schemas.microsoft.com/office/drawing/2014/main" id="{86F15857-87C6-9564-5353-59F6785A5795}"/>
              </a:ext>
            </a:extLst>
          </p:cNvPr>
          <p:cNvSpPr txBox="1"/>
          <p:nvPr/>
        </p:nvSpPr>
        <p:spPr>
          <a:xfrm>
            <a:off x="2567608" y="332656"/>
            <a:ext cx="705678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Example A: Horizontal </a:t>
            </a:r>
          </a:p>
        </p:txBody>
      </p:sp>
    </p:spTree>
    <p:extLst>
      <p:ext uri="{BB962C8B-B14F-4D97-AF65-F5344CB8AC3E}">
        <p14:creationId xmlns:p14="http://schemas.microsoft.com/office/powerpoint/2010/main" val="3007154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39954</TotalTime>
  <Words>1080</Words>
  <Application>Microsoft Office PowerPoint</Application>
  <PresentationFormat>Widescreen</PresentationFormat>
  <Paragraphs>166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1539</cp:revision>
  <dcterms:created xsi:type="dcterms:W3CDTF">2013-02-28T07:36:55Z</dcterms:created>
  <dcterms:modified xsi:type="dcterms:W3CDTF">2025-03-18T12:45:45Z</dcterms:modified>
</cp:coreProperties>
</file>