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26"/>
  </p:notesMasterIdLst>
  <p:sldIdLst>
    <p:sldId id="272" r:id="rId2"/>
    <p:sldId id="258" r:id="rId3"/>
    <p:sldId id="282" r:id="rId4"/>
    <p:sldId id="283" r:id="rId5"/>
    <p:sldId id="287" r:id="rId6"/>
    <p:sldId id="284" r:id="rId7"/>
    <p:sldId id="285" r:id="rId8"/>
    <p:sldId id="286" r:id="rId9"/>
    <p:sldId id="288" r:id="rId10"/>
    <p:sldId id="289" r:id="rId11"/>
    <p:sldId id="259" r:id="rId12"/>
    <p:sldId id="261" r:id="rId13"/>
    <p:sldId id="262" r:id="rId14"/>
    <p:sldId id="263" r:id="rId15"/>
    <p:sldId id="264" r:id="rId16"/>
    <p:sldId id="268" r:id="rId17"/>
    <p:sldId id="266" r:id="rId18"/>
    <p:sldId id="267" r:id="rId19"/>
    <p:sldId id="269" r:id="rId20"/>
    <p:sldId id="278" r:id="rId21"/>
    <p:sldId id="256" r:id="rId22"/>
    <p:sldId id="257" r:id="rId23"/>
    <p:sldId id="290" r:id="rId24"/>
    <p:sldId id="26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76CF77-5F00-4771-A791-B89E65DEC6E2}" v="46" dt="2024-01-04T07:18:35.1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DCF6C51-708A-4F67-8FB9-373D6DC26406}"/>
    <pc:docChg chg="undo custSel addSld delSld modSld sldOrd">
      <pc:chgData name="Stewart Gale" userId="3647ddd2-6040-41ae-a96d-232c23482af8" providerId="ADAL" clId="{DDCF6C51-708A-4F67-8FB9-373D6DC26406}" dt="2021-12-04T16:17:38.233" v="308" actId="47"/>
      <pc:docMkLst>
        <pc:docMk/>
      </pc:docMkLst>
      <pc:sldChg chg="delSp modSp add mod delAnim">
        <pc:chgData name="Stewart Gale" userId="3647ddd2-6040-41ae-a96d-232c23482af8" providerId="ADAL" clId="{DDCF6C51-708A-4F67-8FB9-373D6DC26406}" dt="2021-12-04T16:13:27.028" v="244" actId="1037"/>
        <pc:sldMkLst>
          <pc:docMk/>
          <pc:sldMk cId="155299627" sldId="258"/>
        </pc:sldMkLst>
        <pc:spChg chg="mod">
          <ac:chgData name="Stewart Gale" userId="3647ddd2-6040-41ae-a96d-232c23482af8" providerId="ADAL" clId="{DDCF6C51-708A-4F67-8FB9-373D6DC26406}" dt="2021-12-04T16:12:41.822" v="197" actId="1076"/>
          <ac:spMkLst>
            <pc:docMk/>
            <pc:sldMk cId="155299627" sldId="258"/>
            <ac:spMk id="45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11:48.895" v="164" actId="478"/>
          <ac:spMkLst>
            <pc:docMk/>
            <pc:sldMk cId="155299627" sldId="258"/>
            <ac:spMk id="46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11:48.895" v="164" actId="478"/>
          <ac:spMkLst>
            <pc:docMk/>
            <pc:sldMk cId="155299627" sldId="258"/>
            <ac:spMk id="47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11:46.552" v="163" actId="478"/>
          <ac:spMkLst>
            <pc:docMk/>
            <pc:sldMk cId="155299627" sldId="258"/>
            <ac:spMk id="59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11:46.552" v="163" actId="478"/>
          <ac:spMkLst>
            <pc:docMk/>
            <pc:sldMk cId="155299627" sldId="258"/>
            <ac:spMk id="60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11:46.552" v="163" actId="478"/>
          <ac:spMkLst>
            <pc:docMk/>
            <pc:sldMk cId="155299627" sldId="258"/>
            <ac:spMk id="61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11:46.552" v="163" actId="478"/>
          <ac:spMkLst>
            <pc:docMk/>
            <pc:sldMk cId="155299627" sldId="258"/>
            <ac:spMk id="62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11:46.552" v="163" actId="478"/>
          <ac:spMkLst>
            <pc:docMk/>
            <pc:sldMk cId="155299627" sldId="258"/>
            <ac:spMk id="63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11:46.552" v="163" actId="478"/>
          <ac:spMkLst>
            <pc:docMk/>
            <pc:sldMk cId="155299627" sldId="258"/>
            <ac:spMk id="64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11:46.552" v="163" actId="478"/>
          <ac:spMkLst>
            <pc:docMk/>
            <pc:sldMk cId="155299627" sldId="258"/>
            <ac:spMk id="65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11:46.552" v="163" actId="478"/>
          <ac:spMkLst>
            <pc:docMk/>
            <pc:sldMk cId="155299627" sldId="258"/>
            <ac:spMk id="66" creationId="{00000000-0000-0000-0000-000000000000}"/>
          </ac:spMkLst>
        </pc:spChg>
        <pc:spChg chg="mod">
          <ac:chgData name="Stewart Gale" userId="3647ddd2-6040-41ae-a96d-232c23482af8" providerId="ADAL" clId="{DDCF6C51-708A-4F67-8FB9-373D6DC26406}" dt="2021-12-04T16:13:27.028" v="244" actId="1037"/>
          <ac:spMkLst>
            <pc:docMk/>
            <pc:sldMk cId="155299627" sldId="258"/>
            <ac:spMk id="67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11:46.552" v="163" actId="478"/>
          <ac:spMkLst>
            <pc:docMk/>
            <pc:sldMk cId="155299627" sldId="258"/>
            <ac:spMk id="68" creationId="{00000000-0000-0000-0000-000000000000}"/>
          </ac:spMkLst>
        </pc:spChg>
        <pc:picChg chg="mod modCrop">
          <ac:chgData name="Stewart Gale" userId="3647ddd2-6040-41ae-a96d-232c23482af8" providerId="ADAL" clId="{DDCF6C51-708A-4F67-8FB9-373D6DC26406}" dt="2021-12-04T16:12:04.169" v="169" actId="1076"/>
          <ac:picMkLst>
            <pc:docMk/>
            <pc:sldMk cId="155299627" sldId="258"/>
            <ac:picMk id="7" creationId="{00000000-0000-0000-0000-000000000000}"/>
          </ac:picMkLst>
        </pc:picChg>
        <pc:picChg chg="del">
          <ac:chgData name="Stewart Gale" userId="3647ddd2-6040-41ae-a96d-232c23482af8" providerId="ADAL" clId="{DDCF6C51-708A-4F67-8FB9-373D6DC26406}" dt="2021-12-04T16:11:46.552" v="163" actId="478"/>
          <ac:picMkLst>
            <pc:docMk/>
            <pc:sldMk cId="155299627" sldId="258"/>
            <ac:picMk id="11" creationId="{00000000-0000-0000-0000-000000000000}"/>
          </ac:picMkLst>
        </pc:picChg>
        <pc:picChg chg="del">
          <ac:chgData name="Stewart Gale" userId="3647ddd2-6040-41ae-a96d-232c23482af8" providerId="ADAL" clId="{DDCF6C51-708A-4F67-8FB9-373D6DC26406}" dt="2021-12-04T16:11:46.552" v="163" actId="478"/>
          <ac:picMkLst>
            <pc:docMk/>
            <pc:sldMk cId="155299627" sldId="258"/>
            <ac:picMk id="12" creationId="{00000000-0000-0000-0000-000000000000}"/>
          </ac:picMkLst>
        </pc:picChg>
        <pc:picChg chg="del">
          <ac:chgData name="Stewart Gale" userId="3647ddd2-6040-41ae-a96d-232c23482af8" providerId="ADAL" clId="{DDCF6C51-708A-4F67-8FB9-373D6DC26406}" dt="2021-12-04T16:11:46.552" v="163" actId="478"/>
          <ac:picMkLst>
            <pc:docMk/>
            <pc:sldMk cId="155299627" sldId="258"/>
            <ac:picMk id="14" creationId="{00000000-0000-0000-0000-000000000000}"/>
          </ac:picMkLst>
        </pc:picChg>
      </pc:sldChg>
      <pc:sldChg chg="delSp modSp mod">
        <pc:chgData name="Stewart Gale" userId="3647ddd2-6040-41ae-a96d-232c23482af8" providerId="ADAL" clId="{DDCF6C51-708A-4F67-8FB9-373D6DC26406}" dt="2021-12-04T16:07:48.962" v="20" actId="115"/>
        <pc:sldMkLst>
          <pc:docMk/>
          <pc:sldMk cId="1135183947" sldId="272"/>
        </pc:sldMkLst>
        <pc:spChg chg="mod">
          <ac:chgData name="Stewart Gale" userId="3647ddd2-6040-41ae-a96d-232c23482af8" providerId="ADAL" clId="{DDCF6C51-708A-4F67-8FB9-373D6DC26406}" dt="2021-12-04T16:07:48.962" v="20" actId="115"/>
          <ac:spMkLst>
            <pc:docMk/>
            <pc:sldMk cId="1135183947" sldId="272"/>
            <ac:spMk id="4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07:18.922" v="2" actId="478"/>
          <ac:spMkLst>
            <pc:docMk/>
            <pc:sldMk cId="1135183947" sldId="272"/>
            <ac:spMk id="15" creationId="{00000000-0000-0000-0000-000000000000}"/>
          </ac:spMkLst>
        </pc:spChg>
        <pc:spChg chg="del">
          <ac:chgData name="Stewart Gale" userId="3647ddd2-6040-41ae-a96d-232c23482af8" providerId="ADAL" clId="{DDCF6C51-708A-4F67-8FB9-373D6DC26406}" dt="2021-12-04T16:07:16.602" v="1" actId="478"/>
          <ac:spMkLst>
            <pc:docMk/>
            <pc:sldMk cId="1135183947" sldId="272"/>
            <ac:spMk id="16" creationId="{00000000-0000-0000-0000-000000000000}"/>
          </ac:spMkLst>
        </pc:spChg>
        <pc:picChg chg="del">
          <ac:chgData name="Stewart Gale" userId="3647ddd2-6040-41ae-a96d-232c23482af8" providerId="ADAL" clId="{DDCF6C51-708A-4F67-8FB9-373D6DC26406}" dt="2021-12-04T16:07:16.602" v="1" actId="478"/>
          <ac:picMkLst>
            <pc:docMk/>
            <pc:sldMk cId="1135183947" sldId="272"/>
            <ac:picMk id="14" creationId="{00000000-0000-0000-0000-000000000000}"/>
          </ac:picMkLst>
        </pc:picChg>
        <pc:picChg chg="del">
          <ac:chgData name="Stewart Gale" userId="3647ddd2-6040-41ae-a96d-232c23482af8" providerId="ADAL" clId="{DDCF6C51-708A-4F67-8FB9-373D6DC26406}" dt="2021-12-04T16:07:16.602" v="1" actId="478"/>
          <ac:picMkLst>
            <pc:docMk/>
            <pc:sldMk cId="1135183947" sldId="272"/>
            <ac:picMk id="17" creationId="{00000000-0000-0000-0000-000000000000}"/>
          </ac:picMkLst>
        </pc:picChg>
      </pc:sldChg>
      <pc:sldChg chg="modSp mod">
        <pc:chgData name="Stewart Gale" userId="3647ddd2-6040-41ae-a96d-232c23482af8" providerId="ADAL" clId="{DDCF6C51-708A-4F67-8FB9-373D6DC26406}" dt="2021-12-04T16:09:56.839" v="66" actId="14100"/>
        <pc:sldMkLst>
          <pc:docMk/>
          <pc:sldMk cId="788285164" sldId="274"/>
        </pc:sldMkLst>
        <pc:spChg chg="mod">
          <ac:chgData name="Stewart Gale" userId="3647ddd2-6040-41ae-a96d-232c23482af8" providerId="ADAL" clId="{DDCF6C51-708A-4F67-8FB9-373D6DC26406}" dt="2021-12-04T16:08:48.318" v="39" actId="14100"/>
          <ac:spMkLst>
            <pc:docMk/>
            <pc:sldMk cId="788285164" sldId="274"/>
            <ac:spMk id="4" creationId="{00000000-0000-0000-0000-000000000000}"/>
          </ac:spMkLst>
        </pc:spChg>
        <pc:spChg chg="mod">
          <ac:chgData name="Stewart Gale" userId="3647ddd2-6040-41ae-a96d-232c23482af8" providerId="ADAL" clId="{DDCF6C51-708A-4F67-8FB9-373D6DC26406}" dt="2021-12-04T16:09:28.993" v="48" actId="14100"/>
          <ac:spMkLst>
            <pc:docMk/>
            <pc:sldMk cId="788285164" sldId="274"/>
            <ac:spMk id="5" creationId="{00000000-0000-0000-0000-000000000000}"/>
          </ac:spMkLst>
        </pc:spChg>
        <pc:spChg chg="mod">
          <ac:chgData name="Stewart Gale" userId="3647ddd2-6040-41ae-a96d-232c23482af8" providerId="ADAL" clId="{DDCF6C51-708A-4F67-8FB9-373D6DC26406}" dt="2021-12-04T16:09:56.839" v="66" actId="14100"/>
          <ac:spMkLst>
            <pc:docMk/>
            <pc:sldMk cId="788285164" sldId="274"/>
            <ac:spMk id="6" creationId="{00000000-0000-0000-0000-000000000000}"/>
          </ac:spMkLst>
        </pc:spChg>
        <pc:spChg chg="mod">
          <ac:chgData name="Stewart Gale" userId="3647ddd2-6040-41ae-a96d-232c23482af8" providerId="ADAL" clId="{DDCF6C51-708A-4F67-8FB9-373D6DC26406}" dt="2021-12-04T16:09:54.574" v="65" actId="14100"/>
          <ac:spMkLst>
            <pc:docMk/>
            <pc:sldMk cId="788285164" sldId="274"/>
            <ac:spMk id="7" creationId="{00000000-0000-0000-0000-000000000000}"/>
          </ac:spMkLst>
        </pc:spChg>
        <pc:spChg chg="mod">
          <ac:chgData name="Stewart Gale" userId="3647ddd2-6040-41ae-a96d-232c23482af8" providerId="ADAL" clId="{DDCF6C51-708A-4F67-8FB9-373D6DC26406}" dt="2021-12-04T16:09:41.447" v="56" actId="1076"/>
          <ac:spMkLst>
            <pc:docMk/>
            <pc:sldMk cId="788285164" sldId="274"/>
            <ac:spMk id="8" creationId="{00000000-0000-0000-0000-000000000000}"/>
          </ac:spMkLst>
        </pc:spChg>
        <pc:spChg chg="mod">
          <ac:chgData name="Stewart Gale" userId="3647ddd2-6040-41ae-a96d-232c23482af8" providerId="ADAL" clId="{DDCF6C51-708A-4F67-8FB9-373D6DC26406}" dt="2021-12-04T16:09:50.852" v="64" actId="1076"/>
          <ac:spMkLst>
            <pc:docMk/>
            <pc:sldMk cId="788285164" sldId="274"/>
            <ac:spMk id="9" creationId="{00000000-0000-0000-0000-000000000000}"/>
          </ac:spMkLst>
        </pc:spChg>
      </pc:sldChg>
      <pc:sldChg chg="addSp delSp modSp mod">
        <pc:chgData name="Stewart Gale" userId="3647ddd2-6040-41ae-a96d-232c23482af8" providerId="ADAL" clId="{DDCF6C51-708A-4F67-8FB9-373D6DC26406}" dt="2021-12-04T16:11:06.131" v="160" actId="122"/>
        <pc:sldMkLst>
          <pc:docMk/>
          <pc:sldMk cId="2135826035" sldId="278"/>
        </pc:sldMkLst>
        <pc:spChg chg="add mod">
          <ac:chgData name="Stewart Gale" userId="3647ddd2-6040-41ae-a96d-232c23482af8" providerId="ADAL" clId="{DDCF6C51-708A-4F67-8FB9-373D6DC26406}" dt="2021-12-04T16:11:06.131" v="160" actId="122"/>
          <ac:spMkLst>
            <pc:docMk/>
            <pc:sldMk cId="2135826035" sldId="278"/>
            <ac:spMk id="3" creationId="{1AC70A9D-7363-4848-96F8-DD193102B561}"/>
          </ac:spMkLst>
        </pc:spChg>
        <pc:spChg chg="del">
          <ac:chgData name="Stewart Gale" userId="3647ddd2-6040-41ae-a96d-232c23482af8" providerId="ADAL" clId="{DDCF6C51-708A-4F67-8FB9-373D6DC26406}" dt="2021-12-04T16:10:07.493" v="67" actId="478"/>
          <ac:spMkLst>
            <pc:docMk/>
            <pc:sldMk cId="2135826035" sldId="278"/>
            <ac:spMk id="15" creationId="{00000000-0000-0000-0000-000000000000}"/>
          </ac:spMkLst>
        </pc:spChg>
        <pc:picChg chg="mod">
          <ac:chgData name="Stewart Gale" userId="3647ddd2-6040-41ae-a96d-232c23482af8" providerId="ADAL" clId="{DDCF6C51-708A-4F67-8FB9-373D6DC26406}" dt="2021-12-04T16:10:15.420" v="68" actId="1076"/>
          <ac:picMkLst>
            <pc:docMk/>
            <pc:sldMk cId="2135826035" sldId="278"/>
            <ac:picMk id="2" creationId="{00000000-0000-0000-0000-000000000000}"/>
          </ac:picMkLst>
        </pc:picChg>
      </pc:sldChg>
      <pc:sldChg chg="delSp modSp add mod">
        <pc:chgData name="Stewart Gale" userId="3647ddd2-6040-41ae-a96d-232c23482af8" providerId="ADAL" clId="{DDCF6C51-708A-4F67-8FB9-373D6DC26406}" dt="2021-12-04T16:08:27.130" v="28" actId="1076"/>
        <pc:sldMkLst>
          <pc:docMk/>
          <pc:sldMk cId="3671847879" sldId="279"/>
        </pc:sldMkLst>
        <pc:spChg chg="del">
          <ac:chgData name="Stewart Gale" userId="3647ddd2-6040-41ae-a96d-232c23482af8" providerId="ADAL" clId="{DDCF6C51-708A-4F67-8FB9-373D6DC26406}" dt="2021-12-04T16:07:53.053" v="21" actId="478"/>
          <ac:spMkLst>
            <pc:docMk/>
            <pc:sldMk cId="3671847879" sldId="279"/>
            <ac:spMk id="4" creationId="{00000000-0000-0000-0000-000000000000}"/>
          </ac:spMkLst>
        </pc:spChg>
        <pc:spChg chg="mod">
          <ac:chgData name="Stewart Gale" userId="3647ddd2-6040-41ae-a96d-232c23482af8" providerId="ADAL" clId="{DDCF6C51-708A-4F67-8FB9-373D6DC26406}" dt="2021-12-04T16:08:06.043" v="25" actId="1076"/>
          <ac:spMkLst>
            <pc:docMk/>
            <pc:sldMk cId="3671847879" sldId="279"/>
            <ac:spMk id="15" creationId="{00000000-0000-0000-0000-000000000000}"/>
          </ac:spMkLst>
        </pc:spChg>
        <pc:spChg chg="mod">
          <ac:chgData name="Stewart Gale" userId="3647ddd2-6040-41ae-a96d-232c23482af8" providerId="ADAL" clId="{DDCF6C51-708A-4F67-8FB9-373D6DC26406}" dt="2021-12-04T16:07:57.727" v="22" actId="1076"/>
          <ac:spMkLst>
            <pc:docMk/>
            <pc:sldMk cId="3671847879" sldId="279"/>
            <ac:spMk id="16" creationId="{00000000-0000-0000-0000-000000000000}"/>
          </ac:spMkLst>
        </pc:spChg>
        <pc:picChg chg="mod">
          <ac:chgData name="Stewart Gale" userId="3647ddd2-6040-41ae-a96d-232c23482af8" providerId="ADAL" clId="{DDCF6C51-708A-4F67-8FB9-373D6DC26406}" dt="2021-12-04T16:08:03.758" v="24" actId="1076"/>
          <ac:picMkLst>
            <pc:docMk/>
            <pc:sldMk cId="3671847879" sldId="279"/>
            <ac:picMk id="14" creationId="{00000000-0000-0000-0000-000000000000}"/>
          </ac:picMkLst>
        </pc:picChg>
        <pc:picChg chg="mod">
          <ac:chgData name="Stewart Gale" userId="3647ddd2-6040-41ae-a96d-232c23482af8" providerId="ADAL" clId="{DDCF6C51-708A-4F67-8FB9-373D6DC26406}" dt="2021-12-04T16:08:27.130" v="28" actId="1076"/>
          <ac:picMkLst>
            <pc:docMk/>
            <pc:sldMk cId="3671847879" sldId="279"/>
            <ac:picMk id="17" creationId="{00000000-0000-0000-0000-000000000000}"/>
          </ac:picMkLst>
        </pc:picChg>
      </pc:sldChg>
      <pc:sldChg chg="add del">
        <pc:chgData name="Stewart Gale" userId="3647ddd2-6040-41ae-a96d-232c23482af8" providerId="ADAL" clId="{DDCF6C51-708A-4F67-8FB9-373D6DC26406}" dt="2021-12-04T16:17:38.233" v="308" actId="47"/>
        <pc:sldMkLst>
          <pc:docMk/>
          <pc:sldMk cId="3296628993" sldId="280"/>
        </pc:sldMkLst>
      </pc:sldChg>
      <pc:sldChg chg="delSp modSp add del mod delAnim">
        <pc:chgData name="Stewart Gale" userId="3647ddd2-6040-41ae-a96d-232c23482af8" providerId="ADAL" clId="{DDCF6C51-708A-4F67-8FB9-373D6DC26406}" dt="2021-12-04T16:16:15.420" v="284" actId="47"/>
        <pc:sldMkLst>
          <pc:docMk/>
          <pc:sldMk cId="3539393562" sldId="281"/>
        </pc:sldMkLst>
        <pc:picChg chg="del mod modCrop">
          <ac:chgData name="Stewart Gale" userId="3647ddd2-6040-41ae-a96d-232c23482af8" providerId="ADAL" clId="{DDCF6C51-708A-4F67-8FB9-373D6DC26406}" dt="2021-12-04T16:14:10.524" v="252" actId="21"/>
          <ac:picMkLst>
            <pc:docMk/>
            <pc:sldMk cId="3539393562" sldId="281"/>
            <ac:picMk id="7" creationId="{00000000-0000-0000-0000-000000000000}"/>
          </ac:picMkLst>
        </pc:picChg>
        <pc:picChg chg="del">
          <ac:chgData name="Stewart Gale" userId="3647ddd2-6040-41ae-a96d-232c23482af8" providerId="ADAL" clId="{DDCF6C51-708A-4F67-8FB9-373D6DC26406}" dt="2021-12-04T16:15:37.487" v="278" actId="21"/>
          <ac:picMkLst>
            <pc:docMk/>
            <pc:sldMk cId="3539393562" sldId="281"/>
            <ac:picMk id="11" creationId="{00000000-0000-0000-0000-000000000000}"/>
          </ac:picMkLst>
        </pc:picChg>
        <pc:picChg chg="del">
          <ac:chgData name="Stewart Gale" userId="3647ddd2-6040-41ae-a96d-232c23482af8" providerId="ADAL" clId="{DDCF6C51-708A-4F67-8FB9-373D6DC26406}" dt="2021-12-04T16:15:26.010" v="274" actId="21"/>
          <ac:picMkLst>
            <pc:docMk/>
            <pc:sldMk cId="3539393562" sldId="281"/>
            <ac:picMk id="12" creationId="{00000000-0000-0000-0000-000000000000}"/>
          </ac:picMkLst>
        </pc:picChg>
        <pc:picChg chg="del">
          <ac:chgData name="Stewart Gale" userId="3647ddd2-6040-41ae-a96d-232c23482af8" providerId="ADAL" clId="{DDCF6C51-708A-4F67-8FB9-373D6DC26406}" dt="2021-12-04T16:15:23.140" v="273" actId="478"/>
          <ac:picMkLst>
            <pc:docMk/>
            <pc:sldMk cId="3539393562" sldId="281"/>
            <ac:picMk id="14" creationId="{00000000-0000-0000-0000-000000000000}"/>
          </ac:picMkLst>
        </pc:picChg>
      </pc:sldChg>
      <pc:sldChg chg="addSp delSp modSp add mod">
        <pc:chgData name="Stewart Gale" userId="3647ddd2-6040-41ae-a96d-232c23482af8" providerId="ADAL" clId="{DDCF6C51-708A-4F67-8FB9-373D6DC26406}" dt="2021-12-04T16:14:26.692" v="259" actId="1076"/>
        <pc:sldMkLst>
          <pc:docMk/>
          <pc:sldMk cId="2535243813" sldId="282"/>
        </pc:sldMkLst>
        <pc:spChg chg="mod">
          <ac:chgData name="Stewart Gale" userId="3647ddd2-6040-41ae-a96d-232c23482af8" providerId="ADAL" clId="{DDCF6C51-708A-4F67-8FB9-373D6DC26406}" dt="2021-12-04T16:14:20.971" v="258" actId="1076"/>
          <ac:spMkLst>
            <pc:docMk/>
            <pc:sldMk cId="2535243813" sldId="282"/>
            <ac:spMk id="45" creationId="{00000000-0000-0000-0000-000000000000}"/>
          </ac:spMkLst>
        </pc:spChg>
        <pc:spChg chg="mod">
          <ac:chgData name="Stewart Gale" userId="3647ddd2-6040-41ae-a96d-232c23482af8" providerId="ADAL" clId="{DDCF6C51-708A-4F67-8FB9-373D6DC26406}" dt="2021-12-04T16:14:26.692" v="259" actId="1076"/>
          <ac:spMkLst>
            <pc:docMk/>
            <pc:sldMk cId="2535243813" sldId="282"/>
            <ac:spMk id="67" creationId="{00000000-0000-0000-0000-000000000000}"/>
          </ac:spMkLst>
        </pc:spChg>
        <pc:picChg chg="add mod">
          <ac:chgData name="Stewart Gale" userId="3647ddd2-6040-41ae-a96d-232c23482af8" providerId="ADAL" clId="{DDCF6C51-708A-4F67-8FB9-373D6DC26406}" dt="2021-12-04T16:14:17.582" v="256" actId="1076"/>
          <ac:picMkLst>
            <pc:docMk/>
            <pc:sldMk cId="2535243813" sldId="282"/>
            <ac:picMk id="6" creationId="{7E41B442-8506-42F8-AD1A-8BB0515D035B}"/>
          </ac:picMkLst>
        </pc:picChg>
        <pc:picChg chg="del">
          <ac:chgData name="Stewart Gale" userId="3647ddd2-6040-41ae-a96d-232c23482af8" providerId="ADAL" clId="{DDCF6C51-708A-4F67-8FB9-373D6DC26406}" dt="2021-12-04T16:13:38.731" v="246" actId="478"/>
          <ac:picMkLst>
            <pc:docMk/>
            <pc:sldMk cId="2535243813" sldId="282"/>
            <ac:picMk id="7" creationId="{00000000-0000-0000-0000-000000000000}"/>
          </ac:picMkLst>
        </pc:picChg>
      </pc:sldChg>
      <pc:sldChg chg="addSp modSp add mod modAnim">
        <pc:chgData name="Stewart Gale" userId="3647ddd2-6040-41ae-a96d-232c23482af8" providerId="ADAL" clId="{DDCF6C51-708A-4F67-8FB9-373D6DC26406}" dt="2021-12-04T16:14:55.378" v="266" actId="1076"/>
        <pc:sldMkLst>
          <pc:docMk/>
          <pc:sldMk cId="2266409610" sldId="283"/>
        </pc:sldMkLst>
        <pc:spChg chg="mod">
          <ac:chgData name="Stewart Gale" userId="3647ddd2-6040-41ae-a96d-232c23482af8" providerId="ADAL" clId="{DDCF6C51-708A-4F67-8FB9-373D6DC26406}" dt="2021-12-04T16:14:55.378" v="266" actId="1076"/>
          <ac:spMkLst>
            <pc:docMk/>
            <pc:sldMk cId="2266409610" sldId="283"/>
            <ac:spMk id="67" creationId="{00000000-0000-0000-0000-000000000000}"/>
          </ac:spMkLst>
        </pc:spChg>
        <pc:picChg chg="add mod modCrop">
          <ac:chgData name="Stewart Gale" userId="3647ddd2-6040-41ae-a96d-232c23482af8" providerId="ADAL" clId="{DDCF6C51-708A-4F67-8FB9-373D6DC26406}" dt="2021-12-04T16:14:48.831" v="265" actId="1076"/>
          <ac:picMkLst>
            <pc:docMk/>
            <pc:sldMk cId="2266409610" sldId="283"/>
            <ac:picMk id="5" creationId="{8027C257-E3E3-4D35-BA1D-07A5FC30F879}"/>
          </ac:picMkLst>
        </pc:picChg>
      </pc:sldChg>
      <pc:sldChg chg="addSp modSp add mod modAnim">
        <pc:chgData name="Stewart Gale" userId="3647ddd2-6040-41ae-a96d-232c23482af8" providerId="ADAL" clId="{DDCF6C51-708A-4F67-8FB9-373D6DC26406}" dt="2021-12-04T16:15:15.427" v="272" actId="1076"/>
        <pc:sldMkLst>
          <pc:docMk/>
          <pc:sldMk cId="2726435337" sldId="284"/>
        </pc:sldMkLst>
        <pc:spChg chg="mod">
          <ac:chgData name="Stewart Gale" userId="3647ddd2-6040-41ae-a96d-232c23482af8" providerId="ADAL" clId="{DDCF6C51-708A-4F67-8FB9-373D6DC26406}" dt="2021-12-04T16:15:15.427" v="272" actId="1076"/>
          <ac:spMkLst>
            <pc:docMk/>
            <pc:sldMk cId="2726435337" sldId="284"/>
            <ac:spMk id="67" creationId="{00000000-0000-0000-0000-000000000000}"/>
          </ac:spMkLst>
        </pc:spChg>
        <pc:picChg chg="add mod modCrop">
          <ac:chgData name="Stewart Gale" userId="3647ddd2-6040-41ae-a96d-232c23482af8" providerId="ADAL" clId="{DDCF6C51-708A-4F67-8FB9-373D6DC26406}" dt="2021-12-04T16:15:08.249" v="271" actId="1076"/>
          <ac:picMkLst>
            <pc:docMk/>
            <pc:sldMk cId="2726435337" sldId="284"/>
            <ac:picMk id="5" creationId="{E5928F59-F0C1-4B4B-AD18-71C2DB5C48F9}"/>
          </ac:picMkLst>
        </pc:picChg>
      </pc:sldChg>
      <pc:sldChg chg="addSp modSp add mod modAnim">
        <pc:chgData name="Stewart Gale" userId="3647ddd2-6040-41ae-a96d-232c23482af8" providerId="ADAL" clId="{DDCF6C51-708A-4F67-8FB9-373D6DC26406}" dt="2021-12-04T16:15:56.471" v="282" actId="1076"/>
        <pc:sldMkLst>
          <pc:docMk/>
          <pc:sldMk cId="82934326" sldId="285"/>
        </pc:sldMkLst>
        <pc:spChg chg="mod">
          <ac:chgData name="Stewart Gale" userId="3647ddd2-6040-41ae-a96d-232c23482af8" providerId="ADAL" clId="{DDCF6C51-708A-4F67-8FB9-373D6DC26406}" dt="2021-12-04T16:15:56.471" v="282" actId="1076"/>
          <ac:spMkLst>
            <pc:docMk/>
            <pc:sldMk cId="82934326" sldId="285"/>
            <ac:spMk id="67" creationId="{00000000-0000-0000-0000-000000000000}"/>
          </ac:spMkLst>
        </pc:spChg>
        <pc:picChg chg="add mod">
          <ac:chgData name="Stewart Gale" userId="3647ddd2-6040-41ae-a96d-232c23482af8" providerId="ADAL" clId="{DDCF6C51-708A-4F67-8FB9-373D6DC26406}" dt="2021-12-04T16:15:32.968" v="277" actId="14100"/>
          <ac:picMkLst>
            <pc:docMk/>
            <pc:sldMk cId="82934326" sldId="285"/>
            <ac:picMk id="5" creationId="{4C5219B1-05B0-4E04-895E-F371CC423473}"/>
          </ac:picMkLst>
        </pc:picChg>
      </pc:sldChg>
      <pc:sldChg chg="addSp modSp add mod modAnim">
        <pc:chgData name="Stewart Gale" userId="3647ddd2-6040-41ae-a96d-232c23482af8" providerId="ADAL" clId="{DDCF6C51-708A-4F67-8FB9-373D6DC26406}" dt="2021-12-04T16:16:10.842" v="283" actId="1076"/>
        <pc:sldMkLst>
          <pc:docMk/>
          <pc:sldMk cId="2930602343" sldId="286"/>
        </pc:sldMkLst>
        <pc:spChg chg="mod">
          <ac:chgData name="Stewart Gale" userId="3647ddd2-6040-41ae-a96d-232c23482af8" providerId="ADAL" clId="{DDCF6C51-708A-4F67-8FB9-373D6DC26406}" dt="2021-12-04T16:16:10.842" v="283" actId="1076"/>
          <ac:spMkLst>
            <pc:docMk/>
            <pc:sldMk cId="2930602343" sldId="286"/>
            <ac:spMk id="67" creationId="{00000000-0000-0000-0000-000000000000}"/>
          </ac:spMkLst>
        </pc:spChg>
        <pc:picChg chg="add mod">
          <ac:chgData name="Stewart Gale" userId="3647ddd2-6040-41ae-a96d-232c23482af8" providerId="ADAL" clId="{DDCF6C51-708A-4F67-8FB9-373D6DC26406}" dt="2021-12-04T16:15:44.268" v="281" actId="14100"/>
          <ac:picMkLst>
            <pc:docMk/>
            <pc:sldMk cId="2930602343" sldId="286"/>
            <ac:picMk id="5" creationId="{93E0DC33-55F7-474A-BA6F-D06E5FF23EA0}"/>
          </ac:picMkLst>
        </pc:picChg>
      </pc:sldChg>
      <pc:sldChg chg="addSp modSp add mod ord">
        <pc:chgData name="Stewart Gale" userId="3647ddd2-6040-41ae-a96d-232c23482af8" providerId="ADAL" clId="{DDCF6C51-708A-4F67-8FB9-373D6DC26406}" dt="2021-12-04T16:17:18.720" v="301"/>
        <pc:sldMkLst>
          <pc:docMk/>
          <pc:sldMk cId="528376050" sldId="287"/>
        </pc:sldMkLst>
        <pc:picChg chg="add mod modCrop">
          <ac:chgData name="Stewart Gale" userId="3647ddd2-6040-41ae-a96d-232c23482af8" providerId="ADAL" clId="{DDCF6C51-708A-4F67-8FB9-373D6DC26406}" dt="2021-12-04T16:17:04.604" v="298" actId="1076"/>
          <ac:picMkLst>
            <pc:docMk/>
            <pc:sldMk cId="528376050" sldId="287"/>
            <ac:picMk id="5" creationId="{7198A5FE-8279-40E2-ABBD-5D440820705C}"/>
          </ac:picMkLst>
        </pc:picChg>
      </pc:sldChg>
      <pc:sldChg chg="addSp modSp add mod">
        <pc:chgData name="Stewart Gale" userId="3647ddd2-6040-41ae-a96d-232c23482af8" providerId="ADAL" clId="{DDCF6C51-708A-4F67-8FB9-373D6DC26406}" dt="2021-12-04T16:17:15.683" v="299" actId="1076"/>
        <pc:sldMkLst>
          <pc:docMk/>
          <pc:sldMk cId="1185137519" sldId="288"/>
        </pc:sldMkLst>
        <pc:spChg chg="mod">
          <ac:chgData name="Stewart Gale" userId="3647ddd2-6040-41ae-a96d-232c23482af8" providerId="ADAL" clId="{DDCF6C51-708A-4F67-8FB9-373D6DC26406}" dt="2021-12-04T16:17:15.683" v="299" actId="1076"/>
          <ac:spMkLst>
            <pc:docMk/>
            <pc:sldMk cId="1185137519" sldId="288"/>
            <ac:spMk id="67" creationId="{00000000-0000-0000-0000-000000000000}"/>
          </ac:spMkLst>
        </pc:spChg>
        <pc:picChg chg="add mod modCrop">
          <ac:chgData name="Stewart Gale" userId="3647ddd2-6040-41ae-a96d-232c23482af8" providerId="ADAL" clId="{DDCF6C51-708A-4F67-8FB9-373D6DC26406}" dt="2021-12-04T16:16:54.110" v="295" actId="1076"/>
          <ac:picMkLst>
            <pc:docMk/>
            <pc:sldMk cId="1185137519" sldId="288"/>
            <ac:picMk id="2" creationId="{DDF2B39C-52B6-4479-A43C-0D4CE39AA897}"/>
          </ac:picMkLst>
        </pc:picChg>
      </pc:sldChg>
      <pc:sldChg chg="addSp modSp add mod modAnim">
        <pc:chgData name="Stewart Gale" userId="3647ddd2-6040-41ae-a96d-232c23482af8" providerId="ADAL" clId="{DDCF6C51-708A-4F67-8FB9-373D6DC26406}" dt="2021-12-04T16:17:35.997" v="306" actId="1076"/>
        <pc:sldMkLst>
          <pc:docMk/>
          <pc:sldMk cId="2019882501" sldId="289"/>
        </pc:sldMkLst>
        <pc:spChg chg="mod">
          <ac:chgData name="Stewart Gale" userId="3647ddd2-6040-41ae-a96d-232c23482af8" providerId="ADAL" clId="{DDCF6C51-708A-4F67-8FB9-373D6DC26406}" dt="2021-12-04T16:17:35.997" v="306" actId="1076"/>
          <ac:spMkLst>
            <pc:docMk/>
            <pc:sldMk cId="2019882501" sldId="289"/>
            <ac:spMk id="67" creationId="{00000000-0000-0000-0000-000000000000}"/>
          </ac:spMkLst>
        </pc:spChg>
        <pc:picChg chg="add mod">
          <ac:chgData name="Stewart Gale" userId="3647ddd2-6040-41ae-a96d-232c23482af8" providerId="ADAL" clId="{DDCF6C51-708A-4F67-8FB9-373D6DC26406}" dt="2021-12-04T16:17:33.444" v="305" actId="1076"/>
          <ac:picMkLst>
            <pc:docMk/>
            <pc:sldMk cId="2019882501" sldId="289"/>
            <ac:picMk id="5" creationId="{016A561A-075D-4B38-8169-A3F0AFCBD2A0}"/>
          </ac:picMkLst>
        </pc:picChg>
      </pc:sldChg>
      <pc:sldChg chg="add del">
        <pc:chgData name="Stewart Gale" userId="3647ddd2-6040-41ae-a96d-232c23482af8" providerId="ADAL" clId="{DDCF6C51-708A-4F67-8FB9-373D6DC26406}" dt="2021-12-04T16:17:37.677" v="307" actId="47"/>
        <pc:sldMkLst>
          <pc:docMk/>
          <pc:sldMk cId="3001619215" sldId="290"/>
        </pc:sldMkLst>
      </pc:sldChg>
    </pc:docChg>
  </pc:docChgLst>
  <pc:docChgLst>
    <pc:chgData name="Stewart Gale" userId="3647ddd2-6040-41ae-a96d-232c23482af8" providerId="ADAL" clId="{F176CF77-5F00-4771-A791-B89E65DEC6E2}"/>
    <pc:docChg chg="undo custSel delSld modSld">
      <pc:chgData name="Stewart Gale" userId="3647ddd2-6040-41ae-a96d-232c23482af8" providerId="ADAL" clId="{F176CF77-5F00-4771-A791-B89E65DEC6E2}" dt="2024-06-10T10:54:48.143" v="93" actId="1076"/>
      <pc:docMkLst>
        <pc:docMk/>
      </pc:docMkLst>
      <pc:sldChg chg="modSp mod">
        <pc:chgData name="Stewart Gale" userId="3647ddd2-6040-41ae-a96d-232c23482af8" providerId="ADAL" clId="{F176CF77-5F00-4771-A791-B89E65DEC6E2}" dt="2024-01-04T07:17:03.880" v="74" actId="1076"/>
        <pc:sldMkLst>
          <pc:docMk/>
          <pc:sldMk cId="772844580" sldId="259"/>
        </pc:sldMkLst>
        <pc:picChg chg="mod">
          <ac:chgData name="Stewart Gale" userId="3647ddd2-6040-41ae-a96d-232c23482af8" providerId="ADAL" clId="{F176CF77-5F00-4771-A791-B89E65DEC6E2}" dt="2024-01-04T07:17:03.880" v="74" actId="1076"/>
          <ac:picMkLst>
            <pc:docMk/>
            <pc:sldMk cId="772844580" sldId="259"/>
            <ac:picMk id="51" creationId="{00000000-0000-0000-0000-000000000000}"/>
          </ac:picMkLst>
        </pc:picChg>
      </pc:sldChg>
      <pc:sldChg chg="modSp mod">
        <pc:chgData name="Stewart Gale" userId="3647ddd2-6040-41ae-a96d-232c23482af8" providerId="ADAL" clId="{F176CF77-5F00-4771-A791-B89E65DEC6E2}" dt="2022-11-21T10:27:24.489" v="54" actId="403"/>
        <pc:sldMkLst>
          <pc:docMk/>
          <pc:sldMk cId="1829793358" sldId="261"/>
        </pc:sldMkLst>
        <pc:spChg chg="mod">
          <ac:chgData name="Stewart Gale" userId="3647ddd2-6040-41ae-a96d-232c23482af8" providerId="ADAL" clId="{F176CF77-5F00-4771-A791-B89E65DEC6E2}" dt="2022-11-21T10:27:21.255" v="50" actId="1076"/>
          <ac:spMkLst>
            <pc:docMk/>
            <pc:sldMk cId="1829793358" sldId="261"/>
            <ac:spMk id="5" creationId="{00000000-0000-0000-0000-000000000000}"/>
          </ac:spMkLst>
        </pc:spChg>
        <pc:spChg chg="mod">
          <ac:chgData name="Stewart Gale" userId="3647ddd2-6040-41ae-a96d-232c23482af8" providerId="ADAL" clId="{F176CF77-5F00-4771-A791-B89E65DEC6E2}" dt="2022-11-21T10:27:24.489" v="54" actId="403"/>
          <ac:spMkLst>
            <pc:docMk/>
            <pc:sldMk cId="1829793358" sldId="261"/>
            <ac:spMk id="6" creationId="{00000000-0000-0000-0000-000000000000}"/>
          </ac:spMkLst>
        </pc:spChg>
      </pc:sldChg>
      <pc:sldChg chg="modSp mod">
        <pc:chgData name="Stewart Gale" userId="3647ddd2-6040-41ae-a96d-232c23482af8" providerId="ADAL" clId="{F176CF77-5F00-4771-A791-B89E65DEC6E2}" dt="2022-11-21T10:27:17.545" v="49" actId="1076"/>
        <pc:sldMkLst>
          <pc:docMk/>
          <pc:sldMk cId="497674139" sldId="262"/>
        </pc:sldMkLst>
        <pc:spChg chg="mod">
          <ac:chgData name="Stewart Gale" userId="3647ddd2-6040-41ae-a96d-232c23482af8" providerId="ADAL" clId="{F176CF77-5F00-4771-A791-B89E65DEC6E2}" dt="2022-11-21T10:27:17.545" v="49" actId="1076"/>
          <ac:spMkLst>
            <pc:docMk/>
            <pc:sldMk cId="497674139" sldId="262"/>
            <ac:spMk id="5" creationId="{00000000-0000-0000-0000-000000000000}"/>
          </ac:spMkLst>
        </pc:spChg>
        <pc:spChg chg="mod">
          <ac:chgData name="Stewart Gale" userId="3647ddd2-6040-41ae-a96d-232c23482af8" providerId="ADAL" clId="{F176CF77-5F00-4771-A791-B89E65DEC6E2}" dt="2022-11-21T10:26:53.711" v="38" actId="1076"/>
          <ac:spMkLst>
            <pc:docMk/>
            <pc:sldMk cId="497674139" sldId="262"/>
            <ac:spMk id="6" creationId="{00000000-0000-0000-0000-000000000000}"/>
          </ac:spMkLst>
        </pc:spChg>
      </pc:sldChg>
      <pc:sldChg chg="modSp mod">
        <pc:chgData name="Stewart Gale" userId="3647ddd2-6040-41ae-a96d-232c23482af8" providerId="ADAL" clId="{F176CF77-5F00-4771-A791-B89E65DEC6E2}" dt="2022-11-21T10:27:11.353" v="48" actId="20577"/>
        <pc:sldMkLst>
          <pc:docMk/>
          <pc:sldMk cId="3572126525" sldId="263"/>
        </pc:sldMkLst>
        <pc:spChg chg="mod">
          <ac:chgData name="Stewart Gale" userId="3647ddd2-6040-41ae-a96d-232c23482af8" providerId="ADAL" clId="{F176CF77-5F00-4771-A791-B89E65DEC6E2}" dt="2022-11-21T10:27:11.353" v="48" actId="20577"/>
          <ac:spMkLst>
            <pc:docMk/>
            <pc:sldMk cId="3572126525" sldId="263"/>
            <ac:spMk id="6" creationId="{00000000-0000-0000-0000-000000000000}"/>
          </ac:spMkLst>
        </pc:spChg>
        <pc:spChg chg="mod">
          <ac:chgData name="Stewart Gale" userId="3647ddd2-6040-41ae-a96d-232c23482af8" providerId="ADAL" clId="{F176CF77-5F00-4771-A791-B89E65DEC6E2}" dt="2022-11-21T10:27:00.667" v="43" actId="1076"/>
          <ac:spMkLst>
            <pc:docMk/>
            <pc:sldMk cId="3572126525" sldId="263"/>
            <ac:spMk id="7" creationId="{00000000-0000-0000-0000-000000000000}"/>
          </ac:spMkLst>
        </pc:spChg>
      </pc:sldChg>
      <pc:sldChg chg="modSp mod">
        <pc:chgData name="Stewart Gale" userId="3647ddd2-6040-41ae-a96d-232c23482af8" providerId="ADAL" clId="{F176CF77-5F00-4771-A791-B89E65DEC6E2}" dt="2022-11-21T10:27:37.617" v="64" actId="1076"/>
        <pc:sldMkLst>
          <pc:docMk/>
          <pc:sldMk cId="3095122946" sldId="264"/>
        </pc:sldMkLst>
        <pc:spChg chg="mod">
          <ac:chgData name="Stewart Gale" userId="3647ddd2-6040-41ae-a96d-232c23482af8" providerId="ADAL" clId="{F176CF77-5F00-4771-A791-B89E65DEC6E2}" dt="2022-11-21T10:27:30.759" v="58" actId="14100"/>
          <ac:spMkLst>
            <pc:docMk/>
            <pc:sldMk cId="3095122946" sldId="264"/>
            <ac:spMk id="5" creationId="{00000000-0000-0000-0000-000000000000}"/>
          </ac:spMkLst>
        </pc:spChg>
        <pc:spChg chg="mod">
          <ac:chgData name="Stewart Gale" userId="3647ddd2-6040-41ae-a96d-232c23482af8" providerId="ADAL" clId="{F176CF77-5F00-4771-A791-B89E65DEC6E2}" dt="2022-11-21T10:27:37.617" v="64" actId="1076"/>
          <ac:spMkLst>
            <pc:docMk/>
            <pc:sldMk cId="3095122946" sldId="264"/>
            <ac:spMk id="6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F176CF77-5F00-4771-A791-B89E65DEC6E2}" dt="2024-01-04T07:17:54.410" v="83"/>
        <pc:sldMkLst>
          <pc:docMk/>
          <pc:sldMk cId="633290050" sldId="266"/>
        </pc:sldMkLst>
        <pc:spChg chg="mod topLvl">
          <ac:chgData name="Stewart Gale" userId="3647ddd2-6040-41ae-a96d-232c23482af8" providerId="ADAL" clId="{F176CF77-5F00-4771-A791-B89E65DEC6E2}" dt="2024-01-04T07:17:41.860" v="79" actId="165"/>
          <ac:spMkLst>
            <pc:docMk/>
            <pc:sldMk cId="633290050" sldId="266"/>
            <ac:spMk id="58" creationId="{00000000-0000-0000-0000-000000000000}"/>
          </ac:spMkLst>
        </pc:spChg>
        <pc:spChg chg="mod topLvl">
          <ac:chgData name="Stewart Gale" userId="3647ddd2-6040-41ae-a96d-232c23482af8" providerId="ADAL" clId="{F176CF77-5F00-4771-A791-B89E65DEC6E2}" dt="2024-01-04T07:17:41.860" v="79" actId="165"/>
          <ac:spMkLst>
            <pc:docMk/>
            <pc:sldMk cId="633290050" sldId="266"/>
            <ac:spMk id="59" creationId="{00000000-0000-0000-0000-000000000000}"/>
          </ac:spMkLst>
        </pc:spChg>
        <pc:spChg chg="mod">
          <ac:chgData name="Stewart Gale" userId="3647ddd2-6040-41ae-a96d-232c23482af8" providerId="ADAL" clId="{F176CF77-5F00-4771-A791-B89E65DEC6E2}" dt="2022-11-21T10:27:44.721" v="66" actId="1076"/>
          <ac:spMkLst>
            <pc:docMk/>
            <pc:sldMk cId="633290050" sldId="266"/>
            <ac:spMk id="75" creationId="{00000000-0000-0000-0000-000000000000}"/>
          </ac:spMkLst>
        </pc:spChg>
        <pc:grpChg chg="del">
          <ac:chgData name="Stewart Gale" userId="3647ddd2-6040-41ae-a96d-232c23482af8" providerId="ADAL" clId="{F176CF77-5F00-4771-A791-B89E65DEC6E2}" dt="2024-01-04T07:17:41.860" v="79" actId="165"/>
          <ac:grpSpMkLst>
            <pc:docMk/>
            <pc:sldMk cId="633290050" sldId="266"/>
            <ac:grpSpMk id="2" creationId="{00000000-0000-0000-0000-000000000000}"/>
          </ac:grpSpMkLst>
        </pc:grpChg>
        <pc:picChg chg="mod topLvl">
          <ac:chgData name="Stewart Gale" userId="3647ddd2-6040-41ae-a96d-232c23482af8" providerId="ADAL" clId="{F176CF77-5F00-4771-A791-B89E65DEC6E2}" dt="2024-01-04T07:17:41.860" v="79" actId="165"/>
          <ac:picMkLst>
            <pc:docMk/>
            <pc:sldMk cId="633290050" sldId="266"/>
            <ac:picMk id="37" creationId="{00000000-0000-0000-0000-000000000000}"/>
          </ac:picMkLst>
        </pc:picChg>
        <pc:cxnChg chg="add del mod topLvl">
          <ac:chgData name="Stewart Gale" userId="3647ddd2-6040-41ae-a96d-232c23482af8" providerId="ADAL" clId="{F176CF77-5F00-4771-A791-B89E65DEC6E2}" dt="2024-01-04T07:17:41.860" v="79" actId="165"/>
          <ac:cxnSpMkLst>
            <pc:docMk/>
            <pc:sldMk cId="633290050" sldId="266"/>
            <ac:cxnSpMk id="73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F176CF77-5F00-4771-A791-B89E65DEC6E2}" dt="2024-01-04T07:18:12.920" v="87"/>
        <pc:sldMkLst>
          <pc:docMk/>
          <pc:sldMk cId="930771616" sldId="267"/>
        </pc:sldMkLst>
        <pc:spChg chg="mod">
          <ac:chgData name="Stewart Gale" userId="3647ddd2-6040-41ae-a96d-232c23482af8" providerId="ADAL" clId="{F176CF77-5F00-4771-A791-B89E65DEC6E2}" dt="2022-11-21T10:27:47.878" v="67" actId="1076"/>
          <ac:spMkLst>
            <pc:docMk/>
            <pc:sldMk cId="930771616" sldId="267"/>
            <ac:spMk id="83" creationId="{00000000-0000-0000-0000-000000000000}"/>
          </ac:spMkLst>
        </pc:spChg>
        <pc:grpChg chg="del">
          <ac:chgData name="Stewart Gale" userId="3647ddd2-6040-41ae-a96d-232c23482af8" providerId="ADAL" clId="{F176CF77-5F00-4771-A791-B89E65DEC6E2}" dt="2024-01-04T07:18:04.650" v="84" actId="165"/>
          <ac:grpSpMkLst>
            <pc:docMk/>
            <pc:sldMk cId="930771616" sldId="267"/>
            <ac:grpSpMk id="2" creationId="{00000000-0000-0000-0000-000000000000}"/>
          </ac:grpSpMkLst>
        </pc:grpChg>
        <pc:picChg chg="mod topLvl">
          <ac:chgData name="Stewart Gale" userId="3647ddd2-6040-41ae-a96d-232c23482af8" providerId="ADAL" clId="{F176CF77-5F00-4771-A791-B89E65DEC6E2}" dt="2024-01-04T07:18:04.650" v="84" actId="165"/>
          <ac:picMkLst>
            <pc:docMk/>
            <pc:sldMk cId="930771616" sldId="267"/>
            <ac:picMk id="35" creationId="{00000000-0000-0000-0000-000000000000}"/>
          </ac:picMkLst>
        </pc:picChg>
        <pc:cxnChg chg="mod topLvl">
          <ac:chgData name="Stewart Gale" userId="3647ddd2-6040-41ae-a96d-232c23482af8" providerId="ADAL" clId="{F176CF77-5F00-4771-A791-B89E65DEC6E2}" dt="2024-01-04T07:18:04.650" v="84" actId="165"/>
          <ac:cxnSpMkLst>
            <pc:docMk/>
            <pc:sldMk cId="930771616" sldId="267"/>
            <ac:cxnSpMk id="81" creationId="{00000000-0000-0000-0000-000000000000}"/>
          </ac:cxnSpMkLst>
        </pc:cxnChg>
      </pc:sldChg>
      <pc:sldChg chg="modSp">
        <pc:chgData name="Stewart Gale" userId="3647ddd2-6040-41ae-a96d-232c23482af8" providerId="ADAL" clId="{F176CF77-5F00-4771-A791-B89E65DEC6E2}" dt="2022-11-21T10:27:40.427" v="65" actId="1076"/>
        <pc:sldMkLst>
          <pc:docMk/>
          <pc:sldMk cId="1405250218" sldId="268"/>
        </pc:sldMkLst>
        <pc:spChg chg="mod">
          <ac:chgData name="Stewart Gale" userId="3647ddd2-6040-41ae-a96d-232c23482af8" providerId="ADAL" clId="{F176CF77-5F00-4771-A791-B89E65DEC6E2}" dt="2022-11-21T10:27:40.427" v="65" actId="1076"/>
          <ac:spMkLst>
            <pc:docMk/>
            <pc:sldMk cId="1405250218" sldId="268"/>
            <ac:spMk id="71" creationId="{00000000-0000-0000-0000-000000000000}"/>
          </ac:spMkLst>
        </pc:spChg>
      </pc:sldChg>
      <pc:sldChg chg="delSp modSp modAnim">
        <pc:chgData name="Stewart Gale" userId="3647ddd2-6040-41ae-a96d-232c23482af8" providerId="ADAL" clId="{F176CF77-5F00-4771-A791-B89E65DEC6E2}" dt="2024-01-04T07:18:35.190" v="92"/>
        <pc:sldMkLst>
          <pc:docMk/>
          <pc:sldMk cId="2536047834" sldId="269"/>
        </pc:sldMkLst>
        <pc:spChg chg="mod">
          <ac:chgData name="Stewart Gale" userId="3647ddd2-6040-41ae-a96d-232c23482af8" providerId="ADAL" clId="{F176CF77-5F00-4771-A791-B89E65DEC6E2}" dt="2022-11-21T10:26:41.630" v="33" actId="1076"/>
          <ac:spMkLst>
            <pc:docMk/>
            <pc:sldMk cId="2536047834" sldId="269"/>
            <ac:spMk id="79" creationId="{00000000-0000-0000-0000-000000000000}"/>
          </ac:spMkLst>
        </pc:spChg>
        <pc:grpChg chg="del">
          <ac:chgData name="Stewart Gale" userId="3647ddd2-6040-41ae-a96d-232c23482af8" providerId="ADAL" clId="{F176CF77-5F00-4771-A791-B89E65DEC6E2}" dt="2024-01-04T07:18:18.022" v="88" actId="165"/>
          <ac:grpSpMkLst>
            <pc:docMk/>
            <pc:sldMk cId="2536047834" sldId="269"/>
            <ac:grpSpMk id="2" creationId="{00000000-0000-0000-0000-000000000000}"/>
          </ac:grpSpMkLst>
        </pc:grpChg>
        <pc:picChg chg="mod topLvl">
          <ac:chgData name="Stewart Gale" userId="3647ddd2-6040-41ae-a96d-232c23482af8" providerId="ADAL" clId="{F176CF77-5F00-4771-A791-B89E65DEC6E2}" dt="2024-01-04T07:18:18.022" v="88" actId="165"/>
          <ac:picMkLst>
            <pc:docMk/>
            <pc:sldMk cId="2536047834" sldId="269"/>
            <ac:picMk id="36" creationId="{00000000-0000-0000-0000-000000000000}"/>
          </ac:picMkLst>
        </pc:picChg>
        <pc:cxnChg chg="mod topLvl">
          <ac:chgData name="Stewart Gale" userId="3647ddd2-6040-41ae-a96d-232c23482af8" providerId="ADAL" clId="{F176CF77-5F00-4771-A791-B89E65DEC6E2}" dt="2024-01-04T07:18:18.022" v="88" actId="165"/>
          <ac:cxnSpMkLst>
            <pc:docMk/>
            <pc:sldMk cId="2536047834" sldId="269"/>
            <ac:cxnSpMk id="77" creationId="{00000000-0000-0000-0000-000000000000}"/>
          </ac:cxnSpMkLst>
        </pc:cxnChg>
      </pc:sldChg>
      <pc:sldChg chg="del">
        <pc:chgData name="Stewart Gale" userId="3647ddd2-6040-41ae-a96d-232c23482af8" providerId="ADAL" clId="{F176CF77-5F00-4771-A791-B89E65DEC6E2}" dt="2024-01-04T07:16:55.151" v="70" actId="47"/>
        <pc:sldMkLst>
          <pc:docMk/>
          <pc:sldMk cId="788285164" sldId="274"/>
        </pc:sldMkLst>
      </pc:sldChg>
      <pc:sldChg chg="modSp del mod">
        <pc:chgData name="Stewart Gale" userId="3647ddd2-6040-41ae-a96d-232c23482af8" providerId="ADAL" clId="{F176CF77-5F00-4771-A791-B89E65DEC6E2}" dt="2024-01-04T07:16:55.671" v="71" actId="47"/>
        <pc:sldMkLst>
          <pc:docMk/>
          <pc:sldMk cId="3650906755" sldId="275"/>
        </pc:sldMkLst>
        <pc:spChg chg="mod">
          <ac:chgData name="Stewart Gale" userId="3647ddd2-6040-41ae-a96d-232c23482af8" providerId="ADAL" clId="{F176CF77-5F00-4771-A791-B89E65DEC6E2}" dt="2022-10-24T05:09:09.268" v="12" actId="1076"/>
          <ac:spMkLst>
            <pc:docMk/>
            <pc:sldMk cId="3650906755" sldId="275"/>
            <ac:spMk id="99" creationId="{00000000-0000-0000-0000-000000000000}"/>
          </ac:spMkLst>
        </pc:spChg>
        <pc:graphicFrameChg chg="mod modGraphic">
          <ac:chgData name="Stewart Gale" userId="3647ddd2-6040-41ae-a96d-232c23482af8" providerId="ADAL" clId="{F176CF77-5F00-4771-A791-B89E65DEC6E2}" dt="2022-10-24T05:09:06.916" v="11" actId="1076"/>
          <ac:graphicFrameMkLst>
            <pc:docMk/>
            <pc:sldMk cId="3650906755" sldId="275"/>
            <ac:graphicFrameMk id="51" creationId="{00000000-0000-0000-0000-000000000000}"/>
          </ac:graphicFrameMkLst>
        </pc:graphicFrameChg>
      </pc:sldChg>
      <pc:sldChg chg="addSp delSp modSp del mod">
        <pc:chgData name="Stewart Gale" userId="3647ddd2-6040-41ae-a96d-232c23482af8" providerId="ADAL" clId="{F176CF77-5F00-4771-A791-B89E65DEC6E2}" dt="2024-01-04T07:16:56.020" v="72" actId="47"/>
        <pc:sldMkLst>
          <pc:docMk/>
          <pc:sldMk cId="3915157718" sldId="276"/>
        </pc:sldMkLst>
        <pc:spChg chg="add mod">
          <ac:chgData name="Stewart Gale" userId="3647ddd2-6040-41ae-a96d-232c23482af8" providerId="ADAL" clId="{F176CF77-5F00-4771-A791-B89E65DEC6E2}" dt="2022-10-24T05:09:24.620" v="15" actId="1076"/>
          <ac:spMkLst>
            <pc:docMk/>
            <pc:sldMk cId="3915157718" sldId="276"/>
            <ac:spMk id="3" creationId="{E71398D7-3EC7-2CE4-E7AD-607D73303402}"/>
          </ac:spMkLst>
        </pc:spChg>
        <pc:spChg chg="del">
          <ac:chgData name="Stewart Gale" userId="3647ddd2-6040-41ae-a96d-232c23482af8" providerId="ADAL" clId="{F176CF77-5F00-4771-A791-B89E65DEC6E2}" dt="2022-10-24T05:09:19.967" v="13" actId="478"/>
          <ac:spMkLst>
            <pc:docMk/>
            <pc:sldMk cId="3915157718" sldId="276"/>
            <ac:spMk id="5" creationId="{00000000-0000-0000-0000-000000000000}"/>
          </ac:spMkLst>
        </pc:spChg>
        <pc:graphicFrameChg chg="add mod">
          <ac:chgData name="Stewart Gale" userId="3647ddd2-6040-41ae-a96d-232c23482af8" providerId="ADAL" clId="{F176CF77-5F00-4771-A791-B89E65DEC6E2}" dt="2022-10-24T05:09:24.620" v="15" actId="1076"/>
          <ac:graphicFrameMkLst>
            <pc:docMk/>
            <pc:sldMk cId="3915157718" sldId="276"/>
            <ac:graphicFrameMk id="2" creationId="{2EBD4124-37F3-0FFB-2EC6-CE4964C39EC2}"/>
          </ac:graphicFrameMkLst>
        </pc:graphicFrameChg>
        <pc:graphicFrameChg chg="del">
          <ac:chgData name="Stewart Gale" userId="3647ddd2-6040-41ae-a96d-232c23482af8" providerId="ADAL" clId="{F176CF77-5F00-4771-A791-B89E65DEC6E2}" dt="2022-10-24T05:09:19.967" v="13" actId="478"/>
          <ac:graphicFrameMkLst>
            <pc:docMk/>
            <pc:sldMk cId="3915157718" sldId="276"/>
            <ac:graphicFrameMk id="4" creationId="{00000000-0000-0000-0000-000000000000}"/>
          </ac:graphicFrameMkLst>
        </pc:graphicFrameChg>
      </pc:sldChg>
      <pc:sldChg chg="modSp del mod">
        <pc:chgData name="Stewart Gale" userId="3647ddd2-6040-41ae-a96d-232c23482af8" providerId="ADAL" clId="{F176CF77-5F00-4771-A791-B89E65DEC6E2}" dt="2024-01-04T07:16:56.411" v="73" actId="47"/>
        <pc:sldMkLst>
          <pc:docMk/>
          <pc:sldMk cId="2286369943" sldId="277"/>
        </pc:sldMkLst>
        <pc:graphicFrameChg chg="modGraphic">
          <ac:chgData name="Stewart Gale" userId="3647ddd2-6040-41ae-a96d-232c23482af8" providerId="ADAL" clId="{F176CF77-5F00-4771-A791-B89E65DEC6E2}" dt="2022-10-24T05:09:34.237" v="17" actId="2711"/>
          <ac:graphicFrameMkLst>
            <pc:docMk/>
            <pc:sldMk cId="2286369943" sldId="277"/>
            <ac:graphicFrameMk id="3" creationId="{00000000-0000-0000-0000-000000000000}"/>
          </ac:graphicFrameMkLst>
        </pc:graphicFrameChg>
        <pc:graphicFrameChg chg="modGraphic">
          <ac:chgData name="Stewart Gale" userId="3647ddd2-6040-41ae-a96d-232c23482af8" providerId="ADAL" clId="{F176CF77-5F00-4771-A791-B89E65DEC6E2}" dt="2022-10-24T05:09:42.460" v="19" actId="114"/>
          <ac:graphicFrameMkLst>
            <pc:docMk/>
            <pc:sldMk cId="2286369943" sldId="277"/>
            <ac:graphicFrameMk id="4" creationId="{00000000-0000-0000-0000-000000000000}"/>
          </ac:graphicFrameMkLst>
        </pc:graphicFrameChg>
        <pc:graphicFrameChg chg="modGraphic">
          <ac:chgData name="Stewart Gale" userId="3647ddd2-6040-41ae-a96d-232c23482af8" providerId="ADAL" clId="{F176CF77-5F00-4771-A791-B89E65DEC6E2}" dt="2022-10-24T05:09:58.040" v="25" actId="2711"/>
          <ac:graphicFrameMkLst>
            <pc:docMk/>
            <pc:sldMk cId="2286369943" sldId="277"/>
            <ac:graphicFrameMk id="55" creationId="{00000000-0000-0000-0000-000000000000}"/>
          </ac:graphicFrameMkLst>
        </pc:graphicFrameChg>
        <pc:graphicFrameChg chg="modGraphic">
          <ac:chgData name="Stewart Gale" userId="3647ddd2-6040-41ae-a96d-232c23482af8" providerId="ADAL" clId="{F176CF77-5F00-4771-A791-B89E65DEC6E2}" dt="2022-10-24T05:10:08.769" v="27" actId="2711"/>
          <ac:graphicFrameMkLst>
            <pc:docMk/>
            <pc:sldMk cId="2286369943" sldId="277"/>
            <ac:graphicFrameMk id="59" creationId="{00000000-0000-0000-0000-000000000000}"/>
          </ac:graphicFrameMkLst>
        </pc:graphicFrameChg>
      </pc:sldChg>
      <pc:sldChg chg="del">
        <pc:chgData name="Stewart Gale" userId="3647ddd2-6040-41ae-a96d-232c23482af8" providerId="ADAL" clId="{F176CF77-5F00-4771-A791-B89E65DEC6E2}" dt="2024-01-04T07:16:52.790" v="69" actId="47"/>
        <pc:sldMkLst>
          <pc:docMk/>
          <pc:sldMk cId="3671847879" sldId="279"/>
        </pc:sldMkLst>
      </pc:sldChg>
      <pc:sldChg chg="modSp mod modAnim">
        <pc:chgData name="Stewart Gale" userId="3647ddd2-6040-41ae-a96d-232c23482af8" providerId="ADAL" clId="{F176CF77-5F00-4771-A791-B89E65DEC6E2}" dt="2024-06-10T10:54:48.143" v="93" actId="1076"/>
        <pc:sldMkLst>
          <pc:docMk/>
          <pc:sldMk cId="2266409610" sldId="283"/>
        </pc:sldMkLst>
        <pc:spChg chg="mod">
          <ac:chgData name="Stewart Gale" userId="3647ddd2-6040-41ae-a96d-232c23482af8" providerId="ADAL" clId="{F176CF77-5F00-4771-A791-B89E65DEC6E2}" dt="2024-06-10T10:54:48.143" v="93" actId="1076"/>
          <ac:spMkLst>
            <pc:docMk/>
            <pc:sldMk cId="2266409610" sldId="283"/>
            <ac:spMk id="67" creationId="{00000000-0000-0000-0000-000000000000}"/>
          </ac:spMkLst>
        </pc:spChg>
      </pc:sldChg>
      <pc:sldChg chg="modAnim">
        <pc:chgData name="Stewart Gale" userId="3647ddd2-6040-41ae-a96d-232c23482af8" providerId="ADAL" clId="{F176CF77-5F00-4771-A791-B89E65DEC6E2}" dt="2022-11-21T10:25:58.573" v="29"/>
        <pc:sldMkLst>
          <pc:docMk/>
          <pc:sldMk cId="2726435337" sldId="284"/>
        </pc:sldMkLst>
      </pc:sldChg>
      <pc:sldChg chg="modAnim">
        <pc:chgData name="Stewart Gale" userId="3647ddd2-6040-41ae-a96d-232c23482af8" providerId="ADAL" clId="{F176CF77-5F00-4771-A791-B89E65DEC6E2}" dt="2022-11-21T10:26:05.621" v="30"/>
        <pc:sldMkLst>
          <pc:docMk/>
          <pc:sldMk cId="82934326" sldId="285"/>
        </pc:sldMkLst>
      </pc:sldChg>
      <pc:sldChg chg="modAnim">
        <pc:chgData name="Stewart Gale" userId="3647ddd2-6040-41ae-a96d-232c23482af8" providerId="ADAL" clId="{F176CF77-5F00-4771-A791-B89E65DEC6E2}" dt="2022-11-21T10:26:09.498" v="31"/>
        <pc:sldMkLst>
          <pc:docMk/>
          <pc:sldMk cId="2930602343" sldId="286"/>
        </pc:sldMkLst>
      </pc:sldChg>
      <pc:sldChg chg="modAnim">
        <pc:chgData name="Stewart Gale" userId="3647ddd2-6040-41ae-a96d-232c23482af8" providerId="ADAL" clId="{F176CF77-5F00-4771-A791-B89E65DEC6E2}" dt="2022-11-21T10:26:18.462" v="32"/>
        <pc:sldMkLst>
          <pc:docMk/>
          <pc:sldMk cId="2019882501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51FA9-658B-48C7-A280-BAA00A9C00BB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F0DCC-B70D-46B8-8A22-B3BD3CE6AE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609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4616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445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950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1734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9916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80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326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93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93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0553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8193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275DD-8CC1-4B6D-A1AB-5078625C591C}" type="datetimeFigureOut">
              <a:rPr lang="en-GB" smtClean="0"/>
              <a:t>10/06/2024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814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1693" y="1644303"/>
            <a:ext cx="112286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LO: Reflecting Shapes </a:t>
            </a:r>
          </a:p>
          <a:p>
            <a:pPr algn="ctr"/>
            <a:r>
              <a:rPr lang="en-GB" sz="9600" b="1" dirty="0"/>
              <a:t>(Co-ordinate Grids)</a:t>
            </a:r>
          </a:p>
        </p:txBody>
      </p:sp>
    </p:spTree>
    <p:extLst>
      <p:ext uri="{BB962C8B-B14F-4D97-AF65-F5344CB8AC3E}">
        <p14:creationId xmlns:p14="http://schemas.microsoft.com/office/powerpoint/2010/main" val="1135183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8953500" y="-3880402"/>
            <a:ext cx="0" cy="1581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65600" y="804824"/>
            <a:ext cx="357579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</a:t>
            </a:r>
          </a:p>
          <a:p>
            <a:pPr algn="ctr" defTabSz="457200">
              <a:defRPr/>
            </a:pPr>
            <a:r>
              <a:rPr lang="en-GB" sz="8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or</a:t>
            </a:r>
          </a:p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67" name="Oval 66"/>
          <p:cNvSpPr/>
          <p:nvPr/>
        </p:nvSpPr>
        <p:spPr>
          <a:xfrm>
            <a:off x="7050038" y="804824"/>
            <a:ext cx="3806921" cy="184512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3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6A561A-075D-4B38-8169-A3F0AFCBD2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879"/>
          <a:stretch/>
        </p:blipFill>
        <p:spPr>
          <a:xfrm>
            <a:off x="676566" y="159089"/>
            <a:ext cx="5604491" cy="653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8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53" y="812314"/>
            <a:ext cx="7454791" cy="5723105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146957" y="174956"/>
            <a:ext cx="118545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Reflections using Co-ordinate </a:t>
            </a:r>
            <a:r>
              <a:rPr lang="en-GB" sz="5400" b="1" dirty="0">
                <a:solidFill>
                  <a:srgbClr val="000000"/>
                </a:solidFill>
                <a:latin typeface="Calibri" panose="020F0502020204030204" pitchFamily="34" charset="0"/>
              </a:rPr>
              <a:t>G</a:t>
            </a:r>
            <a:r>
              <a:rPr lang="en-GB" sz="5400" b="1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rids</a:t>
            </a:r>
            <a:r>
              <a:rPr lang="en-GB" sz="5400" dirty="0"/>
              <a:t> 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077201" y="1919541"/>
            <a:ext cx="3635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What is the equation of the line of reflection?</a:t>
            </a:r>
          </a:p>
        </p:txBody>
      </p:sp>
      <p:sp>
        <p:nvSpPr>
          <p:cNvPr id="54" name="AutoShape 78"/>
          <p:cNvSpPr>
            <a:spLocks noChangeArrowheads="1"/>
          </p:cNvSpPr>
          <p:nvPr/>
        </p:nvSpPr>
        <p:spPr bwMode="auto">
          <a:xfrm>
            <a:off x="8657473" y="4005461"/>
            <a:ext cx="2475284" cy="109918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baseline="0" dirty="0">
                <a:solidFill>
                  <a:srgbClr val="0000FF"/>
                </a:solidFill>
              </a:rPr>
              <a:t> = 1</a:t>
            </a:r>
            <a:endParaRPr lang="en-GB" sz="6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84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51" y="0"/>
            <a:ext cx="8470515" cy="65028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51225" y="1116174"/>
            <a:ext cx="3635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What is the equation of the line of reflection?</a:t>
            </a:r>
          </a:p>
        </p:txBody>
      </p:sp>
      <p:sp>
        <p:nvSpPr>
          <p:cNvPr id="6" name="AutoShape 78"/>
          <p:cNvSpPr>
            <a:spLocks noChangeArrowheads="1"/>
          </p:cNvSpPr>
          <p:nvPr/>
        </p:nvSpPr>
        <p:spPr bwMode="auto">
          <a:xfrm>
            <a:off x="8594337" y="3705015"/>
            <a:ext cx="2475284" cy="109918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baseline="0" dirty="0">
                <a:solidFill>
                  <a:srgbClr val="FF0000"/>
                </a:solidFill>
              </a:rPr>
              <a:t> = 3</a:t>
            </a:r>
            <a:endParaRPr lang="en-GB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79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069" r="1198"/>
          <a:stretch/>
        </p:blipFill>
        <p:spPr>
          <a:xfrm>
            <a:off x="274066" y="125186"/>
            <a:ext cx="8565134" cy="6384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57539" y="1100077"/>
            <a:ext cx="3635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What is the equation of the line of reflection?</a:t>
            </a:r>
          </a:p>
        </p:txBody>
      </p:sp>
      <p:sp>
        <p:nvSpPr>
          <p:cNvPr id="6" name="AutoShape 78"/>
          <p:cNvSpPr>
            <a:spLocks noChangeArrowheads="1"/>
          </p:cNvSpPr>
          <p:nvPr/>
        </p:nvSpPr>
        <p:spPr bwMode="auto">
          <a:xfrm>
            <a:off x="8764154" y="3829294"/>
            <a:ext cx="2822600" cy="109918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baseline="0" dirty="0">
                <a:solidFill>
                  <a:srgbClr val="7030A0"/>
                </a:solidFill>
              </a:rPr>
              <a:t> = </a:t>
            </a:r>
            <a:r>
              <a:rPr lang="en-GB" sz="8000" b="1" dirty="0">
                <a:solidFill>
                  <a:srgbClr val="7030A0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49767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53" y="-91199"/>
            <a:ext cx="6583934" cy="67750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58299" y="750414"/>
            <a:ext cx="47897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equation of the </a:t>
            </a:r>
          </a:p>
          <a:p>
            <a:pPr algn="ctr"/>
            <a:r>
              <a:rPr lang="en-GB" sz="4400" dirty="0"/>
              <a:t>line of reflection?</a:t>
            </a:r>
          </a:p>
        </p:txBody>
      </p:sp>
      <p:sp>
        <p:nvSpPr>
          <p:cNvPr id="7" name="AutoShape 78"/>
          <p:cNvSpPr>
            <a:spLocks noChangeArrowheads="1"/>
          </p:cNvSpPr>
          <p:nvPr/>
        </p:nvSpPr>
        <p:spPr bwMode="auto">
          <a:xfrm>
            <a:off x="8150200" y="3940145"/>
            <a:ext cx="2475284" cy="109918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8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b="1" baseline="0" dirty="0">
                <a:solidFill>
                  <a:srgbClr val="FF6600"/>
                </a:solidFill>
              </a:rPr>
              <a:t> = </a:t>
            </a:r>
            <a:r>
              <a:rPr lang="en-GB" sz="88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88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12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09" y="-134742"/>
            <a:ext cx="7541877" cy="68011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26088" y="867979"/>
            <a:ext cx="45741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equation of the line of reflection?</a:t>
            </a:r>
          </a:p>
        </p:txBody>
      </p:sp>
      <p:sp>
        <p:nvSpPr>
          <p:cNvPr id="6" name="AutoShape 78"/>
          <p:cNvSpPr>
            <a:spLocks noChangeArrowheads="1"/>
          </p:cNvSpPr>
          <p:nvPr/>
        </p:nvSpPr>
        <p:spPr bwMode="auto">
          <a:xfrm>
            <a:off x="7915069" y="3678887"/>
            <a:ext cx="3279800" cy="109918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b="1" baseline="0" dirty="0">
                <a:solidFill>
                  <a:srgbClr val="00B050"/>
                </a:solidFill>
              </a:rPr>
              <a:t> = -</a:t>
            </a:r>
            <a:r>
              <a:rPr lang="en-GB" sz="8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8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12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54"/>
          <p:cNvSpPr txBox="1">
            <a:spLocks noChangeArrowheads="1"/>
          </p:cNvSpPr>
          <p:nvPr/>
        </p:nvSpPr>
        <p:spPr bwMode="auto">
          <a:xfrm>
            <a:off x="3434443" y="165645"/>
            <a:ext cx="62647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dirty="0">
                <a:solidFill>
                  <a:srgbClr val="000000"/>
                </a:solidFill>
              </a:rPr>
              <a:t>Describe the transformation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86799" y="1024971"/>
            <a:ext cx="7363186" cy="5348615"/>
            <a:chOff x="2531928" y="682071"/>
            <a:chExt cx="3558226" cy="2868565"/>
          </a:xfrm>
        </p:grpSpPr>
        <p:sp>
          <p:nvSpPr>
            <p:cNvPr id="56" name="TextBox 7"/>
            <p:cNvSpPr txBox="1">
              <a:spLocks noChangeArrowheads="1"/>
            </p:cNvSpPr>
            <p:nvPr/>
          </p:nvSpPr>
          <p:spPr bwMode="auto">
            <a:xfrm>
              <a:off x="5405198" y="2362764"/>
              <a:ext cx="2159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57" name="TextBox 129"/>
            <p:cNvSpPr txBox="1">
              <a:spLocks noChangeArrowheads="1"/>
            </p:cNvSpPr>
            <p:nvPr/>
          </p:nvSpPr>
          <p:spPr bwMode="auto">
            <a:xfrm>
              <a:off x="4066935" y="846702"/>
              <a:ext cx="2159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>
                  <a:solidFill>
                    <a:srgbClr val="000000"/>
                  </a:solidFill>
                </a:rPr>
                <a:t>y</a:t>
              </a:r>
            </a:p>
          </p:txBody>
        </p:sp>
        <p:pic>
          <p:nvPicPr>
            <p:cNvPr id="6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1928" y="682071"/>
              <a:ext cx="3558226" cy="28685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kx="3284103" algn="bl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pic>
        <p:cxnSp>
          <p:nvCxnSpPr>
            <p:cNvPr id="69" name="Straight Connector 68"/>
            <p:cNvCxnSpPr/>
            <p:nvPr/>
          </p:nvCxnSpPr>
          <p:spPr bwMode="auto">
            <a:xfrm>
              <a:off x="4381379" y="893161"/>
              <a:ext cx="0" cy="2657475"/>
            </a:xfrm>
            <a:prstGeom prst="line">
              <a:avLst/>
            </a:prstGeom>
            <a:ln w="123825" cmpd="sng">
              <a:solidFill>
                <a:srgbClr val="00B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7776360" y="2589066"/>
            <a:ext cx="408328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dirty="0"/>
              <a:t>Reflection in </a:t>
            </a:r>
          </a:p>
          <a:p>
            <a:pPr algn="ctr" eaLnBrk="1" hangingPunct="1"/>
            <a:r>
              <a:rPr lang="en-US" altLang="en-US" sz="4800" dirty="0"/>
              <a:t>the line </a:t>
            </a:r>
            <a:r>
              <a:rPr lang="en-US" altLang="en-US" sz="4800" b="1" dirty="0">
                <a:solidFill>
                  <a:srgbClr val="00B050"/>
                </a:solidFill>
              </a:rPr>
              <a:t>x = 1</a:t>
            </a:r>
          </a:p>
        </p:txBody>
      </p:sp>
    </p:spTree>
    <p:extLst>
      <p:ext uri="{BB962C8B-B14F-4D97-AF65-F5344CB8AC3E}">
        <p14:creationId xmlns:p14="http://schemas.microsoft.com/office/powerpoint/2010/main" val="140525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54"/>
          <p:cNvSpPr txBox="1">
            <a:spLocks noChangeArrowheads="1"/>
          </p:cNvSpPr>
          <p:nvPr/>
        </p:nvSpPr>
        <p:spPr bwMode="auto">
          <a:xfrm>
            <a:off x="3201995" y="128811"/>
            <a:ext cx="62647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dirty="0">
                <a:solidFill>
                  <a:srgbClr val="000000"/>
                </a:solidFill>
              </a:rPr>
              <a:t>Describe the transformation</a:t>
            </a: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46" y="1076722"/>
            <a:ext cx="7792626" cy="5030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kx="3284103" algn="bl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  <p:sp>
        <p:nvSpPr>
          <p:cNvPr id="58" name="TextBox 7"/>
          <p:cNvSpPr txBox="1">
            <a:spLocks noChangeArrowheads="1"/>
          </p:cNvSpPr>
          <p:nvPr/>
        </p:nvSpPr>
        <p:spPr bwMode="auto">
          <a:xfrm>
            <a:off x="6836268" y="3765069"/>
            <a:ext cx="465845" cy="63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59" name="TextBox 129"/>
          <p:cNvSpPr txBox="1">
            <a:spLocks noChangeArrowheads="1"/>
          </p:cNvSpPr>
          <p:nvPr/>
        </p:nvSpPr>
        <p:spPr bwMode="auto">
          <a:xfrm>
            <a:off x="3201995" y="1264823"/>
            <a:ext cx="465845" cy="63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000000"/>
                </a:solidFill>
              </a:rPr>
              <a:t>y</a:t>
            </a:r>
          </a:p>
        </p:txBody>
      </p:sp>
      <p:cxnSp>
        <p:nvCxnSpPr>
          <p:cNvPr id="73" name="Straight Connector 72"/>
          <p:cNvCxnSpPr/>
          <p:nvPr/>
        </p:nvCxnSpPr>
        <p:spPr bwMode="auto">
          <a:xfrm rot="5400000">
            <a:off x="3790679" y="120659"/>
            <a:ext cx="0" cy="6309457"/>
          </a:xfrm>
          <a:prstGeom prst="line">
            <a:avLst/>
          </a:prstGeom>
          <a:ln w="12382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7568392" y="2490557"/>
            <a:ext cx="443156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dirty="0"/>
              <a:t>Reflection in </a:t>
            </a:r>
          </a:p>
          <a:p>
            <a:pPr algn="ctr" eaLnBrk="1" hangingPunct="1"/>
            <a:r>
              <a:rPr lang="en-US" altLang="en-US" sz="4800" dirty="0"/>
              <a:t>the line </a:t>
            </a:r>
            <a:r>
              <a:rPr lang="en-US" altLang="en-US" sz="4800" b="1" dirty="0">
                <a:solidFill>
                  <a:srgbClr val="00B050"/>
                </a:solidFill>
              </a:rPr>
              <a:t>y = 2</a:t>
            </a:r>
          </a:p>
        </p:txBody>
      </p:sp>
    </p:spTree>
    <p:extLst>
      <p:ext uri="{BB962C8B-B14F-4D97-AF65-F5344CB8AC3E}">
        <p14:creationId xmlns:p14="http://schemas.microsoft.com/office/powerpoint/2010/main" val="63329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72" y="838200"/>
            <a:ext cx="6509656" cy="5649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kx="3284103" algn="bl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  <p:cxnSp>
        <p:nvCxnSpPr>
          <p:cNvPr id="81" name="Straight Connector 80"/>
          <p:cNvCxnSpPr>
            <a:cxnSpLocks/>
          </p:cNvCxnSpPr>
          <p:nvPr/>
        </p:nvCxnSpPr>
        <p:spPr bwMode="auto">
          <a:xfrm>
            <a:off x="1524000" y="2226129"/>
            <a:ext cx="3998109" cy="3779405"/>
          </a:xfrm>
          <a:prstGeom prst="line">
            <a:avLst/>
          </a:prstGeom>
          <a:ln w="762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6770770" y="2598003"/>
            <a:ext cx="5018458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dirty="0"/>
              <a:t>Reflection in the line  </a:t>
            </a:r>
            <a:r>
              <a:rPr lang="en-US" altLang="en-US" sz="4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 sz="4800" b="1" dirty="0">
                <a:solidFill>
                  <a:srgbClr val="00B050"/>
                </a:solidFill>
              </a:rPr>
              <a:t> = -</a:t>
            </a:r>
            <a:r>
              <a:rPr lang="en-US" altLang="en-US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9" name="TextBox 54"/>
          <p:cNvSpPr txBox="1">
            <a:spLocks noChangeArrowheads="1"/>
          </p:cNvSpPr>
          <p:nvPr/>
        </p:nvSpPr>
        <p:spPr bwMode="auto">
          <a:xfrm>
            <a:off x="3201995" y="128811"/>
            <a:ext cx="62647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dirty="0">
                <a:solidFill>
                  <a:srgbClr val="000000"/>
                </a:solidFill>
              </a:rPr>
              <a:t>Describe the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93077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36" y="1151480"/>
            <a:ext cx="7222536" cy="522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kx="3284103" algn="bl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  <p:cxnSp>
        <p:nvCxnSpPr>
          <p:cNvPr id="77" name="Straight Connector 76"/>
          <p:cNvCxnSpPr/>
          <p:nvPr/>
        </p:nvCxnSpPr>
        <p:spPr bwMode="auto">
          <a:xfrm rot="2909060">
            <a:off x="3798826" y="799692"/>
            <a:ext cx="0" cy="6726167"/>
          </a:xfrm>
          <a:prstGeom prst="line">
            <a:avLst/>
          </a:prstGeom>
          <a:ln w="762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7521440" y="2842985"/>
            <a:ext cx="4098924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dirty="0"/>
              <a:t>Reflection in the line </a:t>
            </a:r>
            <a:r>
              <a:rPr lang="en-US" altLang="en-US" sz="4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 sz="4800" b="1" dirty="0">
                <a:solidFill>
                  <a:srgbClr val="00B050"/>
                </a:solidFill>
              </a:rPr>
              <a:t> = </a:t>
            </a:r>
            <a:r>
              <a:rPr lang="en-US" altLang="en-US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9" name="TextBox 54"/>
          <p:cNvSpPr txBox="1">
            <a:spLocks noChangeArrowheads="1"/>
          </p:cNvSpPr>
          <p:nvPr/>
        </p:nvSpPr>
        <p:spPr bwMode="auto">
          <a:xfrm>
            <a:off x="3245537" y="210455"/>
            <a:ext cx="62647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dirty="0">
                <a:solidFill>
                  <a:srgbClr val="000000"/>
                </a:solidFill>
              </a:rPr>
              <a:t>Describe the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253604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8953500" y="-3880402"/>
            <a:ext cx="0" cy="1581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330" r="65948" b="53688"/>
          <a:stretch/>
        </p:blipFill>
        <p:spPr>
          <a:xfrm>
            <a:off x="505104" y="214434"/>
            <a:ext cx="5389510" cy="6176688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165600" y="804824"/>
            <a:ext cx="357579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</a:t>
            </a:r>
          </a:p>
          <a:p>
            <a:pPr algn="ctr" defTabSz="457200">
              <a:defRPr/>
            </a:pPr>
            <a:r>
              <a:rPr lang="en-GB" sz="8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or</a:t>
            </a:r>
          </a:p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67" name="Oval 66"/>
          <p:cNvSpPr/>
          <p:nvPr/>
        </p:nvSpPr>
        <p:spPr>
          <a:xfrm>
            <a:off x="7027008" y="3984170"/>
            <a:ext cx="3806921" cy="184512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3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529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559" r="2623" b="5828"/>
          <a:stretch/>
        </p:blipFill>
        <p:spPr>
          <a:xfrm>
            <a:off x="1066800" y="947057"/>
            <a:ext cx="10722428" cy="56212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C70A9D-7363-4848-96F8-DD193102B561}"/>
              </a:ext>
            </a:extLst>
          </p:cNvPr>
          <p:cNvSpPr txBox="1"/>
          <p:nvPr/>
        </p:nvSpPr>
        <p:spPr>
          <a:xfrm>
            <a:off x="326571" y="185057"/>
            <a:ext cx="1158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Recap of the types of equations for lines of reflection.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135826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268" t="6024" r="53767" b="36846"/>
          <a:stretch/>
        </p:blipFill>
        <p:spPr>
          <a:xfrm>
            <a:off x="19003" y="265455"/>
            <a:ext cx="6805914" cy="64007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69944"/>
          <a:stretch/>
        </p:blipFill>
        <p:spPr>
          <a:xfrm>
            <a:off x="5883934" y="1191736"/>
            <a:ext cx="6091935" cy="32391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33078" y="2449430"/>
            <a:ext cx="2103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He need to state the line of reflection. x = -2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196" y="1800770"/>
            <a:ext cx="310639" cy="3106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28587" y="2615002"/>
            <a:ext cx="27620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C is reflected in the y axis. </a:t>
            </a:r>
          </a:p>
          <a:p>
            <a:pPr algn="ctr"/>
            <a:r>
              <a:rPr lang="en-GB" sz="2800" dirty="0"/>
              <a:t>A is the correct answer.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483" y="1956089"/>
            <a:ext cx="310639" cy="31063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829707" y="1300554"/>
            <a:ext cx="3379925" cy="3016522"/>
            <a:chOff x="1829707" y="1300554"/>
            <a:chExt cx="3379925" cy="3016522"/>
          </a:xfrm>
        </p:grpSpPr>
        <p:sp>
          <p:nvSpPr>
            <p:cNvPr id="2" name="Right Triangle 1"/>
            <p:cNvSpPr/>
            <p:nvPr/>
          </p:nvSpPr>
          <p:spPr>
            <a:xfrm>
              <a:off x="4106488" y="3186224"/>
              <a:ext cx="731520" cy="371623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ight Triangle 10"/>
            <p:cNvSpPr/>
            <p:nvPr/>
          </p:nvSpPr>
          <p:spPr>
            <a:xfrm rot="16200000">
              <a:off x="2381279" y="3372034"/>
              <a:ext cx="731520" cy="371623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ight Triangle 11"/>
            <p:cNvSpPr/>
            <p:nvPr/>
          </p:nvSpPr>
          <p:spPr>
            <a:xfrm rot="16200000" flipV="1">
              <a:off x="2024233" y="3372035"/>
              <a:ext cx="731520" cy="371624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ight Triangle 12"/>
            <p:cNvSpPr/>
            <p:nvPr/>
          </p:nvSpPr>
          <p:spPr>
            <a:xfrm rot="5400000" flipV="1">
              <a:off x="3531273" y="3746999"/>
              <a:ext cx="759230" cy="380924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ight Triangle 13"/>
            <p:cNvSpPr/>
            <p:nvPr/>
          </p:nvSpPr>
          <p:spPr>
            <a:xfrm rot="16200000">
              <a:off x="4658060" y="3385888"/>
              <a:ext cx="731520" cy="371623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ight Triangle 14"/>
            <p:cNvSpPr/>
            <p:nvPr/>
          </p:nvSpPr>
          <p:spPr>
            <a:xfrm rot="16200000" flipV="1">
              <a:off x="4660421" y="1482862"/>
              <a:ext cx="731520" cy="366903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ight Triangle 15"/>
            <p:cNvSpPr/>
            <p:nvPr/>
          </p:nvSpPr>
          <p:spPr>
            <a:xfrm rot="16200000" flipV="1">
              <a:off x="2390771" y="1489995"/>
              <a:ext cx="731520" cy="352638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ight Triangle 16"/>
            <p:cNvSpPr/>
            <p:nvPr/>
          </p:nvSpPr>
          <p:spPr>
            <a:xfrm rot="10800000">
              <a:off x="1829707" y="2426268"/>
              <a:ext cx="731520" cy="371623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EA9899F-A3F1-42D6-BD19-865E900E9364}"/>
              </a:ext>
            </a:extLst>
          </p:cNvPr>
          <p:cNvSpPr txBox="1"/>
          <p:nvPr/>
        </p:nvSpPr>
        <p:spPr>
          <a:xfrm>
            <a:off x="6052457" y="265455"/>
            <a:ext cx="5633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SPOT THE MISTAKE</a:t>
            </a:r>
          </a:p>
        </p:txBody>
      </p:sp>
    </p:spTree>
    <p:extLst>
      <p:ext uri="{BB962C8B-B14F-4D97-AF65-F5344CB8AC3E}">
        <p14:creationId xmlns:p14="http://schemas.microsoft.com/office/powerpoint/2010/main" val="401513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207" t="7469" r="13428" b="54746"/>
          <a:stretch/>
        </p:blipFill>
        <p:spPr>
          <a:xfrm>
            <a:off x="199505" y="57201"/>
            <a:ext cx="8778773" cy="66096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1996" t="45465" r="13428" b="38475"/>
          <a:stretch/>
        </p:blipFill>
        <p:spPr>
          <a:xfrm>
            <a:off x="6274228" y="1844299"/>
            <a:ext cx="5873437" cy="25417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034" y="2486570"/>
            <a:ext cx="310639" cy="3106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76437" y="3212409"/>
            <a:ext cx="51393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He has reflected A in </a:t>
            </a:r>
          </a:p>
          <a:p>
            <a:pPr algn="ctr"/>
            <a:r>
              <a:rPr lang="en-GB" sz="2800" dirty="0">
                <a:solidFill>
                  <a:srgbClr val="FF0000"/>
                </a:solidFill>
              </a:rPr>
              <a:t>the line y = ½.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36D4ED-5D93-4CC5-A112-81827A9ECC58}"/>
              </a:ext>
            </a:extLst>
          </p:cNvPr>
          <p:cNvSpPr txBox="1"/>
          <p:nvPr/>
        </p:nvSpPr>
        <p:spPr>
          <a:xfrm>
            <a:off x="6429421" y="556020"/>
            <a:ext cx="5633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SPOT THE MISTAKE</a:t>
            </a:r>
          </a:p>
        </p:txBody>
      </p:sp>
    </p:spTree>
    <p:extLst>
      <p:ext uri="{BB962C8B-B14F-4D97-AF65-F5344CB8AC3E}">
        <p14:creationId xmlns:p14="http://schemas.microsoft.com/office/powerpoint/2010/main" val="72402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239" t="44894" r="14557" b="29434"/>
          <a:stretch/>
        </p:blipFill>
        <p:spPr>
          <a:xfrm>
            <a:off x="0" y="71216"/>
            <a:ext cx="8802927" cy="43860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1996" t="45465" r="13428" b="38475"/>
          <a:stretch/>
        </p:blipFill>
        <p:spPr>
          <a:xfrm>
            <a:off x="2058689" y="4317753"/>
            <a:ext cx="6124416" cy="24332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045" y="4950823"/>
            <a:ext cx="310639" cy="3106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35368" y="5615702"/>
            <a:ext cx="5139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He has translated the shape.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F4EE9F-2FCB-4A12-A281-D0D887EABB21}"/>
              </a:ext>
            </a:extLst>
          </p:cNvPr>
          <p:cNvSpPr txBox="1"/>
          <p:nvPr/>
        </p:nvSpPr>
        <p:spPr>
          <a:xfrm>
            <a:off x="8643257" y="308997"/>
            <a:ext cx="3140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SPOT THE MISTAKE</a:t>
            </a:r>
          </a:p>
        </p:txBody>
      </p:sp>
    </p:spTree>
    <p:extLst>
      <p:ext uri="{BB962C8B-B14F-4D97-AF65-F5344CB8AC3E}">
        <p14:creationId xmlns:p14="http://schemas.microsoft.com/office/powerpoint/2010/main" val="98090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075" t="14628" r="8570" b="28074"/>
          <a:stretch/>
        </p:blipFill>
        <p:spPr>
          <a:xfrm>
            <a:off x="10623" y="-1"/>
            <a:ext cx="6977609" cy="68732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493" t="58663" r="53653" b="15333"/>
          <a:stretch/>
        </p:blipFill>
        <p:spPr>
          <a:xfrm>
            <a:off x="6283560" y="1684478"/>
            <a:ext cx="5908440" cy="26812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914" y="2212180"/>
            <a:ext cx="310639" cy="3106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19875" y="3050520"/>
            <a:ext cx="5272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He has not stated the line of reflection. y = -1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FCE311-35BE-478E-B317-DC6386F22C21}"/>
              </a:ext>
            </a:extLst>
          </p:cNvPr>
          <p:cNvSpPr txBox="1"/>
          <p:nvPr/>
        </p:nvSpPr>
        <p:spPr>
          <a:xfrm>
            <a:off x="6283560" y="426740"/>
            <a:ext cx="5633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SPOT THE MISTAKE</a:t>
            </a:r>
          </a:p>
        </p:txBody>
      </p:sp>
    </p:spTree>
    <p:extLst>
      <p:ext uri="{BB962C8B-B14F-4D97-AF65-F5344CB8AC3E}">
        <p14:creationId xmlns:p14="http://schemas.microsoft.com/office/powerpoint/2010/main" val="3958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8953500" y="-3880402"/>
            <a:ext cx="0" cy="1581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65600" y="804824"/>
            <a:ext cx="357579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</a:t>
            </a:r>
          </a:p>
          <a:p>
            <a:pPr algn="ctr" defTabSz="457200">
              <a:defRPr/>
            </a:pPr>
            <a:r>
              <a:rPr lang="en-GB" sz="8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or</a:t>
            </a:r>
          </a:p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67" name="Oval 66"/>
          <p:cNvSpPr/>
          <p:nvPr/>
        </p:nvSpPr>
        <p:spPr>
          <a:xfrm>
            <a:off x="7050038" y="804824"/>
            <a:ext cx="3806921" cy="184512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3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41B442-8506-42F8-AD1A-8BB0515D03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0" t="46369" r="65948" b="7261"/>
          <a:stretch/>
        </p:blipFill>
        <p:spPr>
          <a:xfrm>
            <a:off x="611345" y="237090"/>
            <a:ext cx="5484655" cy="629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4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8953500" y="-3880402"/>
            <a:ext cx="0" cy="1581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65600" y="804824"/>
            <a:ext cx="357579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</a:t>
            </a:r>
          </a:p>
          <a:p>
            <a:pPr algn="ctr" defTabSz="457200">
              <a:defRPr/>
            </a:pPr>
            <a:r>
              <a:rPr lang="en-GB" sz="8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or</a:t>
            </a:r>
          </a:p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67" name="Oval 66"/>
          <p:cNvSpPr/>
          <p:nvPr/>
        </p:nvSpPr>
        <p:spPr>
          <a:xfrm>
            <a:off x="6995610" y="3945675"/>
            <a:ext cx="3806921" cy="184512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3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27C257-E3E3-4D35-BA1D-07A5FC30F8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802" b="49243"/>
          <a:stretch/>
        </p:blipFill>
        <p:spPr>
          <a:xfrm>
            <a:off x="514605" y="299108"/>
            <a:ext cx="5581395" cy="625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0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8953500" y="-3880402"/>
            <a:ext cx="0" cy="1581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65600" y="804824"/>
            <a:ext cx="357579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</a:t>
            </a:r>
          </a:p>
          <a:p>
            <a:pPr algn="ctr" defTabSz="457200">
              <a:defRPr/>
            </a:pPr>
            <a:r>
              <a:rPr lang="en-GB" sz="8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or</a:t>
            </a:r>
          </a:p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67" name="Oval 66"/>
          <p:cNvSpPr/>
          <p:nvPr/>
        </p:nvSpPr>
        <p:spPr>
          <a:xfrm>
            <a:off x="7027008" y="3984170"/>
            <a:ext cx="3806921" cy="184512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3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98A5FE-8279-40E2-ABBD-5D44082070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36" b="67096"/>
          <a:stretch/>
        </p:blipFill>
        <p:spPr>
          <a:xfrm>
            <a:off x="860539" y="190500"/>
            <a:ext cx="5676331" cy="635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7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8953500" y="-3880402"/>
            <a:ext cx="0" cy="1581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65600" y="804824"/>
            <a:ext cx="357579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</a:t>
            </a:r>
          </a:p>
          <a:p>
            <a:pPr algn="ctr" defTabSz="457200">
              <a:defRPr/>
            </a:pPr>
            <a:r>
              <a:rPr lang="en-GB" sz="8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or</a:t>
            </a:r>
          </a:p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67" name="Oval 66"/>
          <p:cNvSpPr/>
          <p:nvPr/>
        </p:nvSpPr>
        <p:spPr>
          <a:xfrm>
            <a:off x="7050038" y="818429"/>
            <a:ext cx="3806921" cy="184512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3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928F59-F0C1-4B4B-AD18-71C2DB5C48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802" t="51289"/>
          <a:stretch/>
        </p:blipFill>
        <p:spPr>
          <a:xfrm>
            <a:off x="336205" y="381000"/>
            <a:ext cx="5759795" cy="619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43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8953500" y="-3880402"/>
            <a:ext cx="0" cy="1581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65600" y="804824"/>
            <a:ext cx="357579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</a:t>
            </a:r>
          </a:p>
          <a:p>
            <a:pPr algn="ctr" defTabSz="457200">
              <a:defRPr/>
            </a:pPr>
            <a:r>
              <a:rPr lang="en-GB" sz="8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or</a:t>
            </a:r>
          </a:p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67" name="Oval 66"/>
          <p:cNvSpPr/>
          <p:nvPr/>
        </p:nvSpPr>
        <p:spPr>
          <a:xfrm>
            <a:off x="7005236" y="3945675"/>
            <a:ext cx="3806921" cy="184512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3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219B1-05B0-4E04-895E-F371CC423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442" y="326570"/>
            <a:ext cx="5927687" cy="610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8953500" y="-3880402"/>
            <a:ext cx="0" cy="1581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65600" y="804824"/>
            <a:ext cx="357579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</a:t>
            </a:r>
          </a:p>
          <a:p>
            <a:pPr algn="ctr" defTabSz="457200">
              <a:defRPr/>
            </a:pPr>
            <a:r>
              <a:rPr lang="en-GB" sz="8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or</a:t>
            </a:r>
          </a:p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67" name="Oval 66"/>
          <p:cNvSpPr/>
          <p:nvPr/>
        </p:nvSpPr>
        <p:spPr>
          <a:xfrm>
            <a:off x="7050038" y="3945675"/>
            <a:ext cx="3806921" cy="184512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3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E0DC33-55F7-474A-BA6F-D06E5FF23E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186"/>
          <a:stretch/>
        </p:blipFill>
        <p:spPr>
          <a:xfrm>
            <a:off x="521258" y="336074"/>
            <a:ext cx="5503985" cy="627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0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8953500" y="-3880402"/>
            <a:ext cx="0" cy="1581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65600" y="804824"/>
            <a:ext cx="357579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True </a:t>
            </a:r>
          </a:p>
          <a:p>
            <a:pPr algn="ctr" defTabSz="457200">
              <a:defRPr/>
            </a:pPr>
            <a:r>
              <a:rPr lang="en-GB" sz="8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or</a:t>
            </a:r>
          </a:p>
          <a:p>
            <a:pPr algn="ctr" defTabSz="457200">
              <a:defRPr/>
            </a:pPr>
            <a:r>
              <a:rPr lang="en-GB" sz="115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67" name="Oval 66"/>
          <p:cNvSpPr/>
          <p:nvPr/>
        </p:nvSpPr>
        <p:spPr>
          <a:xfrm>
            <a:off x="7050038" y="849084"/>
            <a:ext cx="3806921" cy="184512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3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F2B39C-52B6-4479-A43C-0D4CE39AA8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058"/>
          <a:stretch/>
        </p:blipFill>
        <p:spPr>
          <a:xfrm>
            <a:off x="730739" y="413655"/>
            <a:ext cx="5577533" cy="614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13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</TotalTime>
  <Words>230</Words>
  <Application>Microsoft Office PowerPoint</Application>
  <PresentationFormat>Widescreen</PresentationFormat>
  <Paragraphs>67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24</cp:revision>
  <dcterms:created xsi:type="dcterms:W3CDTF">2016-01-12T14:21:41Z</dcterms:created>
  <dcterms:modified xsi:type="dcterms:W3CDTF">2024-06-10T10:54:58Z</dcterms:modified>
</cp:coreProperties>
</file>