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F0C16A-54A1-484C-AB16-4E73DCACC529}" v="9" dt="2021-11-25T05:27:20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4F0C16A-54A1-484C-AB16-4E73DCACC529}"/>
    <pc:docChg chg="modSld">
      <pc:chgData name="Stewart Gale" userId="3647ddd2-6040-41ae-a96d-232c23482af8" providerId="ADAL" clId="{14F0C16A-54A1-484C-AB16-4E73DCACC529}" dt="2021-11-25T05:27:25.949" v="20" actId="1076"/>
      <pc:docMkLst>
        <pc:docMk/>
      </pc:docMkLst>
      <pc:sldChg chg="modSp mod">
        <pc:chgData name="Stewart Gale" userId="3647ddd2-6040-41ae-a96d-232c23482af8" providerId="ADAL" clId="{14F0C16A-54A1-484C-AB16-4E73DCACC529}" dt="2021-11-25T05:27:25.949" v="20" actId="1076"/>
        <pc:sldMkLst>
          <pc:docMk/>
          <pc:sldMk cId="2379797903" sldId="258"/>
        </pc:sldMkLst>
        <pc:spChg chg="mod">
          <ac:chgData name="Stewart Gale" userId="3647ddd2-6040-41ae-a96d-232c23482af8" providerId="ADAL" clId="{14F0C16A-54A1-484C-AB16-4E73DCACC529}" dt="2021-11-25T05:26:32.018" v="4" actId="1076"/>
          <ac:spMkLst>
            <pc:docMk/>
            <pc:sldMk cId="2379797903" sldId="258"/>
            <ac:spMk id="25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6:43.908" v="9" actId="1076"/>
          <ac:spMkLst>
            <pc:docMk/>
            <pc:sldMk cId="2379797903" sldId="258"/>
            <ac:spMk id="26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05.380" v="14" actId="1076"/>
          <ac:spMkLst>
            <pc:docMk/>
            <pc:sldMk cId="2379797903" sldId="258"/>
            <ac:spMk id="27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39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0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1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2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3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4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5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6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7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8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0.879" v="19" actId="1076"/>
          <ac:spMkLst>
            <pc:docMk/>
            <pc:sldMk cId="2379797903" sldId="258"/>
            <ac:spMk id="49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6:55.442" v="12" actId="1076"/>
          <ac:spMkLst>
            <pc:docMk/>
            <pc:sldMk cId="2379797903" sldId="258"/>
            <ac:spMk id="50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6:49.983" v="11" actId="1076"/>
          <ac:spMkLst>
            <pc:docMk/>
            <pc:sldMk cId="2379797903" sldId="258"/>
            <ac:spMk id="51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02.610" v="13" actId="1076"/>
          <ac:spMkLst>
            <pc:docMk/>
            <pc:sldMk cId="2379797903" sldId="258"/>
            <ac:spMk id="52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17.733" v="17" actId="1076"/>
          <ac:spMkLst>
            <pc:docMk/>
            <pc:sldMk cId="2379797903" sldId="258"/>
            <ac:spMk id="53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25.949" v="20" actId="1076"/>
          <ac:spMkLst>
            <pc:docMk/>
            <pc:sldMk cId="2379797903" sldId="258"/>
            <ac:spMk id="54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6:47.318" v="10" actId="1076"/>
          <ac:spMkLst>
            <pc:docMk/>
            <pc:sldMk cId="2379797903" sldId="258"/>
            <ac:spMk id="55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13.868" v="16" actId="1076"/>
          <ac:spMkLst>
            <pc:docMk/>
            <pc:sldMk cId="2379797903" sldId="258"/>
            <ac:spMk id="56" creationId="{00000000-0000-0000-0000-000000000000}"/>
          </ac:spMkLst>
        </pc:spChg>
        <pc:spChg chg="mod">
          <ac:chgData name="Stewart Gale" userId="3647ddd2-6040-41ae-a96d-232c23482af8" providerId="ADAL" clId="{14F0C16A-54A1-484C-AB16-4E73DCACC529}" dt="2021-11-25T05:27:09.408" v="15" actId="1076"/>
          <ac:spMkLst>
            <pc:docMk/>
            <pc:sldMk cId="2379797903" sldId="258"/>
            <ac:spMk id="57" creationId="{00000000-0000-0000-0000-000000000000}"/>
          </ac:spMkLst>
        </pc:spChg>
        <pc:grpChg chg="mod">
          <ac:chgData name="Stewart Gale" userId="3647ddd2-6040-41ae-a96d-232c23482af8" providerId="ADAL" clId="{14F0C16A-54A1-484C-AB16-4E73DCACC529}" dt="2021-11-25T05:27:20.879" v="19" actId="1076"/>
          <ac:grpSpMkLst>
            <pc:docMk/>
            <pc:sldMk cId="2379797903" sldId="258"/>
            <ac:grpSpMk id="28" creationId="{00000000-0000-0000-0000-000000000000}"/>
          </ac:grpSpMkLst>
        </pc:grp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29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0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1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2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3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4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5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6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7" creationId="{00000000-0000-0000-0000-000000000000}"/>
          </ac:picMkLst>
        </pc:picChg>
        <pc:picChg chg="mod">
          <ac:chgData name="Stewart Gale" userId="3647ddd2-6040-41ae-a96d-232c23482af8" providerId="ADAL" clId="{14F0C16A-54A1-484C-AB16-4E73DCACC529}" dt="2021-11-25T05:27:20.879" v="19" actId="1076"/>
          <ac:picMkLst>
            <pc:docMk/>
            <pc:sldMk cId="2379797903" sldId="258"/>
            <ac:picMk id="3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9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97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132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10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953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9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91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1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17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61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77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C8FF0-3BD4-4C87-8A2B-56C301356A42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AB2F0-7226-468D-8CFE-1821A9498C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5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641" t="17384" r="32051" b="19436"/>
          <a:stretch/>
        </p:blipFill>
        <p:spPr>
          <a:xfrm>
            <a:off x="4641611" y="101295"/>
            <a:ext cx="2013131" cy="310043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8" name="Group 27"/>
          <p:cNvGrpSpPr/>
          <p:nvPr/>
        </p:nvGrpSpPr>
        <p:grpSpPr>
          <a:xfrm>
            <a:off x="255054" y="87357"/>
            <a:ext cx="11725131" cy="6691681"/>
            <a:chOff x="255054" y="87357"/>
            <a:chExt cx="11725131" cy="6691681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519" y="87358"/>
              <a:ext cx="1883417" cy="22484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0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0596" y="87358"/>
              <a:ext cx="2142617" cy="311436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541" y="3360144"/>
              <a:ext cx="2117672" cy="33832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4100" y="87358"/>
              <a:ext cx="2386085" cy="311437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54" y="2430479"/>
              <a:ext cx="1959760" cy="208643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3732" y="3360143"/>
              <a:ext cx="2576709" cy="338328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9045" y="3360143"/>
              <a:ext cx="2361140" cy="33832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54" y="4611617"/>
              <a:ext cx="1945882" cy="21674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0" y="3360144"/>
              <a:ext cx="2139445" cy="338328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3142" y="87357"/>
              <a:ext cx="2622559" cy="311437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1055415" y="87357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A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34934" y="2397973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B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24088" y="4654050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C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964565" y="2335778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D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20565" y="3349672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41836" y="87357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F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914062" y="3349672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G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807269" y="101296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H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14893" y="3625313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I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214752" y="101296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J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453501" y="5695327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1485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379496" y="950636"/>
            <a:ext cx="30107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a typeface="Times New Roman" panose="02020603050405020304" pitchFamily="18" charset="0"/>
              </a:rPr>
              <a:t>–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 6x + 8</a:t>
            </a:r>
          </a:p>
        </p:txBody>
      </p:sp>
      <p:sp>
        <p:nvSpPr>
          <p:cNvPr id="7" name="Rectangle 6"/>
          <p:cNvSpPr/>
          <p:nvPr/>
        </p:nvSpPr>
        <p:spPr>
          <a:xfrm>
            <a:off x="4012135" y="1787864"/>
            <a:ext cx="29738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a typeface="Times New Roman" panose="02020603050405020304" pitchFamily="18" charset="0"/>
              </a:rPr>
              <a:t>+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 x </a:t>
            </a:r>
            <a:r>
              <a:rPr lang="en-GB" sz="4000" dirty="0">
                <a:ea typeface="Times New Roman" panose="02020603050405020304" pitchFamily="18" charset="0"/>
              </a:rPr>
              <a:t>–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 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18506" y="3043912"/>
            <a:ext cx="30107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+ 6x + 8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2510" y="4033703"/>
            <a:ext cx="29129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+ 2x - 8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8727" y="982478"/>
            <a:ext cx="30107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+ 3x – 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4726" y="2508090"/>
            <a:ext cx="30107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– 2x + 1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53201" y="1912354"/>
            <a:ext cx="13227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</a:t>
            </a:r>
            <a:endParaRPr lang="en-GB" sz="4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47617" y="5761533"/>
            <a:ext cx="20297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+ 5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62478" y="4459684"/>
            <a:ext cx="32656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–x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a typeface="Times New Roman" panose="02020603050405020304" pitchFamily="18" charset="0"/>
              </a:rPr>
              <a:t>+ 2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x + 3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144948"/>
            <a:ext cx="12083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Match the graphs with the equations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31933" y="5436884"/>
            <a:ext cx="30059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–x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a typeface="Times New Roman" panose="02020603050405020304" pitchFamily="18" charset="0"/>
              </a:rPr>
              <a:t>–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x + </a:t>
            </a:r>
            <a:r>
              <a:rPr lang="en-GB" sz="4000" dirty="0">
                <a:ea typeface="Times New Roman" panose="02020603050405020304" pitchFamily="18" charset="0"/>
              </a:rPr>
              <a:t>6</a:t>
            </a:r>
            <a:endParaRPr lang="en-GB" sz="40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02653" y="3751798"/>
            <a:ext cx="20297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4000" dirty="0">
                <a:effectLst/>
                <a:ea typeface="Times New Roman" panose="02020603050405020304" pitchFamily="18" charset="0"/>
              </a:rPr>
              <a:t>y = x</a:t>
            </a:r>
            <a:r>
              <a:rPr lang="en-GB" sz="4000" baseline="30000" dirty="0">
                <a:effectLst/>
                <a:ea typeface="Times New Roman" panose="02020603050405020304" pitchFamily="18" charset="0"/>
              </a:rPr>
              <a:t>2 </a:t>
            </a:r>
            <a:r>
              <a:rPr lang="en-GB" sz="4000" dirty="0">
                <a:effectLst/>
                <a:ea typeface="Times New Roman" panose="02020603050405020304" pitchFamily="18" charset="0"/>
              </a:rPr>
              <a:t>– 1</a:t>
            </a:r>
          </a:p>
        </p:txBody>
      </p:sp>
    </p:spTree>
    <p:extLst>
      <p:ext uri="{BB962C8B-B14F-4D97-AF65-F5344CB8AC3E}">
        <p14:creationId xmlns:p14="http://schemas.microsoft.com/office/powerpoint/2010/main" val="20720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95301" y="2093000"/>
            <a:ext cx="85066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01079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641" t="17384" r="32051" b="19436"/>
          <a:stretch/>
        </p:blipFill>
        <p:spPr>
          <a:xfrm>
            <a:off x="4641611" y="101295"/>
            <a:ext cx="2013131" cy="310043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8" name="Group 27"/>
          <p:cNvGrpSpPr/>
          <p:nvPr/>
        </p:nvGrpSpPr>
        <p:grpSpPr>
          <a:xfrm>
            <a:off x="255054" y="87357"/>
            <a:ext cx="11725131" cy="6691681"/>
            <a:chOff x="255054" y="87357"/>
            <a:chExt cx="11725131" cy="6691681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519" y="87358"/>
              <a:ext cx="1883417" cy="22484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0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0596" y="87358"/>
              <a:ext cx="2142617" cy="311436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541" y="3360144"/>
              <a:ext cx="2117672" cy="33832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4100" y="87358"/>
              <a:ext cx="2386085" cy="311437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54" y="2430479"/>
              <a:ext cx="1959760" cy="208643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3732" y="3360143"/>
              <a:ext cx="2576709" cy="338328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9045" y="3360143"/>
              <a:ext cx="2361140" cy="33832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54" y="4611617"/>
              <a:ext cx="1945882" cy="216742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0" y="3360144"/>
              <a:ext cx="2139445" cy="338328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3142" y="87357"/>
              <a:ext cx="2622559" cy="311437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1055415" y="87357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A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34934" y="2397973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B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24088" y="4654050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C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964565" y="2335778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D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20565" y="3349672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41836" y="87357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F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914062" y="3349672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G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807269" y="101296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H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14893" y="3625313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I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214752" y="101296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J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453501" y="5695327"/>
              <a:ext cx="407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K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17519" y="500247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latin typeface="Crazy Girlz Blond BTN"/>
                <a:ea typeface="Times New Roman" panose="02020603050405020304" pitchFamily="18" charset="0"/>
              </a:rPr>
              <a:t>–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 6x + 8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54474" y="2063738"/>
            <a:ext cx="21739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8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800" b="1" dirty="0">
                <a:solidFill>
                  <a:srgbClr val="FF0000"/>
                </a:solidFill>
                <a:latin typeface="Crazy Girlz Blond BTN"/>
                <a:ea typeface="Times New Roman" panose="02020603050405020304" pitchFamily="18" charset="0"/>
              </a:rPr>
              <a:t>+</a:t>
            </a:r>
            <a:r>
              <a:rPr lang="en-GB" sz="28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 x </a:t>
            </a:r>
            <a:r>
              <a:rPr lang="en-GB" sz="2800" b="1" dirty="0">
                <a:solidFill>
                  <a:srgbClr val="FF0000"/>
                </a:solidFill>
                <a:latin typeface="Crazy Girlz Blond BTN"/>
                <a:ea typeface="Times New Roman" panose="02020603050405020304" pitchFamily="18" charset="0"/>
              </a:rPr>
              <a:t>–</a:t>
            </a:r>
            <a:r>
              <a:rPr lang="en-GB" sz="28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 12</a:t>
            </a:r>
            <a:endParaRPr lang="en-GB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515931" y="3686868"/>
            <a:ext cx="2177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+ 6x + 8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879930" y="425292"/>
            <a:ext cx="2100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+ 2x - 8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14590" y="472892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+ 3x – 4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28948" y="2690360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– 2x + 1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277747" y="3702403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539909" y="5267549"/>
            <a:ext cx="1484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+ 5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641611" y="524643"/>
            <a:ext cx="2348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–x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latin typeface="Crazy Girlz Blond BTN"/>
                <a:ea typeface="Times New Roman" panose="02020603050405020304" pitchFamily="18" charset="0"/>
              </a:rPr>
              <a:t>+ 2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x + 3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813667" y="3702403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–x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latin typeface="Crazy Girlz Blond BTN"/>
                <a:ea typeface="Times New Roman" panose="02020603050405020304" pitchFamily="18" charset="0"/>
              </a:rPr>
              <a:t>–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x + </a:t>
            </a:r>
            <a:r>
              <a:rPr lang="en-GB" sz="2400" b="1" dirty="0">
                <a:solidFill>
                  <a:srgbClr val="FF0000"/>
                </a:solidFill>
                <a:latin typeface="Crazy Girlz Blond BTN"/>
                <a:ea typeface="Times New Roman" panose="02020603050405020304" pitchFamily="18" charset="0"/>
              </a:rPr>
              <a:t>6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24250" y="4915153"/>
            <a:ext cx="1476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y = x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2 </a:t>
            </a:r>
            <a:r>
              <a:rPr lang="en-GB" sz="2400" b="1" dirty="0">
                <a:solidFill>
                  <a:srgbClr val="FF0000"/>
                </a:solidFill>
                <a:effectLst/>
                <a:latin typeface="Crazy Girlz Blond BTN"/>
                <a:ea typeface="Times New Roman" panose="02020603050405020304" pitchFamily="18" charset="0"/>
              </a:rPr>
              <a:t>– 1</a:t>
            </a:r>
            <a:endParaRPr lang="en-GB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79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171</Words>
  <Application>Microsoft Office PowerPoint</Application>
  <PresentationFormat>Widescreen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Crazy Girlz Blond BTN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2017-01-05T06:34:44Z</dcterms:created>
  <dcterms:modified xsi:type="dcterms:W3CDTF">2021-11-25T05:27:32Z</dcterms:modified>
</cp:coreProperties>
</file>