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6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>
        <p:scale>
          <a:sx n="26" d="100"/>
          <a:sy n="26" d="100"/>
        </p:scale>
        <p:origin x="2367" y="14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2E9DA-EBAB-474B-8B58-B25BDF1529AA}" type="datetimeFigureOut">
              <a:rPr lang="en-GB" smtClean="0"/>
              <a:t>09/06/2020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ADC76-99ED-4F9C-9769-A084B25D23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29514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2E9DA-EBAB-474B-8B58-B25BDF1529AA}" type="datetimeFigureOut">
              <a:rPr lang="en-GB" smtClean="0"/>
              <a:t>09/06/2020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ADC76-99ED-4F9C-9769-A084B25D23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31649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2E9DA-EBAB-474B-8B58-B25BDF1529AA}" type="datetimeFigureOut">
              <a:rPr lang="en-GB" smtClean="0"/>
              <a:t>09/06/2020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ADC76-99ED-4F9C-9769-A084B25D23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4033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2E9DA-EBAB-474B-8B58-B25BDF1529AA}" type="datetimeFigureOut">
              <a:rPr lang="en-GB" smtClean="0"/>
              <a:t>09/06/2020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ADC76-99ED-4F9C-9769-A084B25D23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60402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2E9DA-EBAB-474B-8B58-B25BDF1529AA}" type="datetimeFigureOut">
              <a:rPr lang="en-GB" smtClean="0"/>
              <a:t>09/06/2020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ADC76-99ED-4F9C-9769-A084B25D23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67458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2E9DA-EBAB-474B-8B58-B25BDF1529AA}" type="datetimeFigureOut">
              <a:rPr lang="en-GB" smtClean="0"/>
              <a:t>09/06/2020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ADC76-99ED-4F9C-9769-A084B25D23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70834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2E9DA-EBAB-474B-8B58-B25BDF1529AA}" type="datetimeFigureOut">
              <a:rPr lang="en-GB" smtClean="0"/>
              <a:t>09/06/2020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ADC76-99ED-4F9C-9769-A084B25D23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70700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2E9DA-EBAB-474B-8B58-B25BDF1529AA}" type="datetimeFigureOut">
              <a:rPr lang="en-GB" smtClean="0"/>
              <a:t>09/06/2020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ADC76-99ED-4F9C-9769-A084B25D23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92419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2E9DA-EBAB-474B-8B58-B25BDF1529AA}" type="datetimeFigureOut">
              <a:rPr lang="en-GB" smtClean="0"/>
              <a:t>09/06/2020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ADC76-99ED-4F9C-9769-A084B25D23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28489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2E9DA-EBAB-474B-8B58-B25BDF1529AA}" type="datetimeFigureOut">
              <a:rPr lang="en-GB" smtClean="0"/>
              <a:t>09/06/2020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ADC76-99ED-4F9C-9769-A084B25D23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17316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2E9DA-EBAB-474B-8B58-B25BDF1529AA}" type="datetimeFigureOut">
              <a:rPr lang="en-GB" smtClean="0"/>
              <a:t>09/06/2020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ADC76-99ED-4F9C-9769-A084B25D23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44530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B2E9DA-EBAB-474B-8B58-B25BDF1529AA}" type="datetimeFigureOut">
              <a:rPr lang="en-GB" smtClean="0"/>
              <a:t>09/06/2020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9ADC76-99ED-4F9C-9769-A084B25D23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72793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10425" t="11681" r="9804" b="9801"/>
          <a:stretch/>
        </p:blipFill>
        <p:spPr>
          <a:xfrm>
            <a:off x="149291" y="1"/>
            <a:ext cx="1204271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618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55026" y="2061557"/>
            <a:ext cx="76200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751126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2918982" y="54828"/>
            <a:ext cx="6396813" cy="6803172"/>
            <a:chOff x="0" y="0"/>
            <a:chExt cx="5492484" cy="6245137"/>
          </a:xfrm>
        </p:grpSpPr>
        <p:sp>
          <p:nvSpPr>
            <p:cNvPr id="6" name="Line 2"/>
            <p:cNvSpPr>
              <a:spLocks noChangeShapeType="1"/>
            </p:cNvSpPr>
            <p:nvPr/>
          </p:nvSpPr>
          <p:spPr bwMode="auto">
            <a:xfrm flipV="1">
              <a:off x="381000" y="267184"/>
              <a:ext cx="0" cy="57150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stealth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800"/>
            </a:p>
          </p:txBody>
        </p:sp>
        <p:sp>
          <p:nvSpPr>
            <p:cNvPr id="7" name="Line 3"/>
            <p:cNvSpPr>
              <a:spLocks noChangeShapeType="1"/>
            </p:cNvSpPr>
            <p:nvPr/>
          </p:nvSpPr>
          <p:spPr bwMode="auto">
            <a:xfrm>
              <a:off x="304800" y="5905984"/>
              <a:ext cx="487680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stealth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800"/>
            </a:p>
          </p:txBody>
        </p:sp>
        <p:sp>
          <p:nvSpPr>
            <p:cNvPr id="8" name="Line 4"/>
            <p:cNvSpPr>
              <a:spLocks noChangeShapeType="1"/>
            </p:cNvSpPr>
            <p:nvPr/>
          </p:nvSpPr>
          <p:spPr bwMode="auto">
            <a:xfrm flipV="1">
              <a:off x="609600" y="343384"/>
              <a:ext cx="0" cy="56388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800"/>
            </a:p>
          </p:txBody>
        </p:sp>
        <p:sp>
          <p:nvSpPr>
            <p:cNvPr id="9" name="Line 5"/>
            <p:cNvSpPr>
              <a:spLocks noChangeShapeType="1"/>
            </p:cNvSpPr>
            <p:nvPr/>
          </p:nvSpPr>
          <p:spPr bwMode="auto">
            <a:xfrm flipV="1">
              <a:off x="838200" y="343384"/>
              <a:ext cx="0" cy="56388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800"/>
            </a:p>
          </p:txBody>
        </p:sp>
        <p:sp>
          <p:nvSpPr>
            <p:cNvPr id="10" name="Line 6"/>
            <p:cNvSpPr>
              <a:spLocks noChangeShapeType="1"/>
            </p:cNvSpPr>
            <p:nvPr/>
          </p:nvSpPr>
          <p:spPr bwMode="auto">
            <a:xfrm flipV="1">
              <a:off x="1066800" y="343384"/>
              <a:ext cx="0" cy="56388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800"/>
            </a:p>
          </p:txBody>
        </p:sp>
        <p:sp>
          <p:nvSpPr>
            <p:cNvPr id="11" name="Line 7"/>
            <p:cNvSpPr>
              <a:spLocks noChangeShapeType="1"/>
            </p:cNvSpPr>
            <p:nvPr/>
          </p:nvSpPr>
          <p:spPr bwMode="auto">
            <a:xfrm flipV="1">
              <a:off x="1295400" y="343384"/>
              <a:ext cx="0" cy="56388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800"/>
            </a:p>
          </p:txBody>
        </p:sp>
        <p:sp>
          <p:nvSpPr>
            <p:cNvPr id="12" name="Line 8"/>
            <p:cNvSpPr>
              <a:spLocks noChangeShapeType="1"/>
            </p:cNvSpPr>
            <p:nvPr/>
          </p:nvSpPr>
          <p:spPr bwMode="auto">
            <a:xfrm flipV="1">
              <a:off x="1524000" y="343384"/>
              <a:ext cx="0" cy="56388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800"/>
            </a:p>
          </p:txBody>
        </p:sp>
        <p:sp>
          <p:nvSpPr>
            <p:cNvPr id="13" name="Line 9"/>
            <p:cNvSpPr>
              <a:spLocks noChangeShapeType="1"/>
            </p:cNvSpPr>
            <p:nvPr/>
          </p:nvSpPr>
          <p:spPr bwMode="auto">
            <a:xfrm>
              <a:off x="304800" y="5677384"/>
              <a:ext cx="47244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800"/>
            </a:p>
          </p:txBody>
        </p:sp>
        <p:sp>
          <p:nvSpPr>
            <p:cNvPr id="14" name="Line 10"/>
            <p:cNvSpPr>
              <a:spLocks noChangeShapeType="1"/>
            </p:cNvSpPr>
            <p:nvPr/>
          </p:nvSpPr>
          <p:spPr bwMode="auto">
            <a:xfrm>
              <a:off x="304800" y="5448784"/>
              <a:ext cx="47244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800"/>
            </a:p>
          </p:txBody>
        </p:sp>
        <p:sp>
          <p:nvSpPr>
            <p:cNvPr id="15" name="Line 11"/>
            <p:cNvSpPr>
              <a:spLocks noChangeShapeType="1"/>
            </p:cNvSpPr>
            <p:nvPr/>
          </p:nvSpPr>
          <p:spPr bwMode="auto">
            <a:xfrm>
              <a:off x="304800" y="5220184"/>
              <a:ext cx="47244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800"/>
            </a:p>
          </p:txBody>
        </p:sp>
        <p:sp>
          <p:nvSpPr>
            <p:cNvPr id="16" name="Line 12"/>
            <p:cNvSpPr>
              <a:spLocks noChangeShapeType="1"/>
            </p:cNvSpPr>
            <p:nvPr/>
          </p:nvSpPr>
          <p:spPr bwMode="auto">
            <a:xfrm>
              <a:off x="304800" y="4991584"/>
              <a:ext cx="47244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800"/>
            </a:p>
          </p:txBody>
        </p:sp>
        <p:sp>
          <p:nvSpPr>
            <p:cNvPr id="17" name="Line 13"/>
            <p:cNvSpPr>
              <a:spLocks noChangeShapeType="1"/>
            </p:cNvSpPr>
            <p:nvPr/>
          </p:nvSpPr>
          <p:spPr bwMode="auto">
            <a:xfrm>
              <a:off x="304800" y="4762984"/>
              <a:ext cx="47244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800"/>
            </a:p>
          </p:txBody>
        </p:sp>
        <p:sp>
          <p:nvSpPr>
            <p:cNvPr id="18" name="Line 14"/>
            <p:cNvSpPr>
              <a:spLocks noChangeShapeType="1"/>
            </p:cNvSpPr>
            <p:nvPr/>
          </p:nvSpPr>
          <p:spPr bwMode="auto">
            <a:xfrm>
              <a:off x="304800" y="4534384"/>
              <a:ext cx="47244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800"/>
            </a:p>
          </p:txBody>
        </p:sp>
        <p:sp>
          <p:nvSpPr>
            <p:cNvPr id="19" name="Line 15"/>
            <p:cNvSpPr>
              <a:spLocks noChangeShapeType="1"/>
            </p:cNvSpPr>
            <p:nvPr/>
          </p:nvSpPr>
          <p:spPr bwMode="auto">
            <a:xfrm>
              <a:off x="304800" y="4305784"/>
              <a:ext cx="47244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800"/>
            </a:p>
          </p:txBody>
        </p:sp>
        <p:sp>
          <p:nvSpPr>
            <p:cNvPr id="20" name="Line 16"/>
            <p:cNvSpPr>
              <a:spLocks noChangeShapeType="1"/>
            </p:cNvSpPr>
            <p:nvPr/>
          </p:nvSpPr>
          <p:spPr bwMode="auto">
            <a:xfrm>
              <a:off x="304800" y="4077184"/>
              <a:ext cx="47244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800"/>
            </a:p>
          </p:txBody>
        </p:sp>
        <p:sp>
          <p:nvSpPr>
            <p:cNvPr id="21" name="Line 17"/>
            <p:cNvSpPr>
              <a:spLocks noChangeShapeType="1"/>
            </p:cNvSpPr>
            <p:nvPr/>
          </p:nvSpPr>
          <p:spPr bwMode="auto">
            <a:xfrm>
              <a:off x="304800" y="3848584"/>
              <a:ext cx="47244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800"/>
            </a:p>
          </p:txBody>
        </p:sp>
        <p:sp>
          <p:nvSpPr>
            <p:cNvPr id="22" name="Line 18"/>
            <p:cNvSpPr>
              <a:spLocks noChangeShapeType="1"/>
            </p:cNvSpPr>
            <p:nvPr/>
          </p:nvSpPr>
          <p:spPr bwMode="auto">
            <a:xfrm>
              <a:off x="304800" y="3619984"/>
              <a:ext cx="47244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800"/>
            </a:p>
          </p:txBody>
        </p:sp>
        <p:sp>
          <p:nvSpPr>
            <p:cNvPr id="23" name="Line 19"/>
            <p:cNvSpPr>
              <a:spLocks noChangeShapeType="1"/>
            </p:cNvSpPr>
            <p:nvPr/>
          </p:nvSpPr>
          <p:spPr bwMode="auto">
            <a:xfrm>
              <a:off x="304800" y="3391384"/>
              <a:ext cx="47244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800"/>
            </a:p>
          </p:txBody>
        </p:sp>
        <p:sp>
          <p:nvSpPr>
            <p:cNvPr id="24" name="Line 20"/>
            <p:cNvSpPr>
              <a:spLocks noChangeShapeType="1"/>
            </p:cNvSpPr>
            <p:nvPr/>
          </p:nvSpPr>
          <p:spPr bwMode="auto">
            <a:xfrm>
              <a:off x="304800" y="3162784"/>
              <a:ext cx="47244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800"/>
            </a:p>
          </p:txBody>
        </p:sp>
        <p:sp>
          <p:nvSpPr>
            <p:cNvPr id="25" name="Line 21"/>
            <p:cNvSpPr>
              <a:spLocks noChangeShapeType="1"/>
            </p:cNvSpPr>
            <p:nvPr/>
          </p:nvSpPr>
          <p:spPr bwMode="auto">
            <a:xfrm>
              <a:off x="304800" y="2934184"/>
              <a:ext cx="47244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800"/>
            </a:p>
          </p:txBody>
        </p:sp>
        <p:sp>
          <p:nvSpPr>
            <p:cNvPr id="26" name="Line 22"/>
            <p:cNvSpPr>
              <a:spLocks noChangeShapeType="1"/>
            </p:cNvSpPr>
            <p:nvPr/>
          </p:nvSpPr>
          <p:spPr bwMode="auto">
            <a:xfrm>
              <a:off x="304800" y="2705584"/>
              <a:ext cx="47244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800"/>
            </a:p>
          </p:txBody>
        </p:sp>
        <p:sp>
          <p:nvSpPr>
            <p:cNvPr id="27" name="Line 23"/>
            <p:cNvSpPr>
              <a:spLocks noChangeShapeType="1"/>
            </p:cNvSpPr>
            <p:nvPr/>
          </p:nvSpPr>
          <p:spPr bwMode="auto">
            <a:xfrm>
              <a:off x="304800" y="2476984"/>
              <a:ext cx="47244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800"/>
            </a:p>
          </p:txBody>
        </p:sp>
        <p:sp>
          <p:nvSpPr>
            <p:cNvPr id="28" name="Line 24"/>
            <p:cNvSpPr>
              <a:spLocks noChangeShapeType="1"/>
            </p:cNvSpPr>
            <p:nvPr/>
          </p:nvSpPr>
          <p:spPr bwMode="auto">
            <a:xfrm>
              <a:off x="304800" y="2248384"/>
              <a:ext cx="47244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800"/>
            </a:p>
          </p:txBody>
        </p:sp>
        <p:sp>
          <p:nvSpPr>
            <p:cNvPr id="29" name="Line 25"/>
            <p:cNvSpPr>
              <a:spLocks noChangeShapeType="1"/>
            </p:cNvSpPr>
            <p:nvPr/>
          </p:nvSpPr>
          <p:spPr bwMode="auto">
            <a:xfrm>
              <a:off x="304800" y="2019784"/>
              <a:ext cx="47244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800"/>
            </a:p>
          </p:txBody>
        </p:sp>
        <p:sp>
          <p:nvSpPr>
            <p:cNvPr id="30" name="Line 26"/>
            <p:cNvSpPr>
              <a:spLocks noChangeShapeType="1"/>
            </p:cNvSpPr>
            <p:nvPr/>
          </p:nvSpPr>
          <p:spPr bwMode="auto">
            <a:xfrm>
              <a:off x="304800" y="1791184"/>
              <a:ext cx="47244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800"/>
            </a:p>
          </p:txBody>
        </p:sp>
        <p:sp>
          <p:nvSpPr>
            <p:cNvPr id="31" name="Line 27"/>
            <p:cNvSpPr>
              <a:spLocks noChangeShapeType="1"/>
            </p:cNvSpPr>
            <p:nvPr/>
          </p:nvSpPr>
          <p:spPr bwMode="auto">
            <a:xfrm>
              <a:off x="304800" y="1562584"/>
              <a:ext cx="47244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800"/>
            </a:p>
          </p:txBody>
        </p:sp>
        <p:sp>
          <p:nvSpPr>
            <p:cNvPr id="32" name="Line 28"/>
            <p:cNvSpPr>
              <a:spLocks noChangeShapeType="1"/>
            </p:cNvSpPr>
            <p:nvPr/>
          </p:nvSpPr>
          <p:spPr bwMode="auto">
            <a:xfrm>
              <a:off x="304800" y="1333984"/>
              <a:ext cx="47244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800"/>
            </a:p>
          </p:txBody>
        </p:sp>
        <p:sp>
          <p:nvSpPr>
            <p:cNvPr id="33" name="Line 29"/>
            <p:cNvSpPr>
              <a:spLocks noChangeShapeType="1"/>
            </p:cNvSpPr>
            <p:nvPr/>
          </p:nvSpPr>
          <p:spPr bwMode="auto">
            <a:xfrm>
              <a:off x="304800" y="1105384"/>
              <a:ext cx="47244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800"/>
            </a:p>
          </p:txBody>
        </p:sp>
        <p:sp>
          <p:nvSpPr>
            <p:cNvPr id="34" name="Line 30"/>
            <p:cNvSpPr>
              <a:spLocks noChangeShapeType="1"/>
            </p:cNvSpPr>
            <p:nvPr/>
          </p:nvSpPr>
          <p:spPr bwMode="auto">
            <a:xfrm>
              <a:off x="304800" y="876784"/>
              <a:ext cx="47244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800"/>
            </a:p>
          </p:txBody>
        </p:sp>
        <p:sp>
          <p:nvSpPr>
            <p:cNvPr id="35" name="Line 31"/>
            <p:cNvSpPr>
              <a:spLocks noChangeShapeType="1"/>
            </p:cNvSpPr>
            <p:nvPr/>
          </p:nvSpPr>
          <p:spPr bwMode="auto">
            <a:xfrm flipV="1">
              <a:off x="1752600" y="343384"/>
              <a:ext cx="0" cy="56388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800"/>
            </a:p>
          </p:txBody>
        </p:sp>
        <p:sp>
          <p:nvSpPr>
            <p:cNvPr id="36" name="Line 32"/>
            <p:cNvSpPr>
              <a:spLocks noChangeShapeType="1"/>
            </p:cNvSpPr>
            <p:nvPr/>
          </p:nvSpPr>
          <p:spPr bwMode="auto">
            <a:xfrm flipV="1">
              <a:off x="1981200" y="343384"/>
              <a:ext cx="0" cy="56388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800"/>
            </a:p>
          </p:txBody>
        </p:sp>
        <p:sp>
          <p:nvSpPr>
            <p:cNvPr id="37" name="Line 33"/>
            <p:cNvSpPr>
              <a:spLocks noChangeShapeType="1"/>
            </p:cNvSpPr>
            <p:nvPr/>
          </p:nvSpPr>
          <p:spPr bwMode="auto">
            <a:xfrm flipV="1">
              <a:off x="2209800" y="343384"/>
              <a:ext cx="0" cy="56388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800"/>
            </a:p>
          </p:txBody>
        </p:sp>
        <p:sp>
          <p:nvSpPr>
            <p:cNvPr id="38" name="Line 34"/>
            <p:cNvSpPr>
              <a:spLocks noChangeShapeType="1"/>
            </p:cNvSpPr>
            <p:nvPr/>
          </p:nvSpPr>
          <p:spPr bwMode="auto">
            <a:xfrm flipV="1">
              <a:off x="2438400" y="343384"/>
              <a:ext cx="0" cy="56388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800"/>
            </a:p>
          </p:txBody>
        </p:sp>
        <p:sp>
          <p:nvSpPr>
            <p:cNvPr id="39" name="Line 35"/>
            <p:cNvSpPr>
              <a:spLocks noChangeShapeType="1"/>
            </p:cNvSpPr>
            <p:nvPr/>
          </p:nvSpPr>
          <p:spPr bwMode="auto">
            <a:xfrm flipV="1">
              <a:off x="2667000" y="343384"/>
              <a:ext cx="0" cy="56388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800"/>
            </a:p>
          </p:txBody>
        </p:sp>
        <p:sp>
          <p:nvSpPr>
            <p:cNvPr id="40" name="Line 36"/>
            <p:cNvSpPr>
              <a:spLocks noChangeShapeType="1"/>
            </p:cNvSpPr>
            <p:nvPr/>
          </p:nvSpPr>
          <p:spPr bwMode="auto">
            <a:xfrm flipV="1">
              <a:off x="2895600" y="343384"/>
              <a:ext cx="0" cy="56388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800"/>
            </a:p>
          </p:txBody>
        </p:sp>
        <p:sp>
          <p:nvSpPr>
            <p:cNvPr id="41" name="Line 37"/>
            <p:cNvSpPr>
              <a:spLocks noChangeShapeType="1"/>
            </p:cNvSpPr>
            <p:nvPr/>
          </p:nvSpPr>
          <p:spPr bwMode="auto">
            <a:xfrm flipV="1">
              <a:off x="3124200" y="343384"/>
              <a:ext cx="0" cy="56388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800"/>
            </a:p>
          </p:txBody>
        </p:sp>
        <p:sp>
          <p:nvSpPr>
            <p:cNvPr id="42" name="Line 38"/>
            <p:cNvSpPr>
              <a:spLocks noChangeShapeType="1"/>
            </p:cNvSpPr>
            <p:nvPr/>
          </p:nvSpPr>
          <p:spPr bwMode="auto">
            <a:xfrm flipV="1">
              <a:off x="3352800" y="343384"/>
              <a:ext cx="0" cy="56388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800"/>
            </a:p>
          </p:txBody>
        </p:sp>
        <p:sp>
          <p:nvSpPr>
            <p:cNvPr id="43" name="Line 39"/>
            <p:cNvSpPr>
              <a:spLocks noChangeShapeType="1"/>
            </p:cNvSpPr>
            <p:nvPr/>
          </p:nvSpPr>
          <p:spPr bwMode="auto">
            <a:xfrm flipV="1">
              <a:off x="3581400" y="343384"/>
              <a:ext cx="0" cy="56388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800"/>
            </a:p>
          </p:txBody>
        </p:sp>
        <p:sp>
          <p:nvSpPr>
            <p:cNvPr id="44" name="Line 40"/>
            <p:cNvSpPr>
              <a:spLocks noChangeShapeType="1"/>
            </p:cNvSpPr>
            <p:nvPr/>
          </p:nvSpPr>
          <p:spPr bwMode="auto">
            <a:xfrm flipV="1">
              <a:off x="3810000" y="343384"/>
              <a:ext cx="0" cy="56388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800"/>
            </a:p>
          </p:txBody>
        </p:sp>
        <p:sp>
          <p:nvSpPr>
            <p:cNvPr id="45" name="Line 41"/>
            <p:cNvSpPr>
              <a:spLocks noChangeShapeType="1"/>
            </p:cNvSpPr>
            <p:nvPr/>
          </p:nvSpPr>
          <p:spPr bwMode="auto">
            <a:xfrm flipV="1">
              <a:off x="4038600" y="343384"/>
              <a:ext cx="0" cy="56388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800"/>
            </a:p>
          </p:txBody>
        </p:sp>
        <p:sp>
          <p:nvSpPr>
            <p:cNvPr id="46" name="Line 42"/>
            <p:cNvSpPr>
              <a:spLocks noChangeShapeType="1"/>
            </p:cNvSpPr>
            <p:nvPr/>
          </p:nvSpPr>
          <p:spPr bwMode="auto">
            <a:xfrm flipV="1">
              <a:off x="4267200" y="343384"/>
              <a:ext cx="0" cy="56388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800"/>
            </a:p>
          </p:txBody>
        </p:sp>
        <p:sp>
          <p:nvSpPr>
            <p:cNvPr id="47" name="Line 43"/>
            <p:cNvSpPr>
              <a:spLocks noChangeShapeType="1"/>
            </p:cNvSpPr>
            <p:nvPr/>
          </p:nvSpPr>
          <p:spPr bwMode="auto">
            <a:xfrm flipV="1">
              <a:off x="4495800" y="343384"/>
              <a:ext cx="0" cy="56388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800"/>
            </a:p>
          </p:txBody>
        </p:sp>
        <p:sp>
          <p:nvSpPr>
            <p:cNvPr id="48" name="Line 44"/>
            <p:cNvSpPr>
              <a:spLocks noChangeShapeType="1"/>
            </p:cNvSpPr>
            <p:nvPr/>
          </p:nvSpPr>
          <p:spPr bwMode="auto">
            <a:xfrm flipV="1">
              <a:off x="4724400" y="343384"/>
              <a:ext cx="0" cy="56388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800"/>
            </a:p>
          </p:txBody>
        </p:sp>
        <p:sp>
          <p:nvSpPr>
            <p:cNvPr id="49" name="Line 45"/>
            <p:cNvSpPr>
              <a:spLocks noChangeShapeType="1"/>
            </p:cNvSpPr>
            <p:nvPr/>
          </p:nvSpPr>
          <p:spPr bwMode="auto">
            <a:xfrm flipV="1">
              <a:off x="4953000" y="343384"/>
              <a:ext cx="0" cy="56388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800"/>
            </a:p>
          </p:txBody>
        </p:sp>
        <p:sp>
          <p:nvSpPr>
            <p:cNvPr id="50" name="Rectangle 49"/>
            <p:cNvSpPr>
              <a:spLocks noChangeArrowheads="1"/>
            </p:cNvSpPr>
            <p:nvPr/>
          </p:nvSpPr>
          <p:spPr bwMode="auto">
            <a:xfrm>
              <a:off x="76200" y="5753583"/>
              <a:ext cx="381000" cy="2629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2075" tIns="46038" rIns="92075" bIns="46038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800">
                  <a:latin typeface="Arial" charset="0"/>
                </a:rPr>
                <a:t>0</a:t>
              </a:r>
            </a:p>
          </p:txBody>
        </p:sp>
        <p:sp>
          <p:nvSpPr>
            <p:cNvPr id="51" name="Rectangle 50"/>
            <p:cNvSpPr>
              <a:spLocks noChangeArrowheads="1"/>
            </p:cNvSpPr>
            <p:nvPr/>
          </p:nvSpPr>
          <p:spPr bwMode="auto">
            <a:xfrm>
              <a:off x="76200" y="5524984"/>
              <a:ext cx="381000" cy="2629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2075" tIns="46038" rIns="92075" bIns="46038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800">
                  <a:latin typeface="Arial" charset="0"/>
                </a:rPr>
                <a:t>1</a:t>
              </a:r>
            </a:p>
          </p:txBody>
        </p:sp>
        <p:sp>
          <p:nvSpPr>
            <p:cNvPr id="52" name="Rectangle 51"/>
            <p:cNvSpPr>
              <a:spLocks noChangeArrowheads="1"/>
            </p:cNvSpPr>
            <p:nvPr/>
          </p:nvSpPr>
          <p:spPr bwMode="auto">
            <a:xfrm>
              <a:off x="76200" y="5296384"/>
              <a:ext cx="381000" cy="2629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2075" tIns="46038" rIns="92075" bIns="46038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800">
                  <a:latin typeface="Arial" charset="0"/>
                </a:rPr>
                <a:t>2</a:t>
              </a:r>
            </a:p>
          </p:txBody>
        </p:sp>
        <p:sp>
          <p:nvSpPr>
            <p:cNvPr id="53" name="Rectangle 52"/>
            <p:cNvSpPr>
              <a:spLocks noChangeArrowheads="1"/>
            </p:cNvSpPr>
            <p:nvPr/>
          </p:nvSpPr>
          <p:spPr bwMode="auto">
            <a:xfrm>
              <a:off x="76200" y="5067784"/>
              <a:ext cx="381000" cy="2629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2075" tIns="46038" rIns="92075" bIns="46038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800">
                  <a:latin typeface="Arial" charset="0"/>
                </a:rPr>
                <a:t>3</a:t>
              </a:r>
            </a:p>
          </p:txBody>
        </p:sp>
        <p:sp>
          <p:nvSpPr>
            <p:cNvPr id="54" name="Rectangle 53"/>
            <p:cNvSpPr>
              <a:spLocks noChangeArrowheads="1"/>
            </p:cNvSpPr>
            <p:nvPr/>
          </p:nvSpPr>
          <p:spPr bwMode="auto">
            <a:xfrm>
              <a:off x="76200" y="4839184"/>
              <a:ext cx="381000" cy="2629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2075" tIns="46038" rIns="92075" bIns="46038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800">
                  <a:latin typeface="Arial" charset="0"/>
                </a:rPr>
                <a:t>4</a:t>
              </a:r>
            </a:p>
          </p:txBody>
        </p:sp>
        <p:sp>
          <p:nvSpPr>
            <p:cNvPr id="55" name="Rectangle 54"/>
            <p:cNvSpPr>
              <a:spLocks noChangeArrowheads="1"/>
            </p:cNvSpPr>
            <p:nvPr/>
          </p:nvSpPr>
          <p:spPr bwMode="auto">
            <a:xfrm>
              <a:off x="76200" y="4610583"/>
              <a:ext cx="381000" cy="2629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2075" tIns="46038" rIns="92075" bIns="46038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800">
                  <a:latin typeface="Arial" charset="0"/>
                </a:rPr>
                <a:t>5</a:t>
              </a:r>
            </a:p>
          </p:txBody>
        </p:sp>
        <p:sp>
          <p:nvSpPr>
            <p:cNvPr id="56" name="Rectangle 55"/>
            <p:cNvSpPr>
              <a:spLocks noChangeArrowheads="1"/>
            </p:cNvSpPr>
            <p:nvPr/>
          </p:nvSpPr>
          <p:spPr bwMode="auto">
            <a:xfrm>
              <a:off x="76200" y="4381984"/>
              <a:ext cx="381000" cy="2629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2075" tIns="46038" rIns="92075" bIns="46038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800">
                  <a:latin typeface="Arial" charset="0"/>
                </a:rPr>
                <a:t>6</a:t>
              </a:r>
            </a:p>
          </p:txBody>
        </p:sp>
        <p:sp>
          <p:nvSpPr>
            <p:cNvPr id="57" name="Rectangle 56"/>
            <p:cNvSpPr>
              <a:spLocks noChangeArrowheads="1"/>
            </p:cNvSpPr>
            <p:nvPr/>
          </p:nvSpPr>
          <p:spPr bwMode="auto">
            <a:xfrm>
              <a:off x="76200" y="4153384"/>
              <a:ext cx="381000" cy="2629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2075" tIns="46038" rIns="92075" bIns="46038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800">
                  <a:latin typeface="Arial" charset="0"/>
                </a:rPr>
                <a:t>7</a:t>
              </a:r>
            </a:p>
          </p:txBody>
        </p:sp>
        <p:sp>
          <p:nvSpPr>
            <p:cNvPr id="58" name="Rectangle 57"/>
            <p:cNvSpPr>
              <a:spLocks noChangeArrowheads="1"/>
            </p:cNvSpPr>
            <p:nvPr/>
          </p:nvSpPr>
          <p:spPr bwMode="auto">
            <a:xfrm>
              <a:off x="76200" y="3924784"/>
              <a:ext cx="381000" cy="2629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2075" tIns="46038" rIns="92075" bIns="46038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800">
                  <a:latin typeface="Arial" charset="0"/>
                </a:rPr>
                <a:t>8</a:t>
              </a:r>
            </a:p>
          </p:txBody>
        </p:sp>
        <p:sp>
          <p:nvSpPr>
            <p:cNvPr id="59" name="Rectangle 58"/>
            <p:cNvSpPr>
              <a:spLocks noChangeArrowheads="1"/>
            </p:cNvSpPr>
            <p:nvPr/>
          </p:nvSpPr>
          <p:spPr bwMode="auto">
            <a:xfrm>
              <a:off x="76200" y="3696184"/>
              <a:ext cx="381000" cy="2629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2075" tIns="46038" rIns="92075" bIns="46038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800">
                  <a:latin typeface="Arial" charset="0"/>
                </a:rPr>
                <a:t>9</a:t>
              </a:r>
            </a:p>
          </p:txBody>
        </p:sp>
        <p:sp>
          <p:nvSpPr>
            <p:cNvPr id="60" name="Rectangle 59"/>
            <p:cNvSpPr>
              <a:spLocks noChangeArrowheads="1"/>
            </p:cNvSpPr>
            <p:nvPr/>
          </p:nvSpPr>
          <p:spPr bwMode="auto">
            <a:xfrm>
              <a:off x="0" y="3467585"/>
              <a:ext cx="381000" cy="2629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2075" tIns="46038" rIns="92075" bIns="46038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800">
                  <a:latin typeface="Arial" charset="0"/>
                </a:rPr>
                <a:t>10</a:t>
              </a:r>
            </a:p>
          </p:txBody>
        </p:sp>
        <p:sp>
          <p:nvSpPr>
            <p:cNvPr id="61" name="Rectangle 60"/>
            <p:cNvSpPr>
              <a:spLocks noChangeArrowheads="1"/>
            </p:cNvSpPr>
            <p:nvPr/>
          </p:nvSpPr>
          <p:spPr bwMode="auto">
            <a:xfrm>
              <a:off x="0" y="3238984"/>
              <a:ext cx="381000" cy="2629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2075" tIns="46038" rIns="92075" bIns="46038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800">
                  <a:latin typeface="Arial" charset="0"/>
                </a:rPr>
                <a:t>11</a:t>
              </a:r>
            </a:p>
          </p:txBody>
        </p:sp>
        <p:sp>
          <p:nvSpPr>
            <p:cNvPr id="62" name="Rectangle 61"/>
            <p:cNvSpPr>
              <a:spLocks noChangeArrowheads="1"/>
            </p:cNvSpPr>
            <p:nvPr/>
          </p:nvSpPr>
          <p:spPr bwMode="auto">
            <a:xfrm>
              <a:off x="0" y="3010384"/>
              <a:ext cx="381000" cy="2629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2075" tIns="46038" rIns="92075" bIns="46038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800">
                  <a:latin typeface="Arial" charset="0"/>
                </a:rPr>
                <a:t>12</a:t>
              </a:r>
            </a:p>
          </p:txBody>
        </p:sp>
        <p:sp>
          <p:nvSpPr>
            <p:cNvPr id="63" name="Rectangle 62"/>
            <p:cNvSpPr>
              <a:spLocks noChangeArrowheads="1"/>
            </p:cNvSpPr>
            <p:nvPr/>
          </p:nvSpPr>
          <p:spPr bwMode="auto">
            <a:xfrm>
              <a:off x="0" y="2781784"/>
              <a:ext cx="381000" cy="2629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2075" tIns="46038" rIns="92075" bIns="46038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800">
                  <a:latin typeface="Arial" charset="0"/>
                </a:rPr>
                <a:t>13</a:t>
              </a:r>
            </a:p>
          </p:txBody>
        </p:sp>
        <p:sp>
          <p:nvSpPr>
            <p:cNvPr id="64" name="Rectangle 63"/>
            <p:cNvSpPr>
              <a:spLocks noChangeArrowheads="1"/>
            </p:cNvSpPr>
            <p:nvPr/>
          </p:nvSpPr>
          <p:spPr bwMode="auto">
            <a:xfrm>
              <a:off x="0" y="2553184"/>
              <a:ext cx="381000" cy="2629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2075" tIns="46038" rIns="92075" bIns="46038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800">
                  <a:latin typeface="Arial" charset="0"/>
                </a:rPr>
                <a:t>14</a:t>
              </a:r>
            </a:p>
          </p:txBody>
        </p:sp>
        <p:sp>
          <p:nvSpPr>
            <p:cNvPr id="65" name="Rectangle 64"/>
            <p:cNvSpPr>
              <a:spLocks noChangeArrowheads="1"/>
            </p:cNvSpPr>
            <p:nvPr/>
          </p:nvSpPr>
          <p:spPr bwMode="auto">
            <a:xfrm>
              <a:off x="0" y="2324585"/>
              <a:ext cx="381000" cy="2629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2075" tIns="46038" rIns="92075" bIns="46038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800">
                  <a:latin typeface="Arial" charset="0"/>
                </a:rPr>
                <a:t>15</a:t>
              </a:r>
            </a:p>
          </p:txBody>
        </p:sp>
        <p:sp>
          <p:nvSpPr>
            <p:cNvPr id="66" name="Rectangle 65"/>
            <p:cNvSpPr>
              <a:spLocks noChangeArrowheads="1"/>
            </p:cNvSpPr>
            <p:nvPr/>
          </p:nvSpPr>
          <p:spPr bwMode="auto">
            <a:xfrm>
              <a:off x="0" y="2095984"/>
              <a:ext cx="381000" cy="2629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2075" tIns="46038" rIns="92075" bIns="46038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800">
                  <a:latin typeface="Arial" charset="0"/>
                </a:rPr>
                <a:t>16</a:t>
              </a:r>
            </a:p>
          </p:txBody>
        </p:sp>
        <p:sp>
          <p:nvSpPr>
            <p:cNvPr id="67" name="Rectangle 66"/>
            <p:cNvSpPr>
              <a:spLocks noChangeArrowheads="1"/>
            </p:cNvSpPr>
            <p:nvPr/>
          </p:nvSpPr>
          <p:spPr bwMode="auto">
            <a:xfrm>
              <a:off x="0" y="1867384"/>
              <a:ext cx="381000" cy="2629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2075" tIns="46038" rIns="92075" bIns="46038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800">
                  <a:latin typeface="Arial" charset="0"/>
                </a:rPr>
                <a:t>17</a:t>
              </a:r>
            </a:p>
          </p:txBody>
        </p:sp>
        <p:sp>
          <p:nvSpPr>
            <p:cNvPr id="68" name="Rectangle 67"/>
            <p:cNvSpPr>
              <a:spLocks noChangeArrowheads="1"/>
            </p:cNvSpPr>
            <p:nvPr/>
          </p:nvSpPr>
          <p:spPr bwMode="auto">
            <a:xfrm>
              <a:off x="0" y="1638784"/>
              <a:ext cx="381000" cy="2629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2075" tIns="46038" rIns="92075" bIns="46038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800">
                  <a:latin typeface="Arial" charset="0"/>
                </a:rPr>
                <a:t>18</a:t>
              </a:r>
            </a:p>
          </p:txBody>
        </p:sp>
        <p:sp>
          <p:nvSpPr>
            <p:cNvPr id="69" name="Rectangle 68"/>
            <p:cNvSpPr>
              <a:spLocks noChangeArrowheads="1"/>
            </p:cNvSpPr>
            <p:nvPr/>
          </p:nvSpPr>
          <p:spPr bwMode="auto">
            <a:xfrm>
              <a:off x="0" y="1410184"/>
              <a:ext cx="381000" cy="2629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2075" tIns="46038" rIns="92075" bIns="46038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800">
                  <a:latin typeface="Arial" charset="0"/>
                </a:rPr>
                <a:t>19</a:t>
              </a:r>
            </a:p>
          </p:txBody>
        </p:sp>
        <p:sp>
          <p:nvSpPr>
            <p:cNvPr id="70" name="Rectangle 69"/>
            <p:cNvSpPr>
              <a:spLocks noChangeArrowheads="1"/>
            </p:cNvSpPr>
            <p:nvPr/>
          </p:nvSpPr>
          <p:spPr bwMode="auto">
            <a:xfrm>
              <a:off x="0" y="267184"/>
              <a:ext cx="381000" cy="2629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2075" tIns="46038" rIns="92075" bIns="46038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800">
                  <a:latin typeface="Arial" charset="0"/>
                </a:rPr>
                <a:t>24</a:t>
              </a:r>
            </a:p>
          </p:txBody>
        </p:sp>
        <p:sp>
          <p:nvSpPr>
            <p:cNvPr id="71" name="Rectangle 70"/>
            <p:cNvSpPr>
              <a:spLocks noChangeArrowheads="1"/>
            </p:cNvSpPr>
            <p:nvPr/>
          </p:nvSpPr>
          <p:spPr bwMode="auto">
            <a:xfrm>
              <a:off x="0" y="1181585"/>
              <a:ext cx="381000" cy="2629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2075" tIns="46038" rIns="92075" bIns="46038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800">
                  <a:latin typeface="Arial" charset="0"/>
                </a:rPr>
                <a:t>20</a:t>
              </a:r>
            </a:p>
          </p:txBody>
        </p:sp>
        <p:sp>
          <p:nvSpPr>
            <p:cNvPr id="72" name="Rectangle 71"/>
            <p:cNvSpPr>
              <a:spLocks noChangeArrowheads="1"/>
            </p:cNvSpPr>
            <p:nvPr/>
          </p:nvSpPr>
          <p:spPr bwMode="auto">
            <a:xfrm>
              <a:off x="0" y="952984"/>
              <a:ext cx="381000" cy="2629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2075" tIns="46038" rIns="92075" bIns="46038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800">
                  <a:latin typeface="Arial" charset="0"/>
                </a:rPr>
                <a:t>21</a:t>
              </a:r>
            </a:p>
          </p:txBody>
        </p:sp>
        <p:sp>
          <p:nvSpPr>
            <p:cNvPr id="73" name="Rectangle 72"/>
            <p:cNvSpPr>
              <a:spLocks noChangeArrowheads="1"/>
            </p:cNvSpPr>
            <p:nvPr/>
          </p:nvSpPr>
          <p:spPr bwMode="auto">
            <a:xfrm>
              <a:off x="0" y="724384"/>
              <a:ext cx="381000" cy="2629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2075" tIns="46038" rIns="92075" bIns="46038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800">
                  <a:latin typeface="Arial" charset="0"/>
                </a:rPr>
                <a:t>22</a:t>
              </a:r>
            </a:p>
          </p:txBody>
        </p:sp>
        <p:sp>
          <p:nvSpPr>
            <p:cNvPr id="74" name="Rectangle 73"/>
            <p:cNvSpPr>
              <a:spLocks noChangeArrowheads="1"/>
            </p:cNvSpPr>
            <p:nvPr/>
          </p:nvSpPr>
          <p:spPr bwMode="auto">
            <a:xfrm>
              <a:off x="0" y="495784"/>
              <a:ext cx="381000" cy="2629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2075" tIns="46038" rIns="92075" bIns="46038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800">
                  <a:latin typeface="Arial" charset="0"/>
                </a:rPr>
                <a:t>23</a:t>
              </a:r>
            </a:p>
          </p:txBody>
        </p:sp>
        <p:sp>
          <p:nvSpPr>
            <p:cNvPr id="75" name="Line 71"/>
            <p:cNvSpPr>
              <a:spLocks noChangeShapeType="1"/>
            </p:cNvSpPr>
            <p:nvPr/>
          </p:nvSpPr>
          <p:spPr bwMode="auto">
            <a:xfrm>
              <a:off x="304800" y="648184"/>
              <a:ext cx="47244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800"/>
            </a:p>
          </p:txBody>
        </p:sp>
        <p:sp>
          <p:nvSpPr>
            <p:cNvPr id="76" name="Line 72"/>
            <p:cNvSpPr>
              <a:spLocks noChangeShapeType="1"/>
            </p:cNvSpPr>
            <p:nvPr/>
          </p:nvSpPr>
          <p:spPr bwMode="auto">
            <a:xfrm>
              <a:off x="304800" y="419584"/>
              <a:ext cx="47244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800"/>
            </a:p>
          </p:txBody>
        </p:sp>
        <p:sp>
          <p:nvSpPr>
            <p:cNvPr id="77" name="Rectangle 76"/>
            <p:cNvSpPr>
              <a:spLocks noChangeArrowheads="1"/>
            </p:cNvSpPr>
            <p:nvPr/>
          </p:nvSpPr>
          <p:spPr bwMode="auto">
            <a:xfrm>
              <a:off x="228600" y="5982184"/>
              <a:ext cx="381000" cy="2629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2075" tIns="46038" rIns="92075" bIns="46038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800">
                  <a:latin typeface="Arial" charset="0"/>
                </a:rPr>
                <a:t>0</a:t>
              </a:r>
            </a:p>
          </p:txBody>
        </p:sp>
        <p:sp>
          <p:nvSpPr>
            <p:cNvPr id="78" name="Rectangle 77"/>
            <p:cNvSpPr>
              <a:spLocks noChangeArrowheads="1"/>
            </p:cNvSpPr>
            <p:nvPr/>
          </p:nvSpPr>
          <p:spPr bwMode="auto">
            <a:xfrm>
              <a:off x="457200" y="5982184"/>
              <a:ext cx="304800" cy="2629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2075" tIns="46038" rIns="92075" bIns="46038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800">
                  <a:latin typeface="Arial" charset="0"/>
                </a:rPr>
                <a:t>1</a:t>
              </a:r>
            </a:p>
          </p:txBody>
        </p:sp>
        <p:sp>
          <p:nvSpPr>
            <p:cNvPr id="79" name="Rectangle 78"/>
            <p:cNvSpPr>
              <a:spLocks noChangeArrowheads="1"/>
            </p:cNvSpPr>
            <p:nvPr/>
          </p:nvSpPr>
          <p:spPr bwMode="auto">
            <a:xfrm>
              <a:off x="685800" y="5982184"/>
              <a:ext cx="381000" cy="2629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2075" tIns="46038" rIns="92075" bIns="46038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800">
                  <a:latin typeface="Arial" charset="0"/>
                </a:rPr>
                <a:t>2</a:t>
              </a:r>
            </a:p>
          </p:txBody>
        </p:sp>
        <p:sp>
          <p:nvSpPr>
            <p:cNvPr id="80" name="Rectangle 79"/>
            <p:cNvSpPr>
              <a:spLocks noChangeArrowheads="1"/>
            </p:cNvSpPr>
            <p:nvPr/>
          </p:nvSpPr>
          <p:spPr bwMode="auto">
            <a:xfrm>
              <a:off x="914400" y="5982184"/>
              <a:ext cx="381000" cy="2629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2075" tIns="46038" rIns="92075" bIns="46038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800">
                  <a:latin typeface="Arial" charset="0"/>
                </a:rPr>
                <a:t>3</a:t>
              </a:r>
            </a:p>
          </p:txBody>
        </p:sp>
        <p:sp>
          <p:nvSpPr>
            <p:cNvPr id="81" name="Rectangle 80"/>
            <p:cNvSpPr>
              <a:spLocks noChangeArrowheads="1"/>
            </p:cNvSpPr>
            <p:nvPr/>
          </p:nvSpPr>
          <p:spPr bwMode="auto">
            <a:xfrm>
              <a:off x="1143000" y="5982184"/>
              <a:ext cx="381000" cy="2629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2075" tIns="46038" rIns="92075" bIns="46038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800">
                  <a:latin typeface="Arial" charset="0"/>
                </a:rPr>
                <a:t>4</a:t>
              </a:r>
            </a:p>
          </p:txBody>
        </p:sp>
        <p:sp>
          <p:nvSpPr>
            <p:cNvPr id="82" name="Rectangle 81"/>
            <p:cNvSpPr>
              <a:spLocks noChangeArrowheads="1"/>
            </p:cNvSpPr>
            <p:nvPr/>
          </p:nvSpPr>
          <p:spPr bwMode="auto">
            <a:xfrm>
              <a:off x="1371600" y="5982184"/>
              <a:ext cx="381000" cy="2629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2075" tIns="46038" rIns="92075" bIns="46038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800">
                  <a:latin typeface="Arial" charset="0"/>
                </a:rPr>
                <a:t>5</a:t>
              </a:r>
            </a:p>
          </p:txBody>
        </p:sp>
        <p:sp>
          <p:nvSpPr>
            <p:cNvPr id="83" name="Rectangle 82"/>
            <p:cNvSpPr>
              <a:spLocks noChangeArrowheads="1"/>
            </p:cNvSpPr>
            <p:nvPr/>
          </p:nvSpPr>
          <p:spPr bwMode="auto">
            <a:xfrm>
              <a:off x="1600200" y="5982184"/>
              <a:ext cx="381000" cy="2629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2075" tIns="46038" rIns="92075" bIns="46038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800">
                  <a:latin typeface="Arial" charset="0"/>
                </a:rPr>
                <a:t>6</a:t>
              </a:r>
            </a:p>
          </p:txBody>
        </p:sp>
        <p:sp>
          <p:nvSpPr>
            <p:cNvPr id="84" name="Rectangle 83"/>
            <p:cNvSpPr>
              <a:spLocks noChangeArrowheads="1"/>
            </p:cNvSpPr>
            <p:nvPr/>
          </p:nvSpPr>
          <p:spPr bwMode="auto">
            <a:xfrm>
              <a:off x="1828800" y="5982184"/>
              <a:ext cx="381000" cy="2629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2075" tIns="46038" rIns="92075" bIns="46038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800">
                  <a:latin typeface="Arial" charset="0"/>
                </a:rPr>
                <a:t>7</a:t>
              </a:r>
            </a:p>
          </p:txBody>
        </p:sp>
        <p:sp>
          <p:nvSpPr>
            <p:cNvPr id="85" name="Rectangle 84"/>
            <p:cNvSpPr>
              <a:spLocks noChangeArrowheads="1"/>
            </p:cNvSpPr>
            <p:nvPr/>
          </p:nvSpPr>
          <p:spPr bwMode="auto">
            <a:xfrm>
              <a:off x="2057400" y="5982184"/>
              <a:ext cx="381000" cy="2629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2075" tIns="46038" rIns="92075" bIns="46038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800">
                  <a:latin typeface="Arial" charset="0"/>
                </a:rPr>
                <a:t>8</a:t>
              </a:r>
            </a:p>
          </p:txBody>
        </p:sp>
        <p:sp>
          <p:nvSpPr>
            <p:cNvPr id="86" name="Rectangle 85"/>
            <p:cNvSpPr>
              <a:spLocks noChangeArrowheads="1"/>
            </p:cNvSpPr>
            <p:nvPr/>
          </p:nvSpPr>
          <p:spPr bwMode="auto">
            <a:xfrm>
              <a:off x="2286001" y="5982184"/>
              <a:ext cx="381000" cy="2629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2075" tIns="46038" rIns="92075" bIns="46038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800">
                  <a:latin typeface="Arial" charset="0"/>
                </a:rPr>
                <a:t>9</a:t>
              </a:r>
            </a:p>
          </p:txBody>
        </p:sp>
        <p:sp>
          <p:nvSpPr>
            <p:cNvPr id="87" name="Rectangle 86"/>
            <p:cNvSpPr>
              <a:spLocks noChangeArrowheads="1"/>
            </p:cNvSpPr>
            <p:nvPr/>
          </p:nvSpPr>
          <p:spPr bwMode="auto">
            <a:xfrm>
              <a:off x="2514600" y="5982184"/>
              <a:ext cx="381000" cy="2629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2075" tIns="46038" rIns="92075" bIns="46038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800">
                  <a:latin typeface="Arial" charset="0"/>
                </a:rPr>
                <a:t>10</a:t>
              </a:r>
            </a:p>
          </p:txBody>
        </p:sp>
        <p:sp>
          <p:nvSpPr>
            <p:cNvPr id="88" name="Rectangle 87"/>
            <p:cNvSpPr>
              <a:spLocks noChangeArrowheads="1"/>
            </p:cNvSpPr>
            <p:nvPr/>
          </p:nvSpPr>
          <p:spPr bwMode="auto">
            <a:xfrm>
              <a:off x="2743200" y="5905983"/>
              <a:ext cx="381000" cy="2629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2075" tIns="46038" rIns="92075" bIns="46038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800">
                  <a:latin typeface="Arial" charset="0"/>
                </a:rPr>
                <a:t>11</a:t>
              </a:r>
            </a:p>
          </p:txBody>
        </p:sp>
        <p:sp>
          <p:nvSpPr>
            <p:cNvPr id="89" name="Rectangle 88"/>
            <p:cNvSpPr>
              <a:spLocks noChangeArrowheads="1"/>
            </p:cNvSpPr>
            <p:nvPr/>
          </p:nvSpPr>
          <p:spPr bwMode="auto">
            <a:xfrm>
              <a:off x="2971801" y="5982184"/>
              <a:ext cx="381000" cy="2629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2075" tIns="46038" rIns="92075" bIns="46038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800">
                  <a:latin typeface="Arial" charset="0"/>
                </a:rPr>
                <a:t>12</a:t>
              </a:r>
            </a:p>
          </p:txBody>
        </p:sp>
        <p:sp>
          <p:nvSpPr>
            <p:cNvPr id="90" name="Rectangle 89"/>
            <p:cNvSpPr>
              <a:spLocks noChangeArrowheads="1"/>
            </p:cNvSpPr>
            <p:nvPr/>
          </p:nvSpPr>
          <p:spPr bwMode="auto">
            <a:xfrm>
              <a:off x="3200400" y="5905983"/>
              <a:ext cx="381000" cy="2629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2075" tIns="46038" rIns="92075" bIns="46038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800">
                  <a:latin typeface="Arial" charset="0"/>
                </a:rPr>
                <a:t>13</a:t>
              </a:r>
            </a:p>
          </p:txBody>
        </p:sp>
        <p:sp>
          <p:nvSpPr>
            <p:cNvPr id="91" name="Rectangle 90"/>
            <p:cNvSpPr>
              <a:spLocks noChangeArrowheads="1"/>
            </p:cNvSpPr>
            <p:nvPr/>
          </p:nvSpPr>
          <p:spPr bwMode="auto">
            <a:xfrm>
              <a:off x="3429000" y="5982184"/>
              <a:ext cx="381000" cy="2629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2075" tIns="46038" rIns="92075" bIns="46038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800">
                  <a:latin typeface="Arial" charset="0"/>
                </a:rPr>
                <a:t>14</a:t>
              </a:r>
            </a:p>
          </p:txBody>
        </p:sp>
        <p:sp>
          <p:nvSpPr>
            <p:cNvPr id="92" name="Rectangle 91"/>
            <p:cNvSpPr>
              <a:spLocks noChangeArrowheads="1"/>
            </p:cNvSpPr>
            <p:nvPr/>
          </p:nvSpPr>
          <p:spPr bwMode="auto">
            <a:xfrm>
              <a:off x="3657601" y="5905983"/>
              <a:ext cx="381000" cy="2629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2075" tIns="46038" rIns="92075" bIns="46038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800">
                  <a:latin typeface="Arial" charset="0"/>
                </a:rPr>
                <a:t>15</a:t>
              </a:r>
            </a:p>
          </p:txBody>
        </p:sp>
        <p:sp>
          <p:nvSpPr>
            <p:cNvPr id="93" name="Rectangle 92"/>
            <p:cNvSpPr>
              <a:spLocks noChangeArrowheads="1"/>
            </p:cNvSpPr>
            <p:nvPr/>
          </p:nvSpPr>
          <p:spPr bwMode="auto">
            <a:xfrm>
              <a:off x="3886200" y="5982184"/>
              <a:ext cx="381000" cy="2629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2075" tIns="46038" rIns="92075" bIns="46038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800">
                  <a:latin typeface="Arial" charset="0"/>
                </a:rPr>
                <a:t>16</a:t>
              </a:r>
            </a:p>
          </p:txBody>
        </p:sp>
        <p:sp>
          <p:nvSpPr>
            <p:cNvPr id="94" name="Rectangle 93"/>
            <p:cNvSpPr>
              <a:spLocks noChangeArrowheads="1"/>
            </p:cNvSpPr>
            <p:nvPr/>
          </p:nvSpPr>
          <p:spPr bwMode="auto">
            <a:xfrm>
              <a:off x="4114800" y="5905983"/>
              <a:ext cx="381000" cy="2629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2075" tIns="46038" rIns="92075" bIns="46038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800">
                  <a:latin typeface="Arial" charset="0"/>
                </a:rPr>
                <a:t>17</a:t>
              </a:r>
            </a:p>
          </p:txBody>
        </p:sp>
        <p:sp>
          <p:nvSpPr>
            <p:cNvPr id="95" name="Rectangle 94"/>
            <p:cNvSpPr>
              <a:spLocks noChangeArrowheads="1"/>
            </p:cNvSpPr>
            <p:nvPr/>
          </p:nvSpPr>
          <p:spPr bwMode="auto">
            <a:xfrm>
              <a:off x="4343399" y="5982184"/>
              <a:ext cx="381000" cy="2629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2075" tIns="46038" rIns="92075" bIns="46038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800">
                  <a:latin typeface="Arial" charset="0"/>
                </a:rPr>
                <a:t>18</a:t>
              </a:r>
            </a:p>
          </p:txBody>
        </p:sp>
        <p:sp>
          <p:nvSpPr>
            <p:cNvPr id="96" name="Rectangle 95"/>
            <p:cNvSpPr>
              <a:spLocks noChangeArrowheads="1"/>
            </p:cNvSpPr>
            <p:nvPr/>
          </p:nvSpPr>
          <p:spPr bwMode="auto">
            <a:xfrm>
              <a:off x="4572000" y="5905983"/>
              <a:ext cx="381000" cy="2629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2075" tIns="46038" rIns="92075" bIns="46038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800">
                  <a:latin typeface="Arial" charset="0"/>
                </a:rPr>
                <a:t>19</a:t>
              </a:r>
            </a:p>
          </p:txBody>
        </p:sp>
        <p:sp>
          <p:nvSpPr>
            <p:cNvPr id="97" name="Rectangle 96"/>
            <p:cNvSpPr>
              <a:spLocks noChangeArrowheads="1"/>
            </p:cNvSpPr>
            <p:nvPr/>
          </p:nvSpPr>
          <p:spPr bwMode="auto">
            <a:xfrm>
              <a:off x="4800600" y="5982184"/>
              <a:ext cx="381000" cy="2629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2075" tIns="46038" rIns="92075" bIns="46038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800">
                  <a:latin typeface="Arial" charset="0"/>
                </a:rPr>
                <a:t>20</a:t>
              </a:r>
            </a:p>
          </p:txBody>
        </p:sp>
        <p:sp>
          <p:nvSpPr>
            <p:cNvPr id="98" name="Rectangle 97"/>
            <p:cNvSpPr>
              <a:spLocks noChangeArrowheads="1"/>
            </p:cNvSpPr>
            <p:nvPr/>
          </p:nvSpPr>
          <p:spPr bwMode="auto">
            <a:xfrm>
              <a:off x="193542" y="0"/>
              <a:ext cx="304800" cy="2630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2075" tIns="46038" rIns="92075" bIns="46038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800" i="1"/>
                <a:t>y</a:t>
              </a:r>
            </a:p>
          </p:txBody>
        </p:sp>
        <p:sp>
          <p:nvSpPr>
            <p:cNvPr id="99" name="Line 95"/>
            <p:cNvSpPr>
              <a:spLocks noChangeShapeType="1"/>
            </p:cNvSpPr>
            <p:nvPr/>
          </p:nvSpPr>
          <p:spPr bwMode="auto">
            <a:xfrm>
              <a:off x="1981200" y="4991584"/>
              <a:ext cx="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800"/>
            </a:p>
          </p:txBody>
        </p:sp>
        <p:sp>
          <p:nvSpPr>
            <p:cNvPr id="100" name="AutoShape 96"/>
            <p:cNvSpPr>
              <a:spLocks noChangeArrowheads="1"/>
            </p:cNvSpPr>
            <p:nvPr/>
          </p:nvSpPr>
          <p:spPr bwMode="auto">
            <a:xfrm rot="16200000">
              <a:off x="495300" y="4877284"/>
              <a:ext cx="685800" cy="457200"/>
            </a:xfrm>
            <a:prstGeom prst="triangle">
              <a:avLst>
                <a:gd name="adj" fmla="val 37019"/>
              </a:avLst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800"/>
            </a:p>
          </p:txBody>
        </p:sp>
        <p:sp>
          <p:nvSpPr>
            <p:cNvPr id="101" name="AutoShape 97"/>
            <p:cNvSpPr>
              <a:spLocks noChangeArrowheads="1"/>
            </p:cNvSpPr>
            <p:nvPr/>
          </p:nvSpPr>
          <p:spPr bwMode="auto">
            <a:xfrm>
              <a:off x="1065213" y="4761397"/>
              <a:ext cx="231775" cy="231775"/>
            </a:xfrm>
            <a:prstGeom prst="rtTriangle">
              <a:avLst/>
            </a:prstGeom>
            <a:solidFill>
              <a:srgbClr val="FFFF00"/>
            </a:solidFill>
            <a:ln w="25400">
              <a:solidFill>
                <a:srgbClr val="FFFF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800"/>
            </a:p>
          </p:txBody>
        </p:sp>
        <p:sp>
          <p:nvSpPr>
            <p:cNvPr id="102" name="AutoShape 98"/>
            <p:cNvSpPr>
              <a:spLocks noChangeArrowheads="1"/>
            </p:cNvSpPr>
            <p:nvPr/>
          </p:nvSpPr>
          <p:spPr bwMode="auto">
            <a:xfrm>
              <a:off x="1293813" y="4304197"/>
              <a:ext cx="688975" cy="688975"/>
            </a:xfrm>
            <a:prstGeom prst="rtTriangle">
              <a:avLst/>
            </a:prstGeom>
            <a:solidFill>
              <a:srgbClr val="FFFF00"/>
            </a:solidFill>
            <a:ln w="25400">
              <a:solidFill>
                <a:srgbClr val="FFFF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800"/>
            </a:p>
          </p:txBody>
        </p:sp>
        <p:sp>
          <p:nvSpPr>
            <p:cNvPr id="103" name="AutoShape 99"/>
            <p:cNvSpPr>
              <a:spLocks noChangeArrowheads="1"/>
            </p:cNvSpPr>
            <p:nvPr/>
          </p:nvSpPr>
          <p:spPr bwMode="auto">
            <a:xfrm rot="5400000">
              <a:off x="1522413" y="4989997"/>
              <a:ext cx="460375" cy="460375"/>
            </a:xfrm>
            <a:prstGeom prst="rtTriangle">
              <a:avLst/>
            </a:prstGeom>
            <a:solidFill>
              <a:srgbClr val="FFFF00"/>
            </a:solidFill>
            <a:ln w="25400">
              <a:solidFill>
                <a:srgbClr val="FFFF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800"/>
            </a:p>
          </p:txBody>
        </p:sp>
        <p:sp>
          <p:nvSpPr>
            <p:cNvPr id="104" name="Rectangle 103"/>
            <p:cNvSpPr>
              <a:spLocks noChangeArrowheads="1"/>
            </p:cNvSpPr>
            <p:nvPr/>
          </p:nvSpPr>
          <p:spPr bwMode="auto">
            <a:xfrm>
              <a:off x="1066800" y="4991584"/>
              <a:ext cx="457200" cy="457200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800"/>
            </a:p>
          </p:txBody>
        </p:sp>
        <p:sp>
          <p:nvSpPr>
            <p:cNvPr id="105" name="Line 101"/>
            <p:cNvSpPr>
              <a:spLocks noChangeShapeType="1"/>
            </p:cNvSpPr>
            <p:nvPr/>
          </p:nvSpPr>
          <p:spPr bwMode="auto">
            <a:xfrm flipH="1">
              <a:off x="1524000" y="4991584"/>
              <a:ext cx="457200" cy="4572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800"/>
            </a:p>
          </p:txBody>
        </p:sp>
        <p:sp>
          <p:nvSpPr>
            <p:cNvPr id="106" name="Line 102"/>
            <p:cNvSpPr>
              <a:spLocks noChangeShapeType="1"/>
            </p:cNvSpPr>
            <p:nvPr/>
          </p:nvSpPr>
          <p:spPr bwMode="auto">
            <a:xfrm flipV="1">
              <a:off x="1295400" y="4305784"/>
              <a:ext cx="0" cy="6858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800"/>
            </a:p>
          </p:txBody>
        </p:sp>
        <p:sp>
          <p:nvSpPr>
            <p:cNvPr id="107" name="Line 103"/>
            <p:cNvSpPr>
              <a:spLocks noChangeShapeType="1"/>
            </p:cNvSpPr>
            <p:nvPr/>
          </p:nvSpPr>
          <p:spPr bwMode="auto">
            <a:xfrm flipH="1" flipV="1">
              <a:off x="609600" y="5220184"/>
              <a:ext cx="45720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800"/>
            </a:p>
          </p:txBody>
        </p:sp>
        <p:sp>
          <p:nvSpPr>
            <p:cNvPr id="108" name="Line 104"/>
            <p:cNvSpPr>
              <a:spLocks noChangeShapeType="1"/>
            </p:cNvSpPr>
            <p:nvPr/>
          </p:nvSpPr>
          <p:spPr bwMode="auto">
            <a:xfrm flipV="1">
              <a:off x="609600" y="4762984"/>
              <a:ext cx="457200" cy="4572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800"/>
            </a:p>
          </p:txBody>
        </p:sp>
        <p:sp>
          <p:nvSpPr>
            <p:cNvPr id="109" name="Line 105"/>
            <p:cNvSpPr>
              <a:spLocks noChangeShapeType="1"/>
            </p:cNvSpPr>
            <p:nvPr/>
          </p:nvSpPr>
          <p:spPr bwMode="auto">
            <a:xfrm flipH="1">
              <a:off x="1066800" y="5448784"/>
              <a:ext cx="45720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800"/>
            </a:p>
          </p:txBody>
        </p:sp>
        <p:sp>
          <p:nvSpPr>
            <p:cNvPr id="110" name="Line 106"/>
            <p:cNvSpPr>
              <a:spLocks noChangeShapeType="1"/>
            </p:cNvSpPr>
            <p:nvPr/>
          </p:nvSpPr>
          <p:spPr bwMode="auto">
            <a:xfrm>
              <a:off x="1066800" y="4762984"/>
              <a:ext cx="22860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800"/>
            </a:p>
          </p:txBody>
        </p:sp>
        <p:sp>
          <p:nvSpPr>
            <p:cNvPr id="111" name="Rectangle 110"/>
            <p:cNvSpPr>
              <a:spLocks noChangeArrowheads="1"/>
            </p:cNvSpPr>
            <p:nvPr/>
          </p:nvSpPr>
          <p:spPr bwMode="auto">
            <a:xfrm>
              <a:off x="1524000" y="3619984"/>
              <a:ext cx="1219200" cy="914400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rgbClr val="FFFF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800"/>
            </a:p>
          </p:txBody>
        </p:sp>
        <p:sp>
          <p:nvSpPr>
            <p:cNvPr id="112" name="AutoShape 108"/>
            <p:cNvSpPr>
              <a:spLocks noChangeArrowheads="1"/>
            </p:cNvSpPr>
            <p:nvPr/>
          </p:nvSpPr>
          <p:spPr bwMode="auto">
            <a:xfrm rot="10740000" flipH="1">
              <a:off x="2895600" y="3619984"/>
              <a:ext cx="228600" cy="685800"/>
            </a:xfrm>
            <a:prstGeom prst="rtTriangle">
              <a:avLst/>
            </a:prstGeom>
            <a:solidFill>
              <a:srgbClr val="FFFF00"/>
            </a:solidFill>
            <a:ln w="12700">
              <a:solidFill>
                <a:srgbClr val="FFFF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800"/>
            </a:p>
          </p:txBody>
        </p:sp>
        <p:sp>
          <p:nvSpPr>
            <p:cNvPr id="113" name="AutoShape 109"/>
            <p:cNvSpPr>
              <a:spLocks noChangeArrowheads="1"/>
            </p:cNvSpPr>
            <p:nvPr/>
          </p:nvSpPr>
          <p:spPr bwMode="auto">
            <a:xfrm rot="10740000" flipH="1">
              <a:off x="2741613" y="4304197"/>
              <a:ext cx="153987" cy="304800"/>
            </a:xfrm>
            <a:prstGeom prst="rtTriangle">
              <a:avLst/>
            </a:prstGeom>
            <a:solidFill>
              <a:srgbClr val="FFFF00"/>
            </a:solidFill>
            <a:ln w="12700">
              <a:solidFill>
                <a:srgbClr val="FFFF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800"/>
            </a:p>
          </p:txBody>
        </p:sp>
        <p:sp>
          <p:nvSpPr>
            <p:cNvPr id="114" name="Rectangle 113"/>
            <p:cNvSpPr>
              <a:spLocks noChangeArrowheads="1"/>
            </p:cNvSpPr>
            <p:nvPr/>
          </p:nvSpPr>
          <p:spPr bwMode="auto">
            <a:xfrm>
              <a:off x="2743200" y="3619984"/>
              <a:ext cx="152400" cy="685800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rgbClr val="FFFF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800"/>
            </a:p>
          </p:txBody>
        </p:sp>
        <p:sp>
          <p:nvSpPr>
            <p:cNvPr id="115" name="AutoShape 111"/>
            <p:cNvSpPr>
              <a:spLocks noChangeArrowheads="1"/>
            </p:cNvSpPr>
            <p:nvPr/>
          </p:nvSpPr>
          <p:spPr bwMode="auto">
            <a:xfrm rot="10740000" flipH="1">
              <a:off x="2662238" y="4528034"/>
              <a:ext cx="155575" cy="233363"/>
            </a:xfrm>
            <a:prstGeom prst="rtTriangle">
              <a:avLst/>
            </a:prstGeom>
            <a:solidFill>
              <a:srgbClr val="FFFF00"/>
            </a:solidFill>
            <a:ln w="12700">
              <a:solidFill>
                <a:srgbClr val="FFFF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800"/>
            </a:p>
          </p:txBody>
        </p:sp>
        <p:sp>
          <p:nvSpPr>
            <p:cNvPr id="116" name="Rectangle 115"/>
            <p:cNvSpPr>
              <a:spLocks noChangeArrowheads="1"/>
            </p:cNvSpPr>
            <p:nvPr/>
          </p:nvSpPr>
          <p:spPr bwMode="auto">
            <a:xfrm>
              <a:off x="1752600" y="4534384"/>
              <a:ext cx="914400" cy="228600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rgbClr val="FFFF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800"/>
            </a:p>
          </p:txBody>
        </p:sp>
        <p:sp>
          <p:nvSpPr>
            <p:cNvPr id="117" name="AutoShape 113"/>
            <p:cNvSpPr>
              <a:spLocks noChangeArrowheads="1"/>
            </p:cNvSpPr>
            <p:nvPr/>
          </p:nvSpPr>
          <p:spPr bwMode="auto">
            <a:xfrm rot="10800000">
              <a:off x="1524000" y="4532797"/>
              <a:ext cx="231775" cy="233362"/>
            </a:xfrm>
            <a:prstGeom prst="rtTriangle">
              <a:avLst/>
            </a:prstGeom>
            <a:solidFill>
              <a:srgbClr val="FFFF00"/>
            </a:solidFill>
            <a:ln w="12700">
              <a:solidFill>
                <a:srgbClr val="FFFF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800"/>
            </a:p>
          </p:txBody>
        </p:sp>
        <p:sp>
          <p:nvSpPr>
            <p:cNvPr id="118" name="AutoShape 114"/>
            <p:cNvSpPr>
              <a:spLocks noChangeArrowheads="1"/>
            </p:cNvSpPr>
            <p:nvPr/>
          </p:nvSpPr>
          <p:spPr bwMode="auto">
            <a:xfrm rot="10800000">
              <a:off x="1295400" y="4305784"/>
              <a:ext cx="231775" cy="233363"/>
            </a:xfrm>
            <a:prstGeom prst="rtTriangle">
              <a:avLst/>
            </a:prstGeom>
            <a:solidFill>
              <a:srgbClr val="FFFF00"/>
            </a:solidFill>
            <a:ln w="12700">
              <a:solidFill>
                <a:srgbClr val="FFFF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800"/>
            </a:p>
          </p:txBody>
        </p:sp>
        <p:sp>
          <p:nvSpPr>
            <p:cNvPr id="119" name="Rectangle 118"/>
            <p:cNvSpPr>
              <a:spLocks noChangeArrowheads="1"/>
            </p:cNvSpPr>
            <p:nvPr/>
          </p:nvSpPr>
          <p:spPr bwMode="auto">
            <a:xfrm>
              <a:off x="1295400" y="4077184"/>
              <a:ext cx="228600" cy="228600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rgbClr val="FFFF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800"/>
            </a:p>
          </p:txBody>
        </p:sp>
        <p:sp>
          <p:nvSpPr>
            <p:cNvPr id="120" name="AutoShape 116"/>
            <p:cNvSpPr>
              <a:spLocks noChangeArrowheads="1"/>
            </p:cNvSpPr>
            <p:nvPr/>
          </p:nvSpPr>
          <p:spPr bwMode="auto">
            <a:xfrm rot="21540000" flipH="1">
              <a:off x="1295400" y="3619984"/>
              <a:ext cx="231775" cy="460375"/>
            </a:xfrm>
            <a:prstGeom prst="rtTriangle">
              <a:avLst/>
            </a:prstGeom>
            <a:solidFill>
              <a:srgbClr val="FFFF00"/>
            </a:solidFill>
            <a:ln w="12700">
              <a:solidFill>
                <a:srgbClr val="FFFF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800"/>
            </a:p>
          </p:txBody>
        </p:sp>
        <p:sp>
          <p:nvSpPr>
            <p:cNvPr id="121" name="AutoShape 117"/>
            <p:cNvSpPr>
              <a:spLocks noChangeArrowheads="1"/>
            </p:cNvSpPr>
            <p:nvPr/>
          </p:nvSpPr>
          <p:spPr bwMode="auto">
            <a:xfrm rot="10740000" flipH="1">
              <a:off x="2208213" y="4761397"/>
              <a:ext cx="457200" cy="227012"/>
            </a:xfrm>
            <a:prstGeom prst="rtTriangle">
              <a:avLst/>
            </a:prstGeom>
            <a:solidFill>
              <a:srgbClr val="FFFF00"/>
            </a:solidFill>
            <a:ln w="12700">
              <a:solidFill>
                <a:srgbClr val="FFFF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800"/>
            </a:p>
          </p:txBody>
        </p:sp>
        <p:sp>
          <p:nvSpPr>
            <p:cNvPr id="122" name="AutoShape 118"/>
            <p:cNvSpPr>
              <a:spLocks noChangeArrowheads="1"/>
            </p:cNvSpPr>
            <p:nvPr/>
          </p:nvSpPr>
          <p:spPr bwMode="auto">
            <a:xfrm rot="10800000">
              <a:off x="1752600" y="4762984"/>
              <a:ext cx="231775" cy="233363"/>
            </a:xfrm>
            <a:prstGeom prst="rtTriangle">
              <a:avLst/>
            </a:prstGeom>
            <a:solidFill>
              <a:srgbClr val="FFFF00"/>
            </a:solidFill>
            <a:ln w="12700">
              <a:solidFill>
                <a:srgbClr val="FFFF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800"/>
            </a:p>
          </p:txBody>
        </p:sp>
        <p:sp>
          <p:nvSpPr>
            <p:cNvPr id="123" name="Rectangle 122"/>
            <p:cNvSpPr>
              <a:spLocks noChangeArrowheads="1"/>
            </p:cNvSpPr>
            <p:nvPr/>
          </p:nvSpPr>
          <p:spPr bwMode="auto">
            <a:xfrm>
              <a:off x="1981200" y="4762984"/>
              <a:ext cx="228600" cy="228600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rgbClr val="FFFF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800"/>
            </a:p>
          </p:txBody>
        </p:sp>
        <p:sp>
          <p:nvSpPr>
            <p:cNvPr id="124" name="Line 120"/>
            <p:cNvSpPr>
              <a:spLocks noChangeShapeType="1"/>
            </p:cNvSpPr>
            <p:nvPr/>
          </p:nvSpPr>
          <p:spPr bwMode="auto">
            <a:xfrm flipV="1">
              <a:off x="2209800" y="4762984"/>
              <a:ext cx="45720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800"/>
            </a:p>
          </p:txBody>
        </p:sp>
        <p:sp>
          <p:nvSpPr>
            <p:cNvPr id="125" name="Line 121"/>
            <p:cNvSpPr>
              <a:spLocks noChangeShapeType="1"/>
            </p:cNvSpPr>
            <p:nvPr/>
          </p:nvSpPr>
          <p:spPr bwMode="auto">
            <a:xfrm flipV="1">
              <a:off x="2895600" y="3619984"/>
              <a:ext cx="228600" cy="6858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800"/>
            </a:p>
          </p:txBody>
        </p:sp>
        <p:sp>
          <p:nvSpPr>
            <p:cNvPr id="126" name="Line 122"/>
            <p:cNvSpPr>
              <a:spLocks noChangeShapeType="1"/>
            </p:cNvSpPr>
            <p:nvPr/>
          </p:nvSpPr>
          <p:spPr bwMode="auto">
            <a:xfrm>
              <a:off x="1981200" y="4991584"/>
              <a:ext cx="22860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800"/>
            </a:p>
          </p:txBody>
        </p:sp>
        <p:sp>
          <p:nvSpPr>
            <p:cNvPr id="127" name="Line 123"/>
            <p:cNvSpPr>
              <a:spLocks noChangeShapeType="1"/>
            </p:cNvSpPr>
            <p:nvPr/>
          </p:nvSpPr>
          <p:spPr bwMode="auto">
            <a:xfrm>
              <a:off x="1295400" y="4305784"/>
              <a:ext cx="685800" cy="6858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800"/>
            </a:p>
          </p:txBody>
        </p:sp>
        <p:sp>
          <p:nvSpPr>
            <p:cNvPr id="128" name="Rectangle 127"/>
            <p:cNvSpPr>
              <a:spLocks noChangeArrowheads="1"/>
            </p:cNvSpPr>
            <p:nvPr/>
          </p:nvSpPr>
          <p:spPr bwMode="auto">
            <a:xfrm>
              <a:off x="2894013" y="4304197"/>
              <a:ext cx="917575" cy="460375"/>
            </a:xfrm>
            <a:prstGeom prst="rect">
              <a:avLst/>
            </a:prstGeom>
            <a:solidFill>
              <a:srgbClr val="FFFF00"/>
            </a:solidFill>
            <a:ln w="25400">
              <a:solidFill>
                <a:srgbClr val="FFFF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800"/>
            </a:p>
          </p:txBody>
        </p:sp>
        <p:sp>
          <p:nvSpPr>
            <p:cNvPr id="129" name="AutoShape 125"/>
            <p:cNvSpPr>
              <a:spLocks noChangeArrowheads="1"/>
            </p:cNvSpPr>
            <p:nvPr/>
          </p:nvSpPr>
          <p:spPr bwMode="auto">
            <a:xfrm flipH="1">
              <a:off x="2665413" y="4304197"/>
              <a:ext cx="231775" cy="460375"/>
            </a:xfrm>
            <a:prstGeom prst="rtTriangle">
              <a:avLst/>
            </a:prstGeom>
            <a:solidFill>
              <a:srgbClr val="FFFF00"/>
            </a:solidFill>
            <a:ln w="25400">
              <a:solidFill>
                <a:srgbClr val="FFFF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800"/>
            </a:p>
          </p:txBody>
        </p:sp>
        <p:sp>
          <p:nvSpPr>
            <p:cNvPr id="130" name="Rectangle 129"/>
            <p:cNvSpPr>
              <a:spLocks noChangeArrowheads="1"/>
            </p:cNvSpPr>
            <p:nvPr/>
          </p:nvSpPr>
          <p:spPr bwMode="auto">
            <a:xfrm>
              <a:off x="3351213" y="4075597"/>
              <a:ext cx="460375" cy="231775"/>
            </a:xfrm>
            <a:prstGeom prst="rect">
              <a:avLst/>
            </a:prstGeom>
            <a:solidFill>
              <a:srgbClr val="FFFF00"/>
            </a:solidFill>
            <a:ln w="25400">
              <a:solidFill>
                <a:srgbClr val="FFFF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800"/>
            </a:p>
          </p:txBody>
        </p:sp>
        <p:sp>
          <p:nvSpPr>
            <p:cNvPr id="131" name="AutoShape 127"/>
            <p:cNvSpPr>
              <a:spLocks noChangeArrowheads="1"/>
            </p:cNvSpPr>
            <p:nvPr/>
          </p:nvSpPr>
          <p:spPr bwMode="auto">
            <a:xfrm rot="10800000" flipH="1">
              <a:off x="3808413" y="4075597"/>
              <a:ext cx="231775" cy="612775"/>
            </a:xfrm>
            <a:prstGeom prst="rtTriangle">
              <a:avLst/>
            </a:prstGeom>
            <a:solidFill>
              <a:srgbClr val="FFFF00"/>
            </a:solidFill>
            <a:ln w="25400">
              <a:solidFill>
                <a:srgbClr val="FFFF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800"/>
            </a:p>
          </p:txBody>
        </p:sp>
        <p:sp>
          <p:nvSpPr>
            <p:cNvPr id="132" name="AutoShape 128"/>
            <p:cNvSpPr>
              <a:spLocks noChangeArrowheads="1"/>
            </p:cNvSpPr>
            <p:nvPr/>
          </p:nvSpPr>
          <p:spPr bwMode="auto">
            <a:xfrm>
              <a:off x="3351213" y="3846997"/>
              <a:ext cx="688975" cy="231775"/>
            </a:xfrm>
            <a:prstGeom prst="triangle">
              <a:avLst>
                <a:gd name="adj" fmla="val 31694"/>
              </a:avLst>
            </a:prstGeom>
            <a:solidFill>
              <a:srgbClr val="FFFF00"/>
            </a:solidFill>
            <a:ln w="25400">
              <a:solidFill>
                <a:srgbClr val="FFFF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800"/>
            </a:p>
          </p:txBody>
        </p:sp>
        <p:sp>
          <p:nvSpPr>
            <p:cNvPr id="133" name="Line 129"/>
            <p:cNvSpPr>
              <a:spLocks noChangeShapeType="1"/>
            </p:cNvSpPr>
            <p:nvPr/>
          </p:nvSpPr>
          <p:spPr bwMode="auto">
            <a:xfrm>
              <a:off x="2667000" y="4762984"/>
              <a:ext cx="114300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800"/>
            </a:p>
          </p:txBody>
        </p:sp>
        <p:sp>
          <p:nvSpPr>
            <p:cNvPr id="134" name="Line 130"/>
            <p:cNvSpPr>
              <a:spLocks noChangeShapeType="1"/>
            </p:cNvSpPr>
            <p:nvPr/>
          </p:nvSpPr>
          <p:spPr bwMode="auto">
            <a:xfrm flipV="1">
              <a:off x="3810000" y="4077184"/>
              <a:ext cx="228600" cy="6858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800"/>
            </a:p>
          </p:txBody>
        </p:sp>
        <p:sp>
          <p:nvSpPr>
            <p:cNvPr id="135" name="Line 131"/>
            <p:cNvSpPr>
              <a:spLocks noChangeShapeType="1"/>
            </p:cNvSpPr>
            <p:nvPr/>
          </p:nvSpPr>
          <p:spPr bwMode="auto">
            <a:xfrm flipH="1" flipV="1">
              <a:off x="3581400" y="3848584"/>
              <a:ext cx="45720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800"/>
            </a:p>
          </p:txBody>
        </p:sp>
        <p:sp>
          <p:nvSpPr>
            <p:cNvPr id="136" name="Line 132"/>
            <p:cNvSpPr>
              <a:spLocks noChangeShapeType="1"/>
            </p:cNvSpPr>
            <p:nvPr/>
          </p:nvSpPr>
          <p:spPr bwMode="auto">
            <a:xfrm flipV="1">
              <a:off x="3352800" y="3848584"/>
              <a:ext cx="22860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800"/>
            </a:p>
          </p:txBody>
        </p:sp>
        <p:sp>
          <p:nvSpPr>
            <p:cNvPr id="137" name="Line 133"/>
            <p:cNvSpPr>
              <a:spLocks noChangeShapeType="1"/>
            </p:cNvSpPr>
            <p:nvPr/>
          </p:nvSpPr>
          <p:spPr bwMode="auto">
            <a:xfrm>
              <a:off x="3352800" y="4077184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800"/>
            </a:p>
          </p:txBody>
        </p:sp>
        <p:sp>
          <p:nvSpPr>
            <p:cNvPr id="138" name="Line 134"/>
            <p:cNvSpPr>
              <a:spLocks noChangeShapeType="1"/>
            </p:cNvSpPr>
            <p:nvPr/>
          </p:nvSpPr>
          <p:spPr bwMode="auto">
            <a:xfrm flipH="1">
              <a:off x="2895600" y="4305784"/>
              <a:ext cx="45720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800"/>
            </a:p>
          </p:txBody>
        </p:sp>
        <p:sp>
          <p:nvSpPr>
            <p:cNvPr id="139" name="Line 135"/>
            <p:cNvSpPr>
              <a:spLocks noChangeShapeType="1"/>
            </p:cNvSpPr>
            <p:nvPr/>
          </p:nvSpPr>
          <p:spPr bwMode="auto">
            <a:xfrm flipV="1">
              <a:off x="2667000" y="4305784"/>
              <a:ext cx="228600" cy="4572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800"/>
            </a:p>
          </p:txBody>
        </p:sp>
        <p:sp>
          <p:nvSpPr>
            <p:cNvPr id="140" name="Rectangle 139"/>
            <p:cNvSpPr>
              <a:spLocks noChangeArrowheads="1"/>
            </p:cNvSpPr>
            <p:nvPr/>
          </p:nvSpPr>
          <p:spPr bwMode="auto">
            <a:xfrm>
              <a:off x="1065213" y="3161197"/>
              <a:ext cx="1831975" cy="460375"/>
            </a:xfrm>
            <a:prstGeom prst="rect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800"/>
            </a:p>
          </p:txBody>
        </p:sp>
        <p:sp>
          <p:nvSpPr>
            <p:cNvPr id="141" name="AutoShape 137"/>
            <p:cNvSpPr>
              <a:spLocks noChangeArrowheads="1"/>
            </p:cNvSpPr>
            <p:nvPr/>
          </p:nvSpPr>
          <p:spPr bwMode="auto">
            <a:xfrm>
              <a:off x="2894013" y="2932597"/>
              <a:ext cx="231775" cy="460375"/>
            </a:xfrm>
            <a:prstGeom prst="rtTriangl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800"/>
            </a:p>
          </p:txBody>
        </p:sp>
        <p:sp>
          <p:nvSpPr>
            <p:cNvPr id="142" name="AutoShape 138"/>
            <p:cNvSpPr>
              <a:spLocks noChangeArrowheads="1"/>
            </p:cNvSpPr>
            <p:nvPr/>
          </p:nvSpPr>
          <p:spPr bwMode="auto">
            <a:xfrm flipH="1">
              <a:off x="1751013" y="2932597"/>
              <a:ext cx="1146175" cy="231775"/>
            </a:xfrm>
            <a:prstGeom prst="rtTriangl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800"/>
            </a:p>
          </p:txBody>
        </p:sp>
        <p:sp>
          <p:nvSpPr>
            <p:cNvPr id="143" name="Rectangle 142"/>
            <p:cNvSpPr>
              <a:spLocks noChangeArrowheads="1"/>
            </p:cNvSpPr>
            <p:nvPr/>
          </p:nvSpPr>
          <p:spPr bwMode="auto">
            <a:xfrm>
              <a:off x="1065213" y="2475397"/>
              <a:ext cx="231775" cy="688975"/>
            </a:xfrm>
            <a:prstGeom prst="rect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800"/>
            </a:p>
          </p:txBody>
        </p:sp>
        <p:sp>
          <p:nvSpPr>
            <p:cNvPr id="144" name="AutoShape 140"/>
            <p:cNvSpPr>
              <a:spLocks noChangeArrowheads="1"/>
            </p:cNvSpPr>
            <p:nvPr/>
          </p:nvSpPr>
          <p:spPr bwMode="auto">
            <a:xfrm>
              <a:off x="1293813" y="2475397"/>
              <a:ext cx="460375" cy="688975"/>
            </a:xfrm>
            <a:prstGeom prst="rtTriangl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800"/>
            </a:p>
          </p:txBody>
        </p:sp>
        <p:sp>
          <p:nvSpPr>
            <p:cNvPr id="145" name="Rectangle 144"/>
            <p:cNvSpPr>
              <a:spLocks noChangeArrowheads="1"/>
            </p:cNvSpPr>
            <p:nvPr/>
          </p:nvSpPr>
          <p:spPr bwMode="auto">
            <a:xfrm>
              <a:off x="2894013" y="3389797"/>
              <a:ext cx="231775" cy="231775"/>
            </a:xfrm>
            <a:prstGeom prst="rect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800"/>
            </a:p>
          </p:txBody>
        </p:sp>
        <p:sp>
          <p:nvSpPr>
            <p:cNvPr id="146" name="AutoShape 142"/>
            <p:cNvSpPr>
              <a:spLocks noChangeArrowheads="1"/>
            </p:cNvSpPr>
            <p:nvPr/>
          </p:nvSpPr>
          <p:spPr bwMode="auto">
            <a:xfrm rot="10800000">
              <a:off x="836613" y="2475397"/>
              <a:ext cx="231775" cy="612775"/>
            </a:xfrm>
            <a:prstGeom prst="rtTriangl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800"/>
            </a:p>
          </p:txBody>
        </p:sp>
        <p:sp>
          <p:nvSpPr>
            <p:cNvPr id="147" name="AutoShape 143"/>
            <p:cNvSpPr>
              <a:spLocks noChangeArrowheads="1"/>
            </p:cNvSpPr>
            <p:nvPr/>
          </p:nvSpPr>
          <p:spPr bwMode="auto">
            <a:xfrm rot="10800000">
              <a:off x="1065213" y="3618397"/>
              <a:ext cx="231775" cy="612775"/>
            </a:xfrm>
            <a:prstGeom prst="rtTriangl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800"/>
            </a:p>
          </p:txBody>
        </p:sp>
        <p:sp>
          <p:nvSpPr>
            <p:cNvPr id="148" name="AutoShape 144"/>
            <p:cNvSpPr>
              <a:spLocks noChangeArrowheads="1"/>
            </p:cNvSpPr>
            <p:nvPr/>
          </p:nvSpPr>
          <p:spPr bwMode="auto">
            <a:xfrm rot="10800000" flipH="1">
              <a:off x="1293813" y="3618397"/>
              <a:ext cx="231775" cy="460375"/>
            </a:xfrm>
            <a:prstGeom prst="rtTriangle">
              <a:avLst/>
            </a:prstGeom>
            <a:solidFill>
              <a:srgbClr val="FF0000"/>
            </a:solidFill>
            <a:ln w="25400">
              <a:solidFill>
                <a:srgbClr val="FF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800"/>
            </a:p>
          </p:txBody>
        </p:sp>
        <p:sp>
          <p:nvSpPr>
            <p:cNvPr id="149" name="Line 145"/>
            <p:cNvSpPr>
              <a:spLocks noChangeShapeType="1"/>
            </p:cNvSpPr>
            <p:nvPr/>
          </p:nvSpPr>
          <p:spPr bwMode="auto">
            <a:xfrm flipH="1">
              <a:off x="1524000" y="3619984"/>
              <a:ext cx="160020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800"/>
            </a:p>
          </p:txBody>
        </p:sp>
        <p:sp>
          <p:nvSpPr>
            <p:cNvPr id="150" name="Line 146"/>
            <p:cNvSpPr>
              <a:spLocks noChangeShapeType="1"/>
            </p:cNvSpPr>
            <p:nvPr/>
          </p:nvSpPr>
          <p:spPr bwMode="auto">
            <a:xfrm flipH="1">
              <a:off x="1295400" y="3619984"/>
              <a:ext cx="228600" cy="4572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800"/>
            </a:p>
          </p:txBody>
        </p:sp>
        <p:sp>
          <p:nvSpPr>
            <p:cNvPr id="151" name="Line 147"/>
            <p:cNvSpPr>
              <a:spLocks noChangeShapeType="1"/>
            </p:cNvSpPr>
            <p:nvPr/>
          </p:nvSpPr>
          <p:spPr bwMode="auto">
            <a:xfrm>
              <a:off x="1295400" y="4077184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800"/>
            </a:p>
          </p:txBody>
        </p:sp>
        <p:sp>
          <p:nvSpPr>
            <p:cNvPr id="152" name="Line 148"/>
            <p:cNvSpPr>
              <a:spLocks noChangeShapeType="1"/>
            </p:cNvSpPr>
            <p:nvPr/>
          </p:nvSpPr>
          <p:spPr bwMode="auto">
            <a:xfrm flipV="1">
              <a:off x="3124200" y="3391384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800"/>
            </a:p>
          </p:txBody>
        </p:sp>
        <p:sp>
          <p:nvSpPr>
            <p:cNvPr id="153" name="Line 149"/>
            <p:cNvSpPr>
              <a:spLocks noChangeShapeType="1"/>
            </p:cNvSpPr>
            <p:nvPr/>
          </p:nvSpPr>
          <p:spPr bwMode="auto">
            <a:xfrm flipH="1" flipV="1">
              <a:off x="2895600" y="2934184"/>
              <a:ext cx="228600" cy="4572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800"/>
            </a:p>
          </p:txBody>
        </p:sp>
        <p:sp>
          <p:nvSpPr>
            <p:cNvPr id="154" name="Line 150"/>
            <p:cNvSpPr>
              <a:spLocks noChangeShapeType="1"/>
            </p:cNvSpPr>
            <p:nvPr/>
          </p:nvSpPr>
          <p:spPr bwMode="auto">
            <a:xfrm flipH="1">
              <a:off x="1752600" y="2934184"/>
              <a:ext cx="114300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800"/>
            </a:p>
          </p:txBody>
        </p:sp>
        <p:sp>
          <p:nvSpPr>
            <p:cNvPr id="155" name="Line 151"/>
            <p:cNvSpPr>
              <a:spLocks noChangeShapeType="1"/>
            </p:cNvSpPr>
            <p:nvPr/>
          </p:nvSpPr>
          <p:spPr bwMode="auto">
            <a:xfrm flipH="1" flipV="1">
              <a:off x="1295400" y="2476984"/>
              <a:ext cx="457200" cy="6858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800"/>
            </a:p>
          </p:txBody>
        </p:sp>
        <p:sp>
          <p:nvSpPr>
            <p:cNvPr id="156" name="Line 152"/>
            <p:cNvSpPr>
              <a:spLocks noChangeShapeType="1"/>
            </p:cNvSpPr>
            <p:nvPr/>
          </p:nvSpPr>
          <p:spPr bwMode="auto">
            <a:xfrm flipH="1">
              <a:off x="838200" y="2476984"/>
              <a:ext cx="45720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800"/>
            </a:p>
          </p:txBody>
        </p:sp>
        <p:sp>
          <p:nvSpPr>
            <p:cNvPr id="157" name="Line 153"/>
            <p:cNvSpPr>
              <a:spLocks noChangeShapeType="1"/>
            </p:cNvSpPr>
            <p:nvPr/>
          </p:nvSpPr>
          <p:spPr bwMode="auto">
            <a:xfrm>
              <a:off x="838200" y="2476984"/>
              <a:ext cx="228600" cy="6858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800"/>
            </a:p>
          </p:txBody>
        </p:sp>
        <p:sp>
          <p:nvSpPr>
            <p:cNvPr id="158" name="Line 154"/>
            <p:cNvSpPr>
              <a:spLocks noChangeShapeType="1"/>
            </p:cNvSpPr>
            <p:nvPr/>
          </p:nvSpPr>
          <p:spPr bwMode="auto">
            <a:xfrm>
              <a:off x="1066800" y="3162784"/>
              <a:ext cx="0" cy="4572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800"/>
            </a:p>
          </p:txBody>
        </p:sp>
        <p:sp>
          <p:nvSpPr>
            <p:cNvPr id="159" name="Line 155"/>
            <p:cNvSpPr>
              <a:spLocks noChangeShapeType="1"/>
            </p:cNvSpPr>
            <p:nvPr/>
          </p:nvSpPr>
          <p:spPr bwMode="auto">
            <a:xfrm>
              <a:off x="1066800" y="3619984"/>
              <a:ext cx="228600" cy="6858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800"/>
            </a:p>
          </p:txBody>
        </p:sp>
        <p:sp>
          <p:nvSpPr>
            <p:cNvPr id="160" name="Rectangle 159"/>
            <p:cNvSpPr>
              <a:spLocks noChangeArrowheads="1"/>
            </p:cNvSpPr>
            <p:nvPr/>
          </p:nvSpPr>
          <p:spPr bwMode="auto">
            <a:xfrm>
              <a:off x="1295400" y="1791184"/>
              <a:ext cx="1371600" cy="685800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rgbClr val="FFFF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800"/>
            </a:p>
          </p:txBody>
        </p:sp>
        <p:sp>
          <p:nvSpPr>
            <p:cNvPr id="161" name="Rectangle 160"/>
            <p:cNvSpPr>
              <a:spLocks noChangeArrowheads="1"/>
            </p:cNvSpPr>
            <p:nvPr/>
          </p:nvSpPr>
          <p:spPr bwMode="auto">
            <a:xfrm>
              <a:off x="1524000" y="2476984"/>
              <a:ext cx="1143000" cy="228600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rgbClr val="FFFF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800"/>
            </a:p>
          </p:txBody>
        </p:sp>
        <p:sp>
          <p:nvSpPr>
            <p:cNvPr id="162" name="AutoShape 158"/>
            <p:cNvSpPr>
              <a:spLocks noChangeArrowheads="1"/>
            </p:cNvSpPr>
            <p:nvPr/>
          </p:nvSpPr>
          <p:spPr bwMode="auto">
            <a:xfrm rot="10800000">
              <a:off x="1295400" y="2476984"/>
              <a:ext cx="228600" cy="304800"/>
            </a:xfrm>
            <a:prstGeom prst="rtTriangle">
              <a:avLst/>
            </a:prstGeom>
            <a:solidFill>
              <a:srgbClr val="FFFF00"/>
            </a:solidFill>
            <a:ln w="12700">
              <a:solidFill>
                <a:srgbClr val="FFFF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800"/>
            </a:p>
          </p:txBody>
        </p:sp>
        <p:sp>
          <p:nvSpPr>
            <p:cNvPr id="163" name="AutoShape 159"/>
            <p:cNvSpPr>
              <a:spLocks noChangeArrowheads="1"/>
            </p:cNvSpPr>
            <p:nvPr/>
          </p:nvSpPr>
          <p:spPr bwMode="auto">
            <a:xfrm rot="10800000" flipH="1">
              <a:off x="1600200" y="2934184"/>
              <a:ext cx="1143000" cy="228600"/>
            </a:xfrm>
            <a:prstGeom prst="triangle">
              <a:avLst>
                <a:gd name="adj" fmla="val 13731"/>
              </a:avLst>
            </a:prstGeom>
            <a:solidFill>
              <a:srgbClr val="FFFF00"/>
            </a:solidFill>
            <a:ln w="12700">
              <a:solidFill>
                <a:srgbClr val="FFFF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800"/>
            </a:p>
          </p:txBody>
        </p:sp>
        <p:sp>
          <p:nvSpPr>
            <p:cNvPr id="164" name="Rectangle 163"/>
            <p:cNvSpPr>
              <a:spLocks noChangeArrowheads="1"/>
            </p:cNvSpPr>
            <p:nvPr/>
          </p:nvSpPr>
          <p:spPr bwMode="auto">
            <a:xfrm>
              <a:off x="1600200" y="2705584"/>
              <a:ext cx="1066800" cy="228600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rgbClr val="FFFF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800"/>
            </a:p>
          </p:txBody>
        </p:sp>
        <p:sp>
          <p:nvSpPr>
            <p:cNvPr id="165" name="AutoShape 161"/>
            <p:cNvSpPr>
              <a:spLocks noChangeArrowheads="1"/>
            </p:cNvSpPr>
            <p:nvPr/>
          </p:nvSpPr>
          <p:spPr bwMode="auto">
            <a:xfrm rot="10800000">
              <a:off x="1447800" y="2705584"/>
              <a:ext cx="228600" cy="304800"/>
            </a:xfrm>
            <a:prstGeom prst="rtTriangle">
              <a:avLst/>
            </a:prstGeom>
            <a:solidFill>
              <a:srgbClr val="FFFF00"/>
            </a:solidFill>
            <a:ln w="12700">
              <a:solidFill>
                <a:srgbClr val="FFFF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800"/>
            </a:p>
          </p:txBody>
        </p:sp>
        <p:sp>
          <p:nvSpPr>
            <p:cNvPr id="166" name="Line 162"/>
            <p:cNvSpPr>
              <a:spLocks noChangeShapeType="1"/>
            </p:cNvSpPr>
            <p:nvPr/>
          </p:nvSpPr>
          <p:spPr bwMode="auto">
            <a:xfrm flipV="1">
              <a:off x="2667000" y="1791184"/>
              <a:ext cx="0" cy="12192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800"/>
            </a:p>
          </p:txBody>
        </p:sp>
        <p:sp>
          <p:nvSpPr>
            <p:cNvPr id="167" name="AutoShape 163"/>
            <p:cNvSpPr>
              <a:spLocks noChangeArrowheads="1"/>
            </p:cNvSpPr>
            <p:nvPr/>
          </p:nvSpPr>
          <p:spPr bwMode="auto">
            <a:xfrm flipH="1">
              <a:off x="838200" y="1638784"/>
              <a:ext cx="228600" cy="838200"/>
            </a:xfrm>
            <a:prstGeom prst="rtTriangle">
              <a:avLst/>
            </a:prstGeom>
            <a:solidFill>
              <a:srgbClr val="FFFF00"/>
            </a:solidFill>
            <a:ln w="12700">
              <a:solidFill>
                <a:srgbClr val="FFFF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800"/>
            </a:p>
          </p:txBody>
        </p:sp>
        <p:sp>
          <p:nvSpPr>
            <p:cNvPr id="168" name="AutoShape 164"/>
            <p:cNvSpPr>
              <a:spLocks noChangeArrowheads="1"/>
            </p:cNvSpPr>
            <p:nvPr/>
          </p:nvSpPr>
          <p:spPr bwMode="auto">
            <a:xfrm>
              <a:off x="1066800" y="1333984"/>
              <a:ext cx="457200" cy="457200"/>
            </a:xfrm>
            <a:prstGeom prst="rtTriangle">
              <a:avLst/>
            </a:prstGeom>
            <a:solidFill>
              <a:srgbClr val="FFFF00"/>
            </a:solidFill>
            <a:ln w="12700">
              <a:solidFill>
                <a:srgbClr val="FFFF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800"/>
            </a:p>
          </p:txBody>
        </p:sp>
        <p:sp>
          <p:nvSpPr>
            <p:cNvPr id="169" name="Rectangle 168"/>
            <p:cNvSpPr>
              <a:spLocks noChangeArrowheads="1"/>
            </p:cNvSpPr>
            <p:nvPr/>
          </p:nvSpPr>
          <p:spPr bwMode="auto">
            <a:xfrm>
              <a:off x="1066800" y="1791184"/>
              <a:ext cx="228600" cy="685800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rgbClr val="FFFF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800"/>
            </a:p>
          </p:txBody>
        </p:sp>
        <p:sp>
          <p:nvSpPr>
            <p:cNvPr id="170" name="Line 166"/>
            <p:cNvSpPr>
              <a:spLocks noChangeShapeType="1"/>
            </p:cNvSpPr>
            <p:nvPr/>
          </p:nvSpPr>
          <p:spPr bwMode="auto">
            <a:xfrm flipV="1">
              <a:off x="838200" y="1562584"/>
              <a:ext cx="228600" cy="9144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800"/>
            </a:p>
          </p:txBody>
        </p:sp>
        <p:sp>
          <p:nvSpPr>
            <p:cNvPr id="171" name="Line 167"/>
            <p:cNvSpPr>
              <a:spLocks noChangeShapeType="1"/>
            </p:cNvSpPr>
            <p:nvPr/>
          </p:nvSpPr>
          <p:spPr bwMode="auto">
            <a:xfrm flipV="1">
              <a:off x="1066800" y="1333984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800"/>
            </a:p>
          </p:txBody>
        </p:sp>
        <p:sp>
          <p:nvSpPr>
            <p:cNvPr id="172" name="Line 168"/>
            <p:cNvSpPr>
              <a:spLocks noChangeShapeType="1"/>
            </p:cNvSpPr>
            <p:nvPr/>
          </p:nvSpPr>
          <p:spPr bwMode="auto">
            <a:xfrm>
              <a:off x="1066800" y="1333984"/>
              <a:ext cx="457200" cy="4572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800"/>
            </a:p>
          </p:txBody>
        </p:sp>
        <p:sp>
          <p:nvSpPr>
            <p:cNvPr id="173" name="Line 169"/>
            <p:cNvSpPr>
              <a:spLocks noChangeShapeType="1"/>
            </p:cNvSpPr>
            <p:nvPr/>
          </p:nvSpPr>
          <p:spPr bwMode="auto">
            <a:xfrm flipH="1">
              <a:off x="1295400" y="1791184"/>
              <a:ext cx="137160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800"/>
            </a:p>
          </p:txBody>
        </p:sp>
        <p:sp>
          <p:nvSpPr>
            <p:cNvPr id="174" name="Line 170"/>
            <p:cNvSpPr>
              <a:spLocks noChangeShapeType="1"/>
            </p:cNvSpPr>
            <p:nvPr/>
          </p:nvSpPr>
          <p:spPr bwMode="auto">
            <a:xfrm>
              <a:off x="1295400" y="1791184"/>
              <a:ext cx="0" cy="6858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800"/>
            </a:p>
          </p:txBody>
        </p:sp>
        <p:sp>
          <p:nvSpPr>
            <p:cNvPr id="175" name="Line 171"/>
            <p:cNvSpPr>
              <a:spLocks noChangeShapeType="1"/>
            </p:cNvSpPr>
            <p:nvPr/>
          </p:nvSpPr>
          <p:spPr bwMode="auto">
            <a:xfrm flipH="1">
              <a:off x="2438400" y="2019784"/>
              <a:ext cx="22860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800"/>
            </a:p>
          </p:txBody>
        </p:sp>
        <p:sp>
          <p:nvSpPr>
            <p:cNvPr id="176" name="Line 172"/>
            <p:cNvSpPr>
              <a:spLocks noChangeShapeType="1"/>
            </p:cNvSpPr>
            <p:nvPr/>
          </p:nvSpPr>
          <p:spPr bwMode="auto">
            <a:xfrm flipV="1">
              <a:off x="2438400" y="1791184"/>
              <a:ext cx="0" cy="228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800"/>
            </a:p>
          </p:txBody>
        </p:sp>
        <p:sp>
          <p:nvSpPr>
            <p:cNvPr id="177" name="Rectangle 176"/>
            <p:cNvSpPr>
              <a:spLocks noChangeArrowheads="1"/>
            </p:cNvSpPr>
            <p:nvPr/>
          </p:nvSpPr>
          <p:spPr bwMode="auto">
            <a:xfrm>
              <a:off x="2438400" y="1791184"/>
              <a:ext cx="228600" cy="228600"/>
            </a:xfrm>
            <a:prstGeom prst="rect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800"/>
            </a:p>
          </p:txBody>
        </p:sp>
        <p:sp>
          <p:nvSpPr>
            <p:cNvPr id="178" name="Oval 177"/>
            <p:cNvSpPr>
              <a:spLocks noChangeArrowheads="1"/>
            </p:cNvSpPr>
            <p:nvPr/>
          </p:nvSpPr>
          <p:spPr bwMode="auto">
            <a:xfrm>
              <a:off x="1676400" y="1943584"/>
              <a:ext cx="228600" cy="228600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800"/>
            </a:p>
          </p:txBody>
        </p:sp>
        <p:sp>
          <p:nvSpPr>
            <p:cNvPr id="179" name="Line 175"/>
            <p:cNvSpPr>
              <a:spLocks noChangeShapeType="1"/>
            </p:cNvSpPr>
            <p:nvPr/>
          </p:nvSpPr>
          <p:spPr bwMode="auto">
            <a:xfrm flipH="1">
              <a:off x="2286000" y="2476984"/>
              <a:ext cx="381000" cy="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800"/>
            </a:p>
          </p:txBody>
        </p:sp>
        <p:sp>
          <p:nvSpPr>
            <p:cNvPr id="180" name="Rectangle 179"/>
            <p:cNvSpPr>
              <a:spLocks noChangeArrowheads="1"/>
            </p:cNvSpPr>
            <p:nvPr/>
          </p:nvSpPr>
          <p:spPr bwMode="auto">
            <a:xfrm>
              <a:off x="1066800" y="419584"/>
              <a:ext cx="457200" cy="457200"/>
            </a:xfrm>
            <a:prstGeom prst="rect">
              <a:avLst/>
            </a:prstGeom>
            <a:solidFill>
              <a:srgbClr val="0000FF"/>
            </a:solidFill>
            <a:ln w="12700">
              <a:solidFill>
                <a:srgbClr val="0000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800"/>
            </a:p>
          </p:txBody>
        </p:sp>
        <p:sp>
          <p:nvSpPr>
            <p:cNvPr id="181" name="AutoShape 177"/>
            <p:cNvSpPr>
              <a:spLocks noChangeArrowheads="1"/>
            </p:cNvSpPr>
            <p:nvPr/>
          </p:nvSpPr>
          <p:spPr bwMode="auto">
            <a:xfrm rot="10800000">
              <a:off x="381000" y="419584"/>
              <a:ext cx="685800" cy="457200"/>
            </a:xfrm>
            <a:prstGeom prst="rtTriangle">
              <a:avLst/>
            </a:prstGeom>
            <a:solidFill>
              <a:srgbClr val="0000FF"/>
            </a:solidFill>
            <a:ln w="12700">
              <a:solidFill>
                <a:srgbClr val="0000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800"/>
            </a:p>
          </p:txBody>
        </p:sp>
        <p:sp>
          <p:nvSpPr>
            <p:cNvPr id="182" name="AutoShape 178"/>
            <p:cNvSpPr>
              <a:spLocks noChangeArrowheads="1"/>
            </p:cNvSpPr>
            <p:nvPr/>
          </p:nvSpPr>
          <p:spPr bwMode="auto">
            <a:xfrm rot="10800000" flipH="1">
              <a:off x="1524000" y="419584"/>
              <a:ext cx="685800" cy="457200"/>
            </a:xfrm>
            <a:prstGeom prst="rtTriangle">
              <a:avLst/>
            </a:prstGeom>
            <a:solidFill>
              <a:srgbClr val="0000FF"/>
            </a:solidFill>
            <a:ln w="12700">
              <a:solidFill>
                <a:srgbClr val="0000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anchor="ctr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800"/>
            </a:p>
          </p:txBody>
        </p:sp>
        <p:sp>
          <p:nvSpPr>
            <p:cNvPr id="183" name="Line 179"/>
            <p:cNvSpPr>
              <a:spLocks noChangeShapeType="1"/>
            </p:cNvSpPr>
            <p:nvPr/>
          </p:nvSpPr>
          <p:spPr bwMode="auto">
            <a:xfrm>
              <a:off x="1295400" y="876784"/>
              <a:ext cx="22860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800"/>
            </a:p>
          </p:txBody>
        </p:sp>
        <p:sp>
          <p:nvSpPr>
            <p:cNvPr id="184" name="Line 180"/>
            <p:cNvSpPr>
              <a:spLocks noChangeShapeType="1"/>
            </p:cNvSpPr>
            <p:nvPr/>
          </p:nvSpPr>
          <p:spPr bwMode="auto">
            <a:xfrm flipH="1">
              <a:off x="381000" y="419584"/>
              <a:ext cx="182880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800"/>
            </a:p>
          </p:txBody>
        </p:sp>
        <p:sp>
          <p:nvSpPr>
            <p:cNvPr id="185" name="Line 181"/>
            <p:cNvSpPr>
              <a:spLocks noChangeShapeType="1"/>
            </p:cNvSpPr>
            <p:nvPr/>
          </p:nvSpPr>
          <p:spPr bwMode="auto">
            <a:xfrm flipH="1" flipV="1">
              <a:off x="381000" y="419584"/>
              <a:ext cx="685800" cy="4572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800"/>
            </a:p>
          </p:txBody>
        </p:sp>
        <p:sp>
          <p:nvSpPr>
            <p:cNvPr id="186" name="Line 182"/>
            <p:cNvSpPr>
              <a:spLocks noChangeShapeType="1"/>
            </p:cNvSpPr>
            <p:nvPr/>
          </p:nvSpPr>
          <p:spPr bwMode="auto">
            <a:xfrm flipV="1">
              <a:off x="1295400" y="876784"/>
              <a:ext cx="0" cy="6858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800"/>
            </a:p>
          </p:txBody>
        </p:sp>
        <p:sp>
          <p:nvSpPr>
            <p:cNvPr id="187" name="Line 183"/>
            <p:cNvSpPr>
              <a:spLocks noChangeShapeType="1"/>
            </p:cNvSpPr>
            <p:nvPr/>
          </p:nvSpPr>
          <p:spPr bwMode="auto">
            <a:xfrm flipV="1">
              <a:off x="1524000" y="419584"/>
              <a:ext cx="685800" cy="4572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800"/>
            </a:p>
          </p:txBody>
        </p:sp>
        <p:sp>
          <p:nvSpPr>
            <p:cNvPr id="188" name="Line 184"/>
            <p:cNvSpPr>
              <a:spLocks noChangeShapeType="1"/>
            </p:cNvSpPr>
            <p:nvPr/>
          </p:nvSpPr>
          <p:spPr bwMode="auto">
            <a:xfrm>
              <a:off x="1066800" y="876784"/>
              <a:ext cx="22860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800"/>
            </a:p>
          </p:txBody>
        </p:sp>
        <p:sp>
          <p:nvSpPr>
            <p:cNvPr id="189" name="Rectangle 188"/>
            <p:cNvSpPr>
              <a:spLocks noChangeArrowheads="1"/>
            </p:cNvSpPr>
            <p:nvPr/>
          </p:nvSpPr>
          <p:spPr bwMode="auto">
            <a:xfrm>
              <a:off x="5111484" y="5748642"/>
              <a:ext cx="381000" cy="2630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2075" tIns="46038" rIns="92075" bIns="46038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800" i="1"/>
                <a:t>x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037241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49</Words>
  <Application>Microsoft Office PowerPoint</Application>
  <PresentationFormat>Widescreen</PresentationFormat>
  <Paragraphs>49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4</cp:revision>
  <dcterms:created xsi:type="dcterms:W3CDTF">2016-01-31T04:50:24Z</dcterms:created>
  <dcterms:modified xsi:type="dcterms:W3CDTF">2020-06-09T06:00:30Z</dcterms:modified>
</cp:coreProperties>
</file>