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1"/>
  </p:handoutMasterIdLst>
  <p:sldIdLst>
    <p:sldId id="256" r:id="rId2"/>
    <p:sldId id="257" r:id="rId3"/>
    <p:sldId id="265" r:id="rId4"/>
    <p:sldId id="262" r:id="rId5"/>
    <p:sldId id="260" r:id="rId6"/>
    <p:sldId id="258" r:id="rId7"/>
    <p:sldId id="259" r:id="rId8"/>
    <p:sldId id="261" r:id="rId9"/>
    <p:sldId id="263" r:id="rId10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F7FF20-E562-4FA6-AD64-2B0673BACCE3}" v="7" dt="2022-11-04T05:57:23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BF7FF20-E562-4FA6-AD64-2B0673BACCE3}"/>
    <pc:docChg chg="modSld modMainMaster">
      <pc:chgData name="Stewart Gale" userId="3647ddd2-6040-41ae-a96d-232c23482af8" providerId="ADAL" clId="{6BF7FF20-E562-4FA6-AD64-2B0673BACCE3}" dt="2022-11-04T05:57:32.343" v="8" actId="1076"/>
      <pc:docMkLst>
        <pc:docMk/>
      </pc:docMkLst>
      <pc:sldChg chg="modSp mod">
        <pc:chgData name="Stewart Gale" userId="3647ddd2-6040-41ae-a96d-232c23482af8" providerId="ADAL" clId="{6BF7FF20-E562-4FA6-AD64-2B0673BACCE3}" dt="2022-11-04T05:57:32.343" v="8" actId="1076"/>
        <pc:sldMkLst>
          <pc:docMk/>
          <pc:sldMk cId="3782611251" sldId="256"/>
        </pc:sldMkLst>
        <pc:spChg chg="mod">
          <ac:chgData name="Stewart Gale" userId="3647ddd2-6040-41ae-a96d-232c23482af8" providerId="ADAL" clId="{6BF7FF20-E562-4FA6-AD64-2B0673BACCE3}" dt="2022-11-04T05:57:32.343" v="8" actId="1076"/>
          <ac:spMkLst>
            <pc:docMk/>
            <pc:sldMk cId="3782611251" sldId="256"/>
            <ac:spMk id="2" creationId="{00000000-0000-0000-0000-000000000000}"/>
          </ac:spMkLst>
        </pc:spChg>
        <pc:picChg chg="mod">
          <ac:chgData name="Stewart Gale" userId="3647ddd2-6040-41ae-a96d-232c23482af8" providerId="ADAL" clId="{6BF7FF20-E562-4FA6-AD64-2B0673BACCE3}" dt="2022-11-04T05:57:23.231" v="5" actId="1076"/>
          <ac:picMkLst>
            <pc:docMk/>
            <pc:sldMk cId="3782611251" sldId="256"/>
            <ac:picMk id="1026" creationId="{00000000-0000-0000-0000-000000000000}"/>
          </ac:picMkLst>
        </pc:picChg>
      </pc:sldChg>
      <pc:sldChg chg="modSp">
        <pc:chgData name="Stewart Gale" userId="3647ddd2-6040-41ae-a96d-232c23482af8" providerId="ADAL" clId="{6BF7FF20-E562-4FA6-AD64-2B0673BACCE3}" dt="2022-11-04T05:57:11.152" v="1"/>
        <pc:sldMkLst>
          <pc:docMk/>
          <pc:sldMk cId="3936849916" sldId="257"/>
        </pc:sldMkLst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3936849916" sldId="257"/>
            <ac:spMk id="4" creationId="{00000000-0000-0000-0000-000000000000}"/>
          </ac:spMkLst>
        </pc:spChg>
      </pc:sldChg>
      <pc:sldChg chg="modSp">
        <pc:chgData name="Stewart Gale" userId="3647ddd2-6040-41ae-a96d-232c23482af8" providerId="ADAL" clId="{6BF7FF20-E562-4FA6-AD64-2B0673BACCE3}" dt="2022-11-04T05:57:11.152" v="1"/>
        <pc:sldMkLst>
          <pc:docMk/>
          <pc:sldMk cId="3933548992" sldId="258"/>
        </pc:sldMkLst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3933548992" sldId="258"/>
            <ac:spMk id="4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3933548992" sldId="258"/>
            <ac:spMk id="12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3933548992" sldId="258"/>
            <ac:spMk id="13" creationId="{00000000-0000-0000-0000-000000000000}"/>
          </ac:spMkLst>
        </pc:spChg>
        <pc:cxnChg chg="mod">
          <ac:chgData name="Stewart Gale" userId="3647ddd2-6040-41ae-a96d-232c23482af8" providerId="ADAL" clId="{6BF7FF20-E562-4FA6-AD64-2B0673BACCE3}" dt="2022-11-04T05:57:11.152" v="1"/>
          <ac:cxnSpMkLst>
            <pc:docMk/>
            <pc:sldMk cId="3933548992" sldId="258"/>
            <ac:cxnSpMk id="15" creationId="{00000000-0000-0000-0000-000000000000}"/>
          </ac:cxnSpMkLst>
        </pc:cxnChg>
      </pc:sldChg>
      <pc:sldChg chg="modSp">
        <pc:chgData name="Stewart Gale" userId="3647ddd2-6040-41ae-a96d-232c23482af8" providerId="ADAL" clId="{6BF7FF20-E562-4FA6-AD64-2B0673BACCE3}" dt="2022-11-04T05:57:11.152" v="1"/>
        <pc:sldMkLst>
          <pc:docMk/>
          <pc:sldMk cId="2189237399" sldId="259"/>
        </pc:sldMkLst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189237399" sldId="259"/>
            <ac:spMk id="4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189237399" sldId="259"/>
            <ac:spMk id="7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189237399" sldId="259"/>
            <ac:spMk id="10" creationId="{00000000-0000-0000-0000-000000000000}"/>
          </ac:spMkLst>
        </pc:spChg>
        <pc:cxnChg chg="mod">
          <ac:chgData name="Stewart Gale" userId="3647ddd2-6040-41ae-a96d-232c23482af8" providerId="ADAL" clId="{6BF7FF20-E562-4FA6-AD64-2B0673BACCE3}" dt="2022-11-04T05:57:11.152" v="1"/>
          <ac:cxnSpMkLst>
            <pc:docMk/>
            <pc:sldMk cId="2189237399" sldId="259"/>
            <ac:cxnSpMk id="6" creationId="{00000000-0000-0000-0000-000000000000}"/>
          </ac:cxnSpMkLst>
        </pc:cxnChg>
      </pc:sldChg>
      <pc:sldChg chg="modSp">
        <pc:chgData name="Stewart Gale" userId="3647ddd2-6040-41ae-a96d-232c23482af8" providerId="ADAL" clId="{6BF7FF20-E562-4FA6-AD64-2B0673BACCE3}" dt="2022-11-04T05:57:11.152" v="1"/>
        <pc:sldMkLst>
          <pc:docMk/>
          <pc:sldMk cId="2189237399" sldId="260"/>
        </pc:sldMkLst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189237399" sldId="260"/>
            <ac:spMk id="4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189237399" sldId="260"/>
            <ac:spMk id="9" creationId="{00000000-0000-0000-0000-000000000000}"/>
          </ac:spMkLst>
        </pc:spChg>
        <pc:cxnChg chg="mod">
          <ac:chgData name="Stewart Gale" userId="3647ddd2-6040-41ae-a96d-232c23482af8" providerId="ADAL" clId="{6BF7FF20-E562-4FA6-AD64-2B0673BACCE3}" dt="2022-11-04T05:57:11.152" v="1"/>
          <ac:cxnSpMkLst>
            <pc:docMk/>
            <pc:sldMk cId="2189237399" sldId="260"/>
            <ac:cxnSpMk id="6" creationId="{00000000-0000-0000-0000-000000000000}"/>
          </ac:cxnSpMkLst>
        </pc:cxnChg>
        <pc:cxnChg chg="mod">
          <ac:chgData name="Stewart Gale" userId="3647ddd2-6040-41ae-a96d-232c23482af8" providerId="ADAL" clId="{6BF7FF20-E562-4FA6-AD64-2B0673BACCE3}" dt="2022-11-04T05:57:11.152" v="1"/>
          <ac:cxnSpMkLst>
            <pc:docMk/>
            <pc:sldMk cId="2189237399" sldId="260"/>
            <ac:cxnSpMk id="8" creationId="{00000000-0000-0000-0000-000000000000}"/>
          </ac:cxnSpMkLst>
        </pc:cxnChg>
      </pc:sldChg>
      <pc:sldChg chg="modSp">
        <pc:chgData name="Stewart Gale" userId="3647ddd2-6040-41ae-a96d-232c23482af8" providerId="ADAL" clId="{6BF7FF20-E562-4FA6-AD64-2B0673BACCE3}" dt="2022-11-04T05:57:11.152" v="1"/>
        <pc:sldMkLst>
          <pc:docMk/>
          <pc:sldMk cId="2412219015" sldId="261"/>
        </pc:sldMkLst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412219015" sldId="261"/>
            <ac:spMk id="4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412219015" sldId="261"/>
            <ac:spMk id="9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412219015" sldId="261"/>
            <ac:spMk id="10" creationId="{00000000-0000-0000-0000-000000000000}"/>
          </ac:spMkLst>
        </pc:spChg>
        <pc:cxnChg chg="mod">
          <ac:chgData name="Stewart Gale" userId="3647ddd2-6040-41ae-a96d-232c23482af8" providerId="ADAL" clId="{6BF7FF20-E562-4FA6-AD64-2B0673BACCE3}" dt="2022-11-04T05:57:11.152" v="1"/>
          <ac:cxnSpMkLst>
            <pc:docMk/>
            <pc:sldMk cId="2412219015" sldId="261"/>
            <ac:cxnSpMk id="5" creationId="{00000000-0000-0000-0000-000000000000}"/>
          </ac:cxnSpMkLst>
        </pc:cxnChg>
        <pc:cxnChg chg="mod">
          <ac:chgData name="Stewart Gale" userId="3647ddd2-6040-41ae-a96d-232c23482af8" providerId="ADAL" clId="{6BF7FF20-E562-4FA6-AD64-2B0673BACCE3}" dt="2022-11-04T05:57:11.152" v="1"/>
          <ac:cxnSpMkLst>
            <pc:docMk/>
            <pc:sldMk cId="2412219015" sldId="261"/>
            <ac:cxnSpMk id="11" creationId="{00000000-0000-0000-0000-000000000000}"/>
          </ac:cxnSpMkLst>
        </pc:cxnChg>
      </pc:sldChg>
      <pc:sldChg chg="modSp">
        <pc:chgData name="Stewart Gale" userId="3647ddd2-6040-41ae-a96d-232c23482af8" providerId="ADAL" clId="{6BF7FF20-E562-4FA6-AD64-2B0673BACCE3}" dt="2022-11-04T05:57:11.152" v="1"/>
        <pc:sldMkLst>
          <pc:docMk/>
          <pc:sldMk cId="2412219015" sldId="262"/>
        </pc:sldMkLst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412219015" sldId="262"/>
            <ac:spMk id="4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412219015" sldId="262"/>
            <ac:spMk id="9" creationId="{00000000-0000-0000-0000-000000000000}"/>
          </ac:spMkLst>
        </pc:spChg>
        <pc:cxnChg chg="mod">
          <ac:chgData name="Stewart Gale" userId="3647ddd2-6040-41ae-a96d-232c23482af8" providerId="ADAL" clId="{6BF7FF20-E562-4FA6-AD64-2B0673BACCE3}" dt="2022-11-04T05:57:11.152" v="1"/>
          <ac:cxnSpMkLst>
            <pc:docMk/>
            <pc:sldMk cId="2412219015" sldId="262"/>
            <ac:cxnSpMk id="6" creationId="{00000000-0000-0000-0000-000000000000}"/>
          </ac:cxnSpMkLst>
        </pc:cxnChg>
        <pc:cxnChg chg="mod">
          <ac:chgData name="Stewart Gale" userId="3647ddd2-6040-41ae-a96d-232c23482af8" providerId="ADAL" clId="{6BF7FF20-E562-4FA6-AD64-2B0673BACCE3}" dt="2022-11-04T05:57:11.152" v="1"/>
          <ac:cxnSpMkLst>
            <pc:docMk/>
            <pc:sldMk cId="2412219015" sldId="262"/>
            <ac:cxnSpMk id="8" creationId="{00000000-0000-0000-0000-000000000000}"/>
          </ac:cxnSpMkLst>
        </pc:cxnChg>
      </pc:sldChg>
      <pc:sldChg chg="modSp">
        <pc:chgData name="Stewart Gale" userId="3647ddd2-6040-41ae-a96d-232c23482af8" providerId="ADAL" clId="{6BF7FF20-E562-4FA6-AD64-2B0673BACCE3}" dt="2022-11-04T05:57:11.152" v="1"/>
        <pc:sldMkLst>
          <pc:docMk/>
          <pc:sldMk cId="266225646" sldId="263"/>
        </pc:sldMkLst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66225646" sldId="263"/>
            <ac:spMk id="4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66225646" sldId="263"/>
            <ac:spMk id="9" creationId="{00000000-0000-0000-0000-000000000000}"/>
          </ac:spMkLst>
        </pc:spChg>
        <pc:cxnChg chg="mod">
          <ac:chgData name="Stewart Gale" userId="3647ddd2-6040-41ae-a96d-232c23482af8" providerId="ADAL" clId="{6BF7FF20-E562-4FA6-AD64-2B0673BACCE3}" dt="2022-11-04T05:57:11.152" v="1"/>
          <ac:cxnSpMkLst>
            <pc:docMk/>
            <pc:sldMk cId="266225646" sldId="263"/>
            <ac:cxnSpMk id="6" creationId="{00000000-0000-0000-0000-000000000000}"/>
          </ac:cxnSpMkLst>
        </pc:cxnChg>
        <pc:cxnChg chg="mod">
          <ac:chgData name="Stewart Gale" userId="3647ddd2-6040-41ae-a96d-232c23482af8" providerId="ADAL" clId="{6BF7FF20-E562-4FA6-AD64-2B0673BACCE3}" dt="2022-11-04T05:57:11.152" v="1"/>
          <ac:cxnSpMkLst>
            <pc:docMk/>
            <pc:sldMk cId="266225646" sldId="263"/>
            <ac:cxnSpMk id="7" creationId="{00000000-0000-0000-0000-000000000000}"/>
          </ac:cxnSpMkLst>
        </pc:cxnChg>
        <pc:cxnChg chg="mod">
          <ac:chgData name="Stewart Gale" userId="3647ddd2-6040-41ae-a96d-232c23482af8" providerId="ADAL" clId="{6BF7FF20-E562-4FA6-AD64-2B0673BACCE3}" dt="2022-11-04T05:57:11.152" v="1"/>
          <ac:cxnSpMkLst>
            <pc:docMk/>
            <pc:sldMk cId="266225646" sldId="263"/>
            <ac:cxnSpMk id="8" creationId="{00000000-0000-0000-0000-000000000000}"/>
          </ac:cxnSpMkLst>
        </pc:cxnChg>
        <pc:cxnChg chg="mod">
          <ac:chgData name="Stewart Gale" userId="3647ddd2-6040-41ae-a96d-232c23482af8" providerId="ADAL" clId="{6BF7FF20-E562-4FA6-AD64-2B0673BACCE3}" dt="2022-11-04T05:57:11.152" v="1"/>
          <ac:cxnSpMkLst>
            <pc:docMk/>
            <pc:sldMk cId="266225646" sldId="263"/>
            <ac:cxnSpMk id="10" creationId="{00000000-0000-0000-0000-000000000000}"/>
          </ac:cxnSpMkLst>
        </pc:cxnChg>
      </pc:sldChg>
      <pc:sldChg chg="modSp">
        <pc:chgData name="Stewart Gale" userId="3647ddd2-6040-41ae-a96d-232c23482af8" providerId="ADAL" clId="{6BF7FF20-E562-4FA6-AD64-2B0673BACCE3}" dt="2022-11-04T05:57:11.152" v="1"/>
        <pc:sldMkLst>
          <pc:docMk/>
          <pc:sldMk cId="2580257380" sldId="265"/>
        </pc:sldMkLst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580257380" sldId="265"/>
            <ac:spMk id="5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580257380" sldId="265"/>
            <ac:spMk id="6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580257380" sldId="265"/>
            <ac:spMk id="9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580257380" sldId="265"/>
            <ac:spMk id="10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580257380" sldId="265"/>
            <ac:spMk id="12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580257380" sldId="265"/>
            <ac:spMk id="13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580257380" sldId="265"/>
            <ac:spMk id="14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580257380" sldId="265"/>
            <ac:spMk id="15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580257380" sldId="265"/>
            <ac:spMk id="17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580257380" sldId="265"/>
            <ac:spMk id="18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580257380" sldId="265"/>
            <ac:spMk id="19" creationId="{00000000-0000-0000-0000-00000000000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k cId="2580257380" sldId="265"/>
            <ac:spMk id="20" creationId="{00000000-0000-0000-0000-000000000000}"/>
          </ac:spMkLst>
        </pc:spChg>
        <pc:grpChg chg="mod">
          <ac:chgData name="Stewart Gale" userId="3647ddd2-6040-41ae-a96d-232c23482af8" providerId="ADAL" clId="{6BF7FF20-E562-4FA6-AD64-2B0673BACCE3}" dt="2022-11-04T05:57:11.152" v="1"/>
          <ac:grpSpMkLst>
            <pc:docMk/>
            <pc:sldMk cId="2580257380" sldId="265"/>
            <ac:grpSpMk id="11" creationId="{00000000-0000-0000-0000-000000000000}"/>
          </ac:grpSpMkLst>
        </pc:grpChg>
        <pc:grpChg chg="mod">
          <ac:chgData name="Stewart Gale" userId="3647ddd2-6040-41ae-a96d-232c23482af8" providerId="ADAL" clId="{6BF7FF20-E562-4FA6-AD64-2B0673BACCE3}" dt="2022-11-04T05:57:11.152" v="1"/>
          <ac:grpSpMkLst>
            <pc:docMk/>
            <pc:sldMk cId="2580257380" sldId="265"/>
            <ac:grpSpMk id="16" creationId="{00000000-0000-0000-0000-000000000000}"/>
          </ac:grpSpMkLst>
        </pc:grpChg>
      </pc:sldChg>
      <pc:sldMasterChg chg="modSp modSldLayout">
        <pc:chgData name="Stewart Gale" userId="3647ddd2-6040-41ae-a96d-232c23482af8" providerId="ADAL" clId="{6BF7FF20-E562-4FA6-AD64-2B0673BACCE3}" dt="2022-11-04T05:57:11.152" v="1"/>
        <pc:sldMasterMkLst>
          <pc:docMk/>
          <pc:sldMasterMk cId="1630381367" sldId="2147483660"/>
        </pc:sldMasterMkLst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asterMk cId="1630381367" sldId="2147483660"/>
            <ac:spMk id="2" creationId="{E4526004-ACE4-BA67-033E-2E75954AD541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asterMk cId="1630381367" sldId="2147483660"/>
            <ac:spMk id="3" creationId="{41491739-D43A-B5E7-971D-180FE42FF4B0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asterMk cId="1630381367" sldId="2147483660"/>
            <ac:spMk id="4" creationId="{87FEE281-CDC8-7E95-C831-2AF31D69A924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asterMk cId="1630381367" sldId="2147483660"/>
            <ac:spMk id="5" creationId="{592CC71B-B681-DFDD-C2CB-BED92093116A}"/>
          </ac:spMkLst>
        </pc:spChg>
        <pc:spChg chg="mod">
          <ac:chgData name="Stewart Gale" userId="3647ddd2-6040-41ae-a96d-232c23482af8" providerId="ADAL" clId="{6BF7FF20-E562-4FA6-AD64-2B0673BACCE3}" dt="2022-11-04T05:57:11.152" v="1"/>
          <ac:spMkLst>
            <pc:docMk/>
            <pc:sldMasterMk cId="1630381367" sldId="2147483660"/>
            <ac:spMk id="6" creationId="{E0FF0FBB-22EC-5A6E-1242-1623C629EF5C}"/>
          </ac:spMkLst>
        </pc:spChg>
        <pc:sldLayoutChg chg="modSp">
          <pc:chgData name="Stewart Gale" userId="3647ddd2-6040-41ae-a96d-232c23482af8" providerId="ADAL" clId="{6BF7FF20-E562-4FA6-AD64-2B0673BACCE3}" dt="2022-11-04T05:57:11.152" v="1"/>
          <pc:sldLayoutMkLst>
            <pc:docMk/>
            <pc:sldMasterMk cId="1630381367" sldId="2147483660"/>
            <pc:sldLayoutMk cId="3831784476" sldId="2147483661"/>
          </pc:sldLayoutMkLst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3831784476" sldId="2147483661"/>
              <ac:spMk id="2" creationId="{A67E185C-E8E8-22FD-35FE-4F2B4B150D3A}"/>
            </ac:spMkLst>
          </pc:spChg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3831784476" sldId="2147483661"/>
              <ac:spMk id="3" creationId="{28024E8F-1D20-AC4D-7DB1-B82BE746FFE6}"/>
            </ac:spMkLst>
          </pc:spChg>
        </pc:sldLayoutChg>
        <pc:sldLayoutChg chg="modSp">
          <pc:chgData name="Stewart Gale" userId="3647ddd2-6040-41ae-a96d-232c23482af8" providerId="ADAL" clId="{6BF7FF20-E562-4FA6-AD64-2B0673BACCE3}" dt="2022-11-04T05:57:11.152" v="1"/>
          <pc:sldLayoutMkLst>
            <pc:docMk/>
            <pc:sldMasterMk cId="1630381367" sldId="2147483660"/>
            <pc:sldLayoutMk cId="2840049387" sldId="2147483663"/>
          </pc:sldLayoutMkLst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2840049387" sldId="2147483663"/>
              <ac:spMk id="2" creationId="{4D90CA12-155E-DDBF-B418-6EE6BEEAFF6F}"/>
            </ac:spMkLst>
          </pc:spChg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2840049387" sldId="2147483663"/>
              <ac:spMk id="3" creationId="{45F1DF99-0572-F1D7-B5A3-27B94F65530E}"/>
            </ac:spMkLst>
          </pc:spChg>
        </pc:sldLayoutChg>
        <pc:sldLayoutChg chg="modSp">
          <pc:chgData name="Stewart Gale" userId="3647ddd2-6040-41ae-a96d-232c23482af8" providerId="ADAL" clId="{6BF7FF20-E562-4FA6-AD64-2B0673BACCE3}" dt="2022-11-04T05:57:11.152" v="1"/>
          <pc:sldLayoutMkLst>
            <pc:docMk/>
            <pc:sldMasterMk cId="1630381367" sldId="2147483660"/>
            <pc:sldLayoutMk cId="229180942" sldId="2147483664"/>
          </pc:sldLayoutMkLst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229180942" sldId="2147483664"/>
              <ac:spMk id="3" creationId="{C14F5FE4-F127-C25A-E457-B8CB28793C87}"/>
            </ac:spMkLst>
          </pc:spChg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229180942" sldId="2147483664"/>
              <ac:spMk id="4" creationId="{38B16D85-6230-5075-3141-9E228A3C4F79}"/>
            </ac:spMkLst>
          </pc:spChg>
        </pc:sldLayoutChg>
        <pc:sldLayoutChg chg="modSp">
          <pc:chgData name="Stewart Gale" userId="3647ddd2-6040-41ae-a96d-232c23482af8" providerId="ADAL" clId="{6BF7FF20-E562-4FA6-AD64-2B0673BACCE3}" dt="2022-11-04T05:57:11.152" v="1"/>
          <pc:sldLayoutMkLst>
            <pc:docMk/>
            <pc:sldMasterMk cId="1630381367" sldId="2147483660"/>
            <pc:sldLayoutMk cId="2544982655" sldId="2147483665"/>
          </pc:sldLayoutMkLst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2544982655" sldId="2147483665"/>
              <ac:spMk id="2" creationId="{656E2BFE-6CE9-077C-2DC5-4C72556FEF8E}"/>
            </ac:spMkLst>
          </pc:spChg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2544982655" sldId="2147483665"/>
              <ac:spMk id="3" creationId="{D439C2AA-A5C2-5D8C-0F77-ABF468A67969}"/>
            </ac:spMkLst>
          </pc:spChg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2544982655" sldId="2147483665"/>
              <ac:spMk id="4" creationId="{2FCFF1BD-5BCD-2C87-C8F2-76F1479AF344}"/>
            </ac:spMkLst>
          </pc:spChg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2544982655" sldId="2147483665"/>
              <ac:spMk id="5" creationId="{12CCBE5B-8490-167D-FAEE-AD2A591F224C}"/>
            </ac:spMkLst>
          </pc:spChg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2544982655" sldId="2147483665"/>
              <ac:spMk id="6" creationId="{F962E794-0970-E876-B519-0787011D9B30}"/>
            </ac:spMkLst>
          </pc:spChg>
        </pc:sldLayoutChg>
        <pc:sldLayoutChg chg="modSp">
          <pc:chgData name="Stewart Gale" userId="3647ddd2-6040-41ae-a96d-232c23482af8" providerId="ADAL" clId="{6BF7FF20-E562-4FA6-AD64-2B0673BACCE3}" dt="2022-11-04T05:57:11.152" v="1"/>
          <pc:sldLayoutMkLst>
            <pc:docMk/>
            <pc:sldMasterMk cId="1630381367" sldId="2147483660"/>
            <pc:sldLayoutMk cId="1812350343" sldId="2147483668"/>
          </pc:sldLayoutMkLst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1812350343" sldId="2147483668"/>
              <ac:spMk id="2" creationId="{081B117C-E9EE-73F3-2E7C-36248AFBF75B}"/>
            </ac:spMkLst>
          </pc:spChg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1812350343" sldId="2147483668"/>
              <ac:spMk id="3" creationId="{31FECE4E-5DB5-796D-310B-92D82381CAAF}"/>
            </ac:spMkLst>
          </pc:spChg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1812350343" sldId="2147483668"/>
              <ac:spMk id="4" creationId="{1FFD5A4F-1181-381E-0453-AEF8E32C44D6}"/>
            </ac:spMkLst>
          </pc:spChg>
        </pc:sldLayoutChg>
        <pc:sldLayoutChg chg="modSp">
          <pc:chgData name="Stewart Gale" userId="3647ddd2-6040-41ae-a96d-232c23482af8" providerId="ADAL" clId="{6BF7FF20-E562-4FA6-AD64-2B0673BACCE3}" dt="2022-11-04T05:57:11.152" v="1"/>
          <pc:sldLayoutMkLst>
            <pc:docMk/>
            <pc:sldMasterMk cId="1630381367" sldId="2147483660"/>
            <pc:sldLayoutMk cId="785555862" sldId="2147483669"/>
          </pc:sldLayoutMkLst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785555862" sldId="2147483669"/>
              <ac:spMk id="2" creationId="{74B38217-A6C9-7301-8F7C-84316B28830E}"/>
            </ac:spMkLst>
          </pc:spChg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785555862" sldId="2147483669"/>
              <ac:spMk id="3" creationId="{08A7ECD0-E7C4-B5CC-EA7C-378D1D8F5EF3}"/>
            </ac:spMkLst>
          </pc:spChg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785555862" sldId="2147483669"/>
              <ac:spMk id="4" creationId="{DA2D9374-DAEE-2B0A-78DA-AF0B7CEADAC9}"/>
            </ac:spMkLst>
          </pc:spChg>
        </pc:sldLayoutChg>
        <pc:sldLayoutChg chg="modSp">
          <pc:chgData name="Stewart Gale" userId="3647ddd2-6040-41ae-a96d-232c23482af8" providerId="ADAL" clId="{6BF7FF20-E562-4FA6-AD64-2B0673BACCE3}" dt="2022-11-04T05:57:11.152" v="1"/>
          <pc:sldLayoutMkLst>
            <pc:docMk/>
            <pc:sldMasterMk cId="1630381367" sldId="2147483660"/>
            <pc:sldLayoutMk cId="227946763" sldId="2147483671"/>
          </pc:sldLayoutMkLst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227946763" sldId="2147483671"/>
              <ac:spMk id="2" creationId="{45232BCA-F8FD-ADE3-7147-A2FE891F43EB}"/>
            </ac:spMkLst>
          </pc:spChg>
          <pc:spChg chg="mod">
            <ac:chgData name="Stewart Gale" userId="3647ddd2-6040-41ae-a96d-232c23482af8" providerId="ADAL" clId="{6BF7FF20-E562-4FA6-AD64-2B0673BACCE3}" dt="2022-11-04T05:57:11.152" v="1"/>
            <ac:spMkLst>
              <pc:docMk/>
              <pc:sldMasterMk cId="1630381367" sldId="2147483660"/>
              <pc:sldLayoutMk cId="227946763" sldId="2147483671"/>
              <ac:spMk id="3" creationId="{A644B2D3-EAF4-0085-100E-6894A3227A08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B1315-DC0E-4B15-8F0C-B18F4772F4D5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B0C61-78EC-49FE-86C6-28DF16D5A6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40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197F-D95F-4153-A96D-D795C9C5F90B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0D9DF-662A-41DA-98A4-E89CDB51C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374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197F-D95F-4153-A96D-D795C9C5F90B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0D9DF-662A-41DA-98A4-E89CDB51C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658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197F-D95F-4153-A96D-D795C9C5F90B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0D9DF-662A-41DA-98A4-E89CDB51C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202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197F-D95F-4153-A96D-D795C9C5F90B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0D9DF-662A-41DA-98A4-E89CDB51C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39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197F-D95F-4153-A96D-D795C9C5F90B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0D9DF-662A-41DA-98A4-E89CDB51C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201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197F-D95F-4153-A96D-D795C9C5F90B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0D9DF-662A-41DA-98A4-E89CDB51C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481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197F-D95F-4153-A96D-D795C9C5F90B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0D9DF-662A-41DA-98A4-E89CDB51C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581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197F-D95F-4153-A96D-D795C9C5F90B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0D9DF-662A-41DA-98A4-E89CDB51C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13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197F-D95F-4153-A96D-D795C9C5F90B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0D9DF-662A-41DA-98A4-E89CDB51C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640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197F-D95F-4153-A96D-D795C9C5F90B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0D9DF-662A-41DA-98A4-E89CDB51C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694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197F-D95F-4153-A96D-D795C9C5F90B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0D9DF-662A-41DA-98A4-E89CDB51C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363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2197F-D95F-4153-A96D-D795C9C5F90B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0D9DF-662A-41DA-98A4-E89CDB51C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340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9" t="37600" r="9162" b="24610"/>
          <a:stretch/>
        </p:blipFill>
        <p:spPr bwMode="auto">
          <a:xfrm>
            <a:off x="191344" y="1844824"/>
            <a:ext cx="11648846" cy="470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7275" y="260648"/>
            <a:ext cx="8856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Back to Back Game</a:t>
            </a:r>
          </a:p>
        </p:txBody>
      </p:sp>
    </p:spTree>
    <p:extLst>
      <p:ext uri="{BB962C8B-B14F-4D97-AF65-F5344CB8AC3E}">
        <p14:creationId xmlns:p14="http://schemas.microsoft.com/office/powerpoint/2010/main" val="3782611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1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/>
              <a:t>Key words you could use</a:t>
            </a:r>
            <a:r>
              <a:rPr lang="en-GB" sz="4800" dirty="0"/>
              <a:t>:</a:t>
            </a:r>
          </a:p>
          <a:p>
            <a:pPr algn="ctr"/>
            <a:r>
              <a:rPr lang="en-GB" sz="4800" dirty="0"/>
              <a:t>Segment</a:t>
            </a:r>
          </a:p>
          <a:p>
            <a:pPr algn="ctr"/>
            <a:r>
              <a:rPr lang="en-GB" sz="4800" dirty="0"/>
              <a:t>Circumference</a:t>
            </a:r>
          </a:p>
          <a:p>
            <a:pPr algn="ctr"/>
            <a:r>
              <a:rPr lang="en-GB" sz="4800" dirty="0"/>
              <a:t>Chord</a:t>
            </a:r>
          </a:p>
          <a:p>
            <a:pPr algn="ctr"/>
            <a:r>
              <a:rPr lang="en-GB" sz="4800" dirty="0"/>
              <a:t>Arc</a:t>
            </a:r>
          </a:p>
          <a:p>
            <a:pPr algn="ctr"/>
            <a:r>
              <a:rPr lang="en-GB" sz="4800" dirty="0"/>
              <a:t>Sector</a:t>
            </a:r>
          </a:p>
          <a:p>
            <a:pPr algn="ctr"/>
            <a:r>
              <a:rPr lang="en-GB" sz="4800" dirty="0"/>
              <a:t>Diameter</a:t>
            </a:r>
          </a:p>
          <a:p>
            <a:pPr algn="ctr"/>
            <a:r>
              <a:rPr lang="en-GB" sz="4800" dirty="0"/>
              <a:t>Tangent</a:t>
            </a:r>
          </a:p>
          <a:p>
            <a:pPr algn="ctr"/>
            <a:r>
              <a:rPr lang="en-GB" sz="4800" dirty="0"/>
              <a:t>Radius</a:t>
            </a:r>
          </a:p>
        </p:txBody>
      </p:sp>
    </p:spTree>
    <p:extLst>
      <p:ext uri="{BB962C8B-B14F-4D97-AF65-F5344CB8AC3E}">
        <p14:creationId xmlns:p14="http://schemas.microsoft.com/office/powerpoint/2010/main" val="3936849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775520" y="260648"/>
            <a:ext cx="2808312" cy="27363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107668" y="158393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>
            <a:off x="4727848" y="260648"/>
            <a:ext cx="2808312" cy="2736304"/>
            <a:chOff x="3707904" y="332656"/>
            <a:chExt cx="2808312" cy="2736304"/>
          </a:xfrm>
        </p:grpSpPr>
        <p:sp>
          <p:nvSpPr>
            <p:cNvPr id="9" name="Oval 8"/>
            <p:cNvSpPr/>
            <p:nvPr/>
          </p:nvSpPr>
          <p:spPr>
            <a:xfrm>
              <a:off x="3707904" y="332656"/>
              <a:ext cx="2808312" cy="273630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5040052" y="1655943"/>
              <a:ext cx="144016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Oval 11"/>
          <p:cNvSpPr/>
          <p:nvPr/>
        </p:nvSpPr>
        <p:spPr>
          <a:xfrm>
            <a:off x="7680176" y="287791"/>
            <a:ext cx="2808312" cy="27363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9012324" y="161107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1847528" y="3501008"/>
            <a:ext cx="2808312" cy="27363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3179676" y="482429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Group 15"/>
          <p:cNvGrpSpPr/>
          <p:nvPr/>
        </p:nvGrpSpPr>
        <p:grpSpPr>
          <a:xfrm>
            <a:off x="4799856" y="3501008"/>
            <a:ext cx="2808312" cy="2736304"/>
            <a:chOff x="3707904" y="332656"/>
            <a:chExt cx="2808312" cy="2736304"/>
          </a:xfrm>
        </p:grpSpPr>
        <p:sp>
          <p:nvSpPr>
            <p:cNvPr id="17" name="Oval 16"/>
            <p:cNvSpPr/>
            <p:nvPr/>
          </p:nvSpPr>
          <p:spPr>
            <a:xfrm>
              <a:off x="3707904" y="332656"/>
              <a:ext cx="2808312" cy="273630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/>
            <p:cNvSpPr/>
            <p:nvPr/>
          </p:nvSpPr>
          <p:spPr>
            <a:xfrm>
              <a:off x="5040052" y="1655943"/>
              <a:ext cx="144016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Oval 18"/>
          <p:cNvSpPr/>
          <p:nvPr/>
        </p:nvSpPr>
        <p:spPr>
          <a:xfrm>
            <a:off x="7752184" y="3528151"/>
            <a:ext cx="2808312" cy="27363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9084332" y="485143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257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567608" y="259044"/>
            <a:ext cx="6840760" cy="64087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stCxn id="4" idx="6"/>
            <a:endCxn id="4" idx="2"/>
          </p:cNvCxnSpPr>
          <p:nvPr/>
        </p:nvCxnSpPr>
        <p:spPr>
          <a:xfrm flipH="1">
            <a:off x="2567608" y="3463400"/>
            <a:ext cx="68407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567608" y="332656"/>
            <a:ext cx="0" cy="604867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879976" y="3391392"/>
            <a:ext cx="216024" cy="1816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219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567608" y="259044"/>
            <a:ext cx="6840760" cy="64087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stCxn id="4" idx="7"/>
            <a:endCxn id="4" idx="4"/>
          </p:cNvCxnSpPr>
          <p:nvPr/>
        </p:nvCxnSpPr>
        <p:spPr>
          <a:xfrm flipH="1">
            <a:off x="5987988" y="1197578"/>
            <a:ext cx="2418574" cy="5470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4" idx="2"/>
            <a:endCxn id="4" idx="6"/>
          </p:cNvCxnSpPr>
          <p:nvPr/>
        </p:nvCxnSpPr>
        <p:spPr>
          <a:xfrm>
            <a:off x="2567608" y="3463400"/>
            <a:ext cx="68407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879976" y="3391392"/>
            <a:ext cx="216024" cy="1816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237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567608" y="259044"/>
            <a:ext cx="6840760" cy="64087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ie 11"/>
          <p:cNvSpPr/>
          <p:nvPr/>
        </p:nvSpPr>
        <p:spPr>
          <a:xfrm>
            <a:off x="2567608" y="259044"/>
            <a:ext cx="6840760" cy="6408712"/>
          </a:xfrm>
          <a:prstGeom prst="pie">
            <a:avLst>
              <a:gd name="adj1" fmla="val 13768"/>
              <a:gd name="adj2" fmla="val 162000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879976" y="3391392"/>
            <a:ext cx="216024" cy="1816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>
            <a:stCxn id="4" idx="0"/>
            <a:endCxn id="12" idx="0"/>
          </p:cNvCxnSpPr>
          <p:nvPr/>
        </p:nvCxnSpPr>
        <p:spPr>
          <a:xfrm>
            <a:off x="5987988" y="259044"/>
            <a:ext cx="3420380" cy="32043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548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567608" y="259044"/>
            <a:ext cx="6840760" cy="64087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endCxn id="10" idx="4"/>
          </p:cNvCxnSpPr>
          <p:nvPr/>
        </p:nvCxnSpPr>
        <p:spPr>
          <a:xfrm>
            <a:off x="5987988" y="277848"/>
            <a:ext cx="0" cy="32951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e 6"/>
          <p:cNvSpPr/>
          <p:nvPr/>
        </p:nvSpPr>
        <p:spPr>
          <a:xfrm>
            <a:off x="2567608" y="271085"/>
            <a:ext cx="6840760" cy="6408712"/>
          </a:xfrm>
          <a:prstGeom prst="pie">
            <a:avLst>
              <a:gd name="adj1" fmla="val 13768"/>
              <a:gd name="adj2" fmla="val 432745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879976" y="3391392"/>
            <a:ext cx="216024" cy="1816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237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567608" y="259044"/>
            <a:ext cx="6840760" cy="64087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5879976" y="3391392"/>
            <a:ext cx="216024" cy="1816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ie 9"/>
          <p:cNvSpPr/>
          <p:nvPr/>
        </p:nvSpPr>
        <p:spPr>
          <a:xfrm>
            <a:off x="2567608" y="277848"/>
            <a:ext cx="6840760" cy="6408712"/>
          </a:xfrm>
          <a:prstGeom prst="pie">
            <a:avLst>
              <a:gd name="adj1" fmla="val 13768"/>
              <a:gd name="adj2" fmla="val 5412979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5" name="Straight Connector 4"/>
          <p:cNvCxnSpPr>
            <a:stCxn id="10" idx="1"/>
            <a:endCxn id="4" idx="0"/>
          </p:cNvCxnSpPr>
          <p:nvPr/>
        </p:nvCxnSpPr>
        <p:spPr>
          <a:xfrm flipV="1">
            <a:off x="5987988" y="259044"/>
            <a:ext cx="0" cy="642751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2"/>
            <a:endCxn id="10" idx="0"/>
          </p:cNvCxnSpPr>
          <p:nvPr/>
        </p:nvCxnSpPr>
        <p:spPr>
          <a:xfrm>
            <a:off x="2567608" y="3463400"/>
            <a:ext cx="6840760" cy="1880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219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567608" y="259044"/>
            <a:ext cx="6840760" cy="64087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stCxn id="4" idx="6"/>
            <a:endCxn id="4" idx="2"/>
          </p:cNvCxnSpPr>
          <p:nvPr/>
        </p:nvCxnSpPr>
        <p:spPr>
          <a:xfrm flipH="1">
            <a:off x="2567608" y="3463400"/>
            <a:ext cx="68407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567608" y="332656"/>
            <a:ext cx="0" cy="604867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879976" y="3391392"/>
            <a:ext cx="216024" cy="1816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>
            <a:stCxn id="4" idx="0"/>
          </p:cNvCxnSpPr>
          <p:nvPr/>
        </p:nvCxnSpPr>
        <p:spPr>
          <a:xfrm flipH="1">
            <a:off x="2927648" y="259044"/>
            <a:ext cx="3060340" cy="46821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9" idx="4"/>
          </p:cNvCxnSpPr>
          <p:nvPr/>
        </p:nvCxnSpPr>
        <p:spPr>
          <a:xfrm flipH="1">
            <a:off x="5987988" y="692696"/>
            <a:ext cx="1764196" cy="28803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25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18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Jumeirah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cp:lastPrinted>2015-04-12T03:58:36Z</cp:lastPrinted>
  <dcterms:created xsi:type="dcterms:W3CDTF">2015-03-30T06:36:47Z</dcterms:created>
  <dcterms:modified xsi:type="dcterms:W3CDTF">2022-11-04T05:57:36Z</dcterms:modified>
</cp:coreProperties>
</file>