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302" r:id="rId3"/>
    <p:sldId id="303" r:id="rId4"/>
    <p:sldId id="292" r:id="rId5"/>
    <p:sldId id="282" r:id="rId6"/>
    <p:sldId id="299" r:id="rId7"/>
    <p:sldId id="283" r:id="rId8"/>
    <p:sldId id="30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1BBF41-DE0D-4683-BDAA-A68C9403D9A0}" v="158" dt="2023-06-19T08:15:33.0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" y="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41BBF41-DE0D-4683-BDAA-A68C9403D9A0}"/>
    <pc:docChg chg="custSel addSld delSld modSld sldOrd">
      <pc:chgData name="Stewart Gale" userId="3647ddd2-6040-41ae-a96d-232c23482af8" providerId="ADAL" clId="{341BBF41-DE0D-4683-BDAA-A68C9403D9A0}" dt="2023-06-19T08:16:03.273" v="466" actId="14100"/>
      <pc:docMkLst>
        <pc:docMk/>
      </pc:docMkLst>
      <pc:sldChg chg="add del">
        <pc:chgData name="Stewart Gale" userId="3647ddd2-6040-41ae-a96d-232c23482af8" providerId="ADAL" clId="{341BBF41-DE0D-4683-BDAA-A68C9403D9A0}" dt="2023-06-19T08:10:49.425" v="375" actId="2696"/>
        <pc:sldMkLst>
          <pc:docMk/>
          <pc:sldMk cId="2763533245" sldId="290"/>
        </pc:sldMkLst>
      </pc:sldChg>
      <pc:sldChg chg="modSp mod">
        <pc:chgData name="Stewart Gale" userId="3647ddd2-6040-41ae-a96d-232c23482af8" providerId="ADAL" clId="{341BBF41-DE0D-4683-BDAA-A68C9403D9A0}" dt="2023-06-19T08:16:03.273" v="466" actId="14100"/>
        <pc:sldMkLst>
          <pc:docMk/>
          <pc:sldMk cId="1697266765" sldId="291"/>
        </pc:sldMkLst>
        <pc:spChg chg="mod">
          <ac:chgData name="Stewart Gale" userId="3647ddd2-6040-41ae-a96d-232c23482af8" providerId="ADAL" clId="{341BBF41-DE0D-4683-BDAA-A68C9403D9A0}" dt="2023-06-19T08:16:03.273" v="466" actId="14100"/>
          <ac:spMkLst>
            <pc:docMk/>
            <pc:sldMk cId="1697266765" sldId="291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341BBF41-DE0D-4683-BDAA-A68C9403D9A0}" dt="2023-06-19T08:04:49.943" v="12" actId="1076"/>
        <pc:sldMkLst>
          <pc:docMk/>
          <pc:sldMk cId="4056010995" sldId="292"/>
        </pc:sldMkLst>
        <pc:spChg chg="mod">
          <ac:chgData name="Stewart Gale" userId="3647ddd2-6040-41ae-a96d-232c23482af8" providerId="ADAL" clId="{341BBF41-DE0D-4683-BDAA-A68C9403D9A0}" dt="2023-06-19T08:04:49.943" v="12" actId="1076"/>
          <ac:spMkLst>
            <pc:docMk/>
            <pc:sldMk cId="4056010995" sldId="292"/>
            <ac:spMk id="11" creationId="{00000000-0000-0000-0000-000000000000}"/>
          </ac:spMkLst>
        </pc:spChg>
      </pc:sldChg>
      <pc:sldChg chg="add del">
        <pc:chgData name="Stewart Gale" userId="3647ddd2-6040-41ae-a96d-232c23482af8" providerId="ADAL" clId="{341BBF41-DE0D-4683-BDAA-A68C9403D9A0}" dt="2023-06-19T08:10:49.425" v="375" actId="2696"/>
        <pc:sldMkLst>
          <pc:docMk/>
          <pc:sldMk cId="1387100406" sldId="293"/>
        </pc:sldMkLst>
      </pc:sldChg>
      <pc:sldChg chg="delSp add del mod delAnim">
        <pc:chgData name="Stewart Gale" userId="3647ddd2-6040-41ae-a96d-232c23482af8" providerId="ADAL" clId="{341BBF41-DE0D-4683-BDAA-A68C9403D9A0}" dt="2023-06-19T08:12:12.460" v="376" actId="47"/>
        <pc:sldMkLst>
          <pc:docMk/>
          <pc:sldMk cId="1203368775" sldId="298"/>
        </pc:sldMkLst>
        <pc:spChg chg="del">
          <ac:chgData name="Stewart Gale" userId="3647ddd2-6040-41ae-a96d-232c23482af8" providerId="ADAL" clId="{341BBF41-DE0D-4683-BDAA-A68C9403D9A0}" dt="2023-06-19T08:04:12.871" v="2" actId="478"/>
          <ac:spMkLst>
            <pc:docMk/>
            <pc:sldMk cId="1203368775" sldId="298"/>
            <ac:spMk id="10" creationId="{00000000-0000-0000-0000-000000000000}"/>
          </ac:spMkLst>
        </pc:spChg>
        <pc:spChg chg="del">
          <ac:chgData name="Stewart Gale" userId="3647ddd2-6040-41ae-a96d-232c23482af8" providerId="ADAL" clId="{341BBF41-DE0D-4683-BDAA-A68C9403D9A0}" dt="2023-06-19T08:04:13.420" v="3" actId="478"/>
          <ac:spMkLst>
            <pc:docMk/>
            <pc:sldMk cId="1203368775" sldId="298"/>
            <ac:spMk id="11" creationId="{00000000-0000-0000-0000-000000000000}"/>
          </ac:spMkLst>
        </pc:spChg>
        <pc:spChg chg="del">
          <ac:chgData name="Stewart Gale" userId="3647ddd2-6040-41ae-a96d-232c23482af8" providerId="ADAL" clId="{341BBF41-DE0D-4683-BDAA-A68C9403D9A0}" dt="2023-06-19T08:04:13.950" v="4" actId="478"/>
          <ac:spMkLst>
            <pc:docMk/>
            <pc:sldMk cId="1203368775" sldId="298"/>
            <ac:spMk id="12" creationId="{00000000-0000-0000-0000-000000000000}"/>
          </ac:spMkLst>
        </pc:spChg>
        <pc:spChg chg="del">
          <ac:chgData name="Stewart Gale" userId="3647ddd2-6040-41ae-a96d-232c23482af8" providerId="ADAL" clId="{341BBF41-DE0D-4683-BDAA-A68C9403D9A0}" dt="2023-06-19T08:04:17.571" v="5" actId="478"/>
          <ac:spMkLst>
            <pc:docMk/>
            <pc:sldMk cId="1203368775" sldId="298"/>
            <ac:spMk id="13" creationId="{00000000-0000-0000-0000-000000000000}"/>
          </ac:spMkLst>
        </pc:spChg>
        <pc:grpChg chg="del">
          <ac:chgData name="Stewart Gale" userId="3647ddd2-6040-41ae-a96d-232c23482af8" providerId="ADAL" clId="{341BBF41-DE0D-4683-BDAA-A68C9403D9A0}" dt="2023-06-19T08:04:12.106" v="1" actId="478"/>
          <ac:grpSpMkLst>
            <pc:docMk/>
            <pc:sldMk cId="1203368775" sldId="298"/>
            <ac:grpSpMk id="2" creationId="{00000000-0000-0000-0000-000000000000}"/>
          </ac:grpSpMkLst>
        </pc:grpChg>
      </pc:sldChg>
      <pc:sldChg chg="addSp delSp modSp add mod ord delAnim modAnim">
        <pc:chgData name="Stewart Gale" userId="3647ddd2-6040-41ae-a96d-232c23482af8" providerId="ADAL" clId="{341BBF41-DE0D-4683-BDAA-A68C9403D9A0}" dt="2023-06-19T08:14:05.291" v="431"/>
        <pc:sldMkLst>
          <pc:docMk/>
          <pc:sldMk cId="861074694" sldId="299"/>
        </pc:sldMkLst>
        <pc:spChg chg="mod">
          <ac:chgData name="Stewart Gale" userId="3647ddd2-6040-41ae-a96d-232c23482af8" providerId="ADAL" clId="{341BBF41-DE0D-4683-BDAA-A68C9403D9A0}" dt="2023-06-19T08:13:44.167" v="424" actId="1076"/>
          <ac:spMkLst>
            <pc:docMk/>
            <pc:sldMk cId="861074694" sldId="299"/>
            <ac:spMk id="5" creationId="{00000000-0000-0000-0000-000000000000}"/>
          </ac:spMkLst>
        </pc:spChg>
        <pc:spChg chg="del">
          <ac:chgData name="Stewart Gale" userId="3647ddd2-6040-41ae-a96d-232c23482af8" providerId="ADAL" clId="{341BBF41-DE0D-4683-BDAA-A68C9403D9A0}" dt="2023-06-19T08:12:39.637" v="380" actId="478"/>
          <ac:spMkLst>
            <pc:docMk/>
            <pc:sldMk cId="861074694" sldId="299"/>
            <ac:spMk id="6" creationId="{00000000-0000-0000-0000-000000000000}"/>
          </ac:spMkLst>
        </pc:spChg>
        <pc:spChg chg="del">
          <ac:chgData name="Stewart Gale" userId="3647ddd2-6040-41ae-a96d-232c23482af8" providerId="ADAL" clId="{341BBF41-DE0D-4683-BDAA-A68C9403D9A0}" dt="2023-06-19T08:12:35.097" v="378" actId="478"/>
          <ac:spMkLst>
            <pc:docMk/>
            <pc:sldMk cId="861074694" sldId="299"/>
            <ac:spMk id="7" creationId="{00000000-0000-0000-0000-000000000000}"/>
          </ac:spMkLst>
        </pc:spChg>
        <pc:spChg chg="del mod">
          <ac:chgData name="Stewart Gale" userId="3647ddd2-6040-41ae-a96d-232c23482af8" providerId="ADAL" clId="{341BBF41-DE0D-4683-BDAA-A68C9403D9A0}" dt="2023-06-19T08:10:27.386" v="372" actId="478"/>
          <ac:spMkLst>
            <pc:docMk/>
            <pc:sldMk cId="861074694" sldId="299"/>
            <ac:spMk id="8" creationId="{00000000-0000-0000-0000-000000000000}"/>
          </ac:spMkLst>
        </pc:spChg>
        <pc:spChg chg="del">
          <ac:chgData name="Stewart Gale" userId="3647ddd2-6040-41ae-a96d-232c23482af8" providerId="ADAL" clId="{341BBF41-DE0D-4683-BDAA-A68C9403D9A0}" dt="2023-06-19T08:10:28.705" v="373" actId="478"/>
          <ac:spMkLst>
            <pc:docMk/>
            <pc:sldMk cId="861074694" sldId="299"/>
            <ac:spMk id="9" creationId="{00000000-0000-0000-0000-000000000000}"/>
          </ac:spMkLst>
        </pc:spChg>
        <pc:spChg chg="del">
          <ac:chgData name="Stewart Gale" userId="3647ddd2-6040-41ae-a96d-232c23482af8" providerId="ADAL" clId="{341BBF41-DE0D-4683-BDAA-A68C9403D9A0}" dt="2023-06-19T08:12:35.097" v="378" actId="478"/>
          <ac:spMkLst>
            <pc:docMk/>
            <pc:sldMk cId="861074694" sldId="299"/>
            <ac:spMk id="10" creationId="{00000000-0000-0000-0000-000000000000}"/>
          </ac:spMkLst>
        </pc:spChg>
        <pc:spChg chg="add mod">
          <ac:chgData name="Stewart Gale" userId="3647ddd2-6040-41ae-a96d-232c23482af8" providerId="ADAL" clId="{341BBF41-DE0D-4683-BDAA-A68C9403D9A0}" dt="2023-06-19T08:13:47.334" v="425" actId="1076"/>
          <ac:spMkLst>
            <pc:docMk/>
            <pc:sldMk cId="861074694" sldId="299"/>
            <ac:spMk id="12" creationId="{FB2005AA-5EF7-1158-955A-D74A3EA63F8E}"/>
          </ac:spMkLst>
        </pc:spChg>
        <pc:spChg chg="add mod">
          <ac:chgData name="Stewart Gale" userId="3647ddd2-6040-41ae-a96d-232c23482af8" providerId="ADAL" clId="{341BBF41-DE0D-4683-BDAA-A68C9403D9A0}" dt="2023-06-19T08:13:50.278" v="426" actId="1076"/>
          <ac:spMkLst>
            <pc:docMk/>
            <pc:sldMk cId="861074694" sldId="299"/>
            <ac:spMk id="14" creationId="{CB92260C-5F30-15BA-C914-DA4D2A8CB068}"/>
          </ac:spMkLst>
        </pc:spChg>
        <pc:grpChg chg="del">
          <ac:chgData name="Stewart Gale" userId="3647ddd2-6040-41ae-a96d-232c23482af8" providerId="ADAL" clId="{341BBF41-DE0D-4683-BDAA-A68C9403D9A0}" dt="2023-06-19T08:12:37.207" v="379" actId="478"/>
          <ac:grpSpMkLst>
            <pc:docMk/>
            <pc:sldMk cId="861074694" sldId="299"/>
            <ac:grpSpMk id="2" creationId="{00000000-0000-0000-0000-000000000000}"/>
          </ac:grpSpMkLst>
        </pc:grpChg>
      </pc:sldChg>
      <pc:sldChg chg="add del">
        <pc:chgData name="Stewart Gale" userId="3647ddd2-6040-41ae-a96d-232c23482af8" providerId="ADAL" clId="{341BBF41-DE0D-4683-BDAA-A68C9403D9A0}" dt="2023-06-19T08:10:34.454" v="374" actId="47"/>
        <pc:sldMkLst>
          <pc:docMk/>
          <pc:sldMk cId="2473088453" sldId="300"/>
        </pc:sldMkLst>
      </pc:sldChg>
      <pc:sldChg chg="add del">
        <pc:chgData name="Stewart Gale" userId="3647ddd2-6040-41ae-a96d-232c23482af8" providerId="ADAL" clId="{341BBF41-DE0D-4683-BDAA-A68C9403D9A0}" dt="2023-06-19T08:10:49.425" v="375" actId="2696"/>
        <pc:sldMkLst>
          <pc:docMk/>
          <pc:sldMk cId="2521586033" sldId="301"/>
        </pc:sldMkLst>
      </pc:sldChg>
      <pc:sldChg chg="addSp delSp modSp new mod modAnim">
        <pc:chgData name="Stewart Gale" userId="3647ddd2-6040-41ae-a96d-232c23482af8" providerId="ADAL" clId="{341BBF41-DE0D-4683-BDAA-A68C9403D9A0}" dt="2023-06-19T08:09:53.554" v="370" actId="1076"/>
        <pc:sldMkLst>
          <pc:docMk/>
          <pc:sldMk cId="558515061" sldId="302"/>
        </pc:sldMkLst>
        <pc:spChg chg="del">
          <ac:chgData name="Stewart Gale" userId="3647ddd2-6040-41ae-a96d-232c23482af8" providerId="ADAL" clId="{341BBF41-DE0D-4683-BDAA-A68C9403D9A0}" dt="2023-06-19T08:05:01.179" v="14" actId="478"/>
          <ac:spMkLst>
            <pc:docMk/>
            <pc:sldMk cId="558515061" sldId="302"/>
            <ac:spMk id="2" creationId="{D6B10A0A-D8DE-1E94-4BD9-9C56B0C46702}"/>
          </ac:spMkLst>
        </pc:spChg>
        <pc:spChg chg="del">
          <ac:chgData name="Stewart Gale" userId="3647ddd2-6040-41ae-a96d-232c23482af8" providerId="ADAL" clId="{341BBF41-DE0D-4683-BDAA-A68C9403D9A0}" dt="2023-06-19T08:05:01.179" v="14" actId="478"/>
          <ac:spMkLst>
            <pc:docMk/>
            <pc:sldMk cId="558515061" sldId="302"/>
            <ac:spMk id="3" creationId="{5CF8D025-A5E4-23EB-B07D-32FE7D9124FF}"/>
          </ac:spMkLst>
        </pc:spChg>
        <pc:spChg chg="add mod">
          <ac:chgData name="Stewart Gale" userId="3647ddd2-6040-41ae-a96d-232c23482af8" providerId="ADAL" clId="{341BBF41-DE0D-4683-BDAA-A68C9403D9A0}" dt="2023-06-19T08:09:46.693" v="367" actId="1076"/>
          <ac:spMkLst>
            <pc:docMk/>
            <pc:sldMk cId="558515061" sldId="302"/>
            <ac:spMk id="4" creationId="{6B40F671-EDD5-A6BA-F751-3EC8260BA7FF}"/>
          </ac:spMkLst>
        </pc:spChg>
        <pc:spChg chg="add mod">
          <ac:chgData name="Stewart Gale" userId="3647ddd2-6040-41ae-a96d-232c23482af8" providerId="ADAL" clId="{341BBF41-DE0D-4683-BDAA-A68C9403D9A0}" dt="2023-06-19T08:09:49.298" v="368" actId="1076"/>
          <ac:spMkLst>
            <pc:docMk/>
            <pc:sldMk cId="558515061" sldId="302"/>
            <ac:spMk id="5" creationId="{78C3EAB1-312E-3B43-186B-B60B26711BCB}"/>
          </ac:spMkLst>
        </pc:spChg>
        <pc:spChg chg="add mod">
          <ac:chgData name="Stewart Gale" userId="3647ddd2-6040-41ae-a96d-232c23482af8" providerId="ADAL" clId="{341BBF41-DE0D-4683-BDAA-A68C9403D9A0}" dt="2023-06-19T08:09:51.360" v="369" actId="1076"/>
          <ac:spMkLst>
            <pc:docMk/>
            <pc:sldMk cId="558515061" sldId="302"/>
            <ac:spMk id="6" creationId="{61BE5C69-3FA0-C839-5204-841F9C3CF01A}"/>
          </ac:spMkLst>
        </pc:spChg>
        <pc:spChg chg="add mod">
          <ac:chgData name="Stewart Gale" userId="3647ddd2-6040-41ae-a96d-232c23482af8" providerId="ADAL" clId="{341BBF41-DE0D-4683-BDAA-A68C9403D9A0}" dt="2023-06-19T08:09:53.554" v="370" actId="1076"/>
          <ac:spMkLst>
            <pc:docMk/>
            <pc:sldMk cId="558515061" sldId="302"/>
            <ac:spMk id="7" creationId="{5BBA0011-74C8-B2D6-2654-AD6600C37EDD}"/>
          </ac:spMkLst>
        </pc:spChg>
      </pc:sldChg>
      <pc:sldChg chg="delSp modSp add mod delAnim modAnim">
        <pc:chgData name="Stewart Gale" userId="3647ddd2-6040-41ae-a96d-232c23482af8" providerId="ADAL" clId="{341BBF41-DE0D-4683-BDAA-A68C9403D9A0}" dt="2023-06-19T08:09:35.456" v="362" actId="1076"/>
        <pc:sldMkLst>
          <pc:docMk/>
          <pc:sldMk cId="2556706595" sldId="303"/>
        </pc:sldMkLst>
        <pc:spChg chg="mod">
          <ac:chgData name="Stewart Gale" userId="3647ddd2-6040-41ae-a96d-232c23482af8" providerId="ADAL" clId="{341BBF41-DE0D-4683-BDAA-A68C9403D9A0}" dt="2023-06-19T08:09:29.436" v="361" actId="1076"/>
          <ac:spMkLst>
            <pc:docMk/>
            <pc:sldMk cId="2556706595" sldId="303"/>
            <ac:spMk id="4" creationId="{6B40F671-EDD5-A6BA-F751-3EC8260BA7FF}"/>
          </ac:spMkLst>
        </pc:spChg>
        <pc:spChg chg="mod">
          <ac:chgData name="Stewart Gale" userId="3647ddd2-6040-41ae-a96d-232c23482af8" providerId="ADAL" clId="{341BBF41-DE0D-4683-BDAA-A68C9403D9A0}" dt="2023-06-19T08:09:35.456" v="362" actId="1076"/>
          <ac:spMkLst>
            <pc:docMk/>
            <pc:sldMk cId="2556706595" sldId="303"/>
            <ac:spMk id="5" creationId="{78C3EAB1-312E-3B43-186B-B60B26711BCB}"/>
          </ac:spMkLst>
        </pc:spChg>
        <pc:spChg chg="del">
          <ac:chgData name="Stewart Gale" userId="3647ddd2-6040-41ae-a96d-232c23482af8" providerId="ADAL" clId="{341BBF41-DE0D-4683-BDAA-A68C9403D9A0}" dt="2023-06-19T08:09:11.051" v="351" actId="478"/>
          <ac:spMkLst>
            <pc:docMk/>
            <pc:sldMk cId="2556706595" sldId="303"/>
            <ac:spMk id="6" creationId="{61BE5C69-3FA0-C839-5204-841F9C3CF01A}"/>
          </ac:spMkLst>
        </pc:spChg>
        <pc:spChg chg="del">
          <ac:chgData name="Stewart Gale" userId="3647ddd2-6040-41ae-a96d-232c23482af8" providerId="ADAL" clId="{341BBF41-DE0D-4683-BDAA-A68C9403D9A0}" dt="2023-06-19T08:09:08.132" v="350" actId="478"/>
          <ac:spMkLst>
            <pc:docMk/>
            <pc:sldMk cId="2556706595" sldId="303"/>
            <ac:spMk id="7" creationId="{5BBA0011-74C8-B2D6-2654-AD6600C37EDD}"/>
          </ac:spMkLst>
        </pc:spChg>
      </pc:sldChg>
      <pc:sldChg chg="addSp delSp modSp add mod modAnim">
        <pc:chgData name="Stewart Gale" userId="3647ddd2-6040-41ae-a96d-232c23482af8" providerId="ADAL" clId="{341BBF41-DE0D-4683-BDAA-A68C9403D9A0}" dt="2023-06-19T08:15:33.038" v="458"/>
        <pc:sldMkLst>
          <pc:docMk/>
          <pc:sldMk cId="1527494667" sldId="304"/>
        </pc:sldMkLst>
        <pc:spChg chg="del">
          <ac:chgData name="Stewart Gale" userId="3647ddd2-6040-41ae-a96d-232c23482af8" providerId="ADAL" clId="{341BBF41-DE0D-4683-BDAA-A68C9403D9A0}" dt="2023-06-19T08:14:00.024" v="428" actId="478"/>
          <ac:spMkLst>
            <pc:docMk/>
            <pc:sldMk cId="1527494667" sldId="304"/>
            <ac:spMk id="5" creationId="{00000000-0000-0000-0000-000000000000}"/>
          </ac:spMkLst>
        </pc:spChg>
        <pc:spChg chg="del">
          <ac:chgData name="Stewart Gale" userId="3647ddd2-6040-41ae-a96d-232c23482af8" providerId="ADAL" clId="{341BBF41-DE0D-4683-BDAA-A68C9403D9A0}" dt="2023-06-19T08:14:00.024" v="428" actId="478"/>
          <ac:spMkLst>
            <pc:docMk/>
            <pc:sldMk cId="1527494667" sldId="304"/>
            <ac:spMk id="6" creationId="{00000000-0000-0000-0000-000000000000}"/>
          </ac:spMkLst>
        </pc:spChg>
        <pc:spChg chg="mod">
          <ac:chgData name="Stewart Gale" userId="3647ddd2-6040-41ae-a96d-232c23482af8" providerId="ADAL" clId="{341BBF41-DE0D-4683-BDAA-A68C9403D9A0}" dt="2023-06-19T08:14:39.252" v="438" actId="14100"/>
          <ac:spMkLst>
            <pc:docMk/>
            <pc:sldMk cId="1527494667" sldId="304"/>
            <ac:spMk id="7" creationId="{00000000-0000-0000-0000-000000000000}"/>
          </ac:spMkLst>
        </pc:spChg>
        <pc:spChg chg="add mod">
          <ac:chgData name="Stewart Gale" userId="3647ddd2-6040-41ae-a96d-232c23482af8" providerId="ADAL" clId="{341BBF41-DE0D-4683-BDAA-A68C9403D9A0}" dt="2023-06-19T08:15:16.804" v="454" actId="1076"/>
          <ac:spMkLst>
            <pc:docMk/>
            <pc:sldMk cId="1527494667" sldId="304"/>
            <ac:spMk id="9" creationId="{6EB51908-B90B-5D6F-EE33-FD3B3BB01737}"/>
          </ac:spMkLst>
        </pc:spChg>
        <pc:spChg chg="del">
          <ac:chgData name="Stewart Gale" userId="3647ddd2-6040-41ae-a96d-232c23482af8" providerId="ADAL" clId="{341BBF41-DE0D-4683-BDAA-A68C9403D9A0}" dt="2023-06-19T08:14:02.826" v="429" actId="478"/>
          <ac:spMkLst>
            <pc:docMk/>
            <pc:sldMk cId="1527494667" sldId="304"/>
            <ac:spMk id="10" creationId="{00000000-0000-0000-0000-000000000000}"/>
          </ac:spMkLst>
        </pc:spChg>
        <pc:spChg chg="add mod">
          <ac:chgData name="Stewart Gale" userId="3647ddd2-6040-41ae-a96d-232c23482af8" providerId="ADAL" clId="{341BBF41-DE0D-4683-BDAA-A68C9403D9A0}" dt="2023-06-19T08:15:19.275" v="455" actId="1076"/>
          <ac:spMkLst>
            <pc:docMk/>
            <pc:sldMk cId="1527494667" sldId="304"/>
            <ac:spMk id="12" creationId="{FBD21FED-1CEF-1C4C-7557-C20DA05256E8}"/>
          </ac:spMkLst>
        </pc:spChg>
        <pc:spChg chg="add mod">
          <ac:chgData name="Stewart Gale" userId="3647ddd2-6040-41ae-a96d-232c23482af8" providerId="ADAL" clId="{341BBF41-DE0D-4683-BDAA-A68C9403D9A0}" dt="2023-06-19T08:15:22.535" v="456" actId="1076"/>
          <ac:spMkLst>
            <pc:docMk/>
            <pc:sldMk cId="1527494667" sldId="304"/>
            <ac:spMk id="14" creationId="{F5A3965B-D413-B27F-B5DD-D683A8DA3E28}"/>
          </ac:spMkLst>
        </pc:spChg>
        <pc:grpChg chg="del">
          <ac:chgData name="Stewart Gale" userId="3647ddd2-6040-41ae-a96d-232c23482af8" providerId="ADAL" clId="{341BBF41-DE0D-4683-BDAA-A68C9403D9A0}" dt="2023-06-19T08:14:00.024" v="428" actId="478"/>
          <ac:grpSpMkLst>
            <pc:docMk/>
            <pc:sldMk cId="1527494667" sldId="304"/>
            <ac:grpSpMk id="2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425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927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56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773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863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65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706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06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974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563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4D826-12F7-40B4-987C-5554BB82BBB8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5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3352" y="1556792"/>
            <a:ext cx="11593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u="sng" dirty="0"/>
              <a:t>FM: Multiplying and Dividing </a:t>
            </a:r>
          </a:p>
          <a:p>
            <a:pPr algn="ctr"/>
            <a:r>
              <a:rPr lang="en-GB" sz="7200" b="1" u="sng" dirty="0"/>
              <a:t>Algebraic Fractions </a:t>
            </a:r>
          </a:p>
          <a:p>
            <a:pPr algn="ctr"/>
            <a:r>
              <a:rPr lang="en-GB" sz="7200" b="1" dirty="0"/>
              <a:t>(with Factorising)</a:t>
            </a:r>
          </a:p>
        </p:txBody>
      </p:sp>
    </p:spTree>
    <p:extLst>
      <p:ext uri="{BB962C8B-B14F-4D97-AF65-F5344CB8AC3E}">
        <p14:creationId xmlns:p14="http://schemas.microsoft.com/office/powerpoint/2010/main" val="1697266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40F671-EDD5-A6BA-F751-3EC8260BA7FF}"/>
              </a:ext>
            </a:extLst>
          </p:cNvPr>
          <p:cNvSpPr txBox="1"/>
          <p:nvPr/>
        </p:nvSpPr>
        <p:spPr>
          <a:xfrm>
            <a:off x="515380" y="289180"/>
            <a:ext cx="110892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How do you multiply fractions?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C3EAB1-312E-3B43-186B-B60B26711BCB}"/>
              </a:ext>
            </a:extLst>
          </p:cNvPr>
          <p:cNvSpPr txBox="1"/>
          <p:nvPr/>
        </p:nvSpPr>
        <p:spPr>
          <a:xfrm>
            <a:off x="695400" y="1628800"/>
            <a:ext cx="107291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Numerator multiply numerator </a:t>
            </a:r>
          </a:p>
          <a:p>
            <a:pPr algn="ctr"/>
            <a:r>
              <a:rPr lang="en-GB" sz="5400" dirty="0"/>
              <a:t>Denominator multiply denominator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BE5C69-3FA0-C839-5204-841F9C3CF01A}"/>
              </a:ext>
            </a:extLst>
          </p:cNvPr>
          <p:cNvSpPr txBox="1"/>
          <p:nvPr/>
        </p:nvSpPr>
        <p:spPr>
          <a:xfrm>
            <a:off x="443372" y="3861048"/>
            <a:ext cx="11305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Do you need a common denominator?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BA0011-74C8-B2D6-2654-AD6600C37EDD}"/>
              </a:ext>
            </a:extLst>
          </p:cNvPr>
          <p:cNvSpPr txBox="1"/>
          <p:nvPr/>
        </p:nvSpPr>
        <p:spPr>
          <a:xfrm>
            <a:off x="5447928" y="5085184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55851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40F671-EDD5-A6BA-F751-3EC8260BA7FF}"/>
              </a:ext>
            </a:extLst>
          </p:cNvPr>
          <p:cNvSpPr txBox="1"/>
          <p:nvPr/>
        </p:nvSpPr>
        <p:spPr>
          <a:xfrm>
            <a:off x="479376" y="548680"/>
            <a:ext cx="11233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How do you divide fractions?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C3EAB1-312E-3B43-186B-B60B26711BCB}"/>
              </a:ext>
            </a:extLst>
          </p:cNvPr>
          <p:cNvSpPr txBox="1"/>
          <p:nvPr/>
        </p:nvSpPr>
        <p:spPr>
          <a:xfrm>
            <a:off x="767408" y="2459504"/>
            <a:ext cx="107291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Flip the dividing fraction and then multiply the fractions.</a:t>
            </a:r>
          </a:p>
        </p:txBody>
      </p:sp>
    </p:spTree>
    <p:extLst>
      <p:ext uri="{BB962C8B-B14F-4D97-AF65-F5344CB8AC3E}">
        <p14:creationId xmlns:p14="http://schemas.microsoft.com/office/powerpoint/2010/main" val="255670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79376" y="404664"/>
            <a:ext cx="1123324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Before</a:t>
            </a:r>
            <a:r>
              <a:rPr lang="en-GB" sz="8800" dirty="0"/>
              <a:t> </a:t>
            </a:r>
          </a:p>
          <a:p>
            <a:pPr algn="ctr"/>
            <a:r>
              <a:rPr lang="en-GB" sz="8800" dirty="0"/>
              <a:t>multiplying or dividing </a:t>
            </a:r>
          </a:p>
          <a:p>
            <a:pPr algn="ctr"/>
            <a:r>
              <a:rPr lang="en-GB" sz="8800" dirty="0"/>
              <a:t>always see if you can </a:t>
            </a:r>
          </a:p>
          <a:p>
            <a:pPr algn="ctr"/>
            <a:r>
              <a:rPr lang="en-GB" sz="8800" b="1" dirty="0">
                <a:solidFill>
                  <a:srgbClr val="FF0000"/>
                </a:solidFill>
              </a:rPr>
              <a:t>factorise</a:t>
            </a:r>
            <a:r>
              <a:rPr lang="en-GB" sz="8800" dirty="0"/>
              <a:t> any terms.</a:t>
            </a:r>
          </a:p>
        </p:txBody>
      </p:sp>
    </p:spTree>
    <p:extLst>
      <p:ext uri="{BB962C8B-B14F-4D97-AF65-F5344CB8AC3E}">
        <p14:creationId xmlns:p14="http://schemas.microsoft.com/office/powerpoint/2010/main" val="4056010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11624" y="404664"/>
                <a:ext cx="5328592" cy="6192688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ar-AE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ar-AE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4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ar-AE" sz="4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ar-AE" sz="4400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ar-AE" sz="4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9</m:t>
                          </m:r>
                        </m:num>
                        <m:den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ar-AE" sz="4400" dirty="0"/>
              </a:p>
              <a:p>
                <a:pPr marL="0" indent="0" algn="ctr">
                  <a:buNone/>
                </a:pPr>
                <a:endParaRPr lang="ar-AE" sz="4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ar-AE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4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ar-AE" sz="4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ar-AE" sz="4400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ar-AE" sz="4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ar-AE" sz="4400" dirty="0">
                  <a:ea typeface="Cambria Math"/>
                </a:endParaRPr>
              </a:p>
              <a:p>
                <a:pPr marL="0" indent="0" algn="ctr">
                  <a:buNone/>
                </a:pPr>
                <a:endParaRPr lang="ar-AE" sz="4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ar-AE" sz="4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ar-AE" sz="4400" i="1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ar-AE" sz="44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ar-AE" sz="44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ar-AE" sz="44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ar-AE" sz="44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ar-AE" sz="44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)(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𝑥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+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4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ar-AE" sz="4400" i="1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ar-AE" sz="4400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ar-AE" sz="44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ar-AE" sz="44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ar-AE" sz="44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  <m:r>
                            <a:rPr lang="ar-AE" sz="44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)( </m:t>
                          </m:r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𝑥</m:t>
                          </m:r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−</m:t>
                          </m:r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3</m:t>
                          </m:r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11624" y="404664"/>
                <a:ext cx="5328592" cy="61926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968208" y="4653136"/>
                <a:ext cx="1432893" cy="14800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ar-AE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ar-AE" sz="48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>
                            <a:rPr lang="ar-AE" sz="48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4653136"/>
                <a:ext cx="1432893" cy="14800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397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15680" y="404664"/>
                <a:ext cx="5184576" cy="1462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÷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+4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04664"/>
                <a:ext cx="5184576" cy="14622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2005AA-5EF7-1158-955A-D74A3EA63F8E}"/>
                  </a:ext>
                </a:extLst>
              </p:cNvPr>
              <p:cNvSpPr txBox="1"/>
              <p:nvPr/>
            </p:nvSpPr>
            <p:spPr>
              <a:xfrm>
                <a:off x="1703512" y="2616939"/>
                <a:ext cx="7200800" cy="15022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d>
                            <m:dPr>
                              <m:ctrlP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</m:den>
                      </m:f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f>
                        <m:fPr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br>
                  <a:rPr kumimoji="0" lang="en-GB" sz="44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2005AA-5EF7-1158-955A-D74A3EA63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2616939"/>
                <a:ext cx="7200800" cy="15022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92260C-5F30-15BA-C914-DA4D2A8CB068}"/>
                  </a:ext>
                </a:extLst>
              </p:cNvPr>
              <p:cNvSpPr txBox="1"/>
              <p:nvPr/>
            </p:nvSpPr>
            <p:spPr>
              <a:xfrm>
                <a:off x="2159732" y="4797152"/>
                <a:ext cx="2111896" cy="12616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num>
                        <m:den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92260C-5F30-15BA-C914-DA4D2A8CB0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732" y="4797152"/>
                <a:ext cx="2111896" cy="12616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107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847528" y="332656"/>
                <a:ext cx="6840760" cy="6120680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sSup>
                            <m:sSupPr>
                              <m:ctrlPr>
                                <a:rPr lang="en-GB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32</m:t>
                          </m:r>
                        </m:den>
                      </m:f>
                      <m:r>
                        <a:rPr lang="en-GB" b="0" i="1" smtClean="0">
                          <a:latin typeface="Cambria Math"/>
                        </a:rPr>
                        <m:t> </m:t>
                      </m:r>
                      <m:r>
                        <a:rPr lang="en-GB" i="1" smtClean="0">
                          <a:latin typeface="Cambria Math"/>
                          <a:ea typeface="Cambria Math"/>
                        </a:rPr>
                        <m:t>÷</m:t>
                      </m:r>
                      <m:r>
                        <a:rPr lang="en-GB" b="0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num>
                        <m:den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)(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8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)(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GB" i="1">
                          <a:latin typeface="Cambria Math"/>
                          <a:ea typeface="Cambria Math"/>
                        </a:rPr>
                        <m:t>÷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)(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8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>
                  <a:ea typeface="Cambria Math"/>
                </a:endParaRP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/>
                            </a:rPr>
                            <m:t>(</m:t>
                          </m:r>
                          <m:r>
                            <a:rPr lang="en-GB" i="1">
                              <a:latin typeface="Cambria Math"/>
                            </a:rPr>
                            <m:t>𝑥</m:t>
                          </m:r>
                          <m:r>
                            <a:rPr lang="en-GB" i="1">
                              <a:latin typeface="Cambria Math"/>
                            </a:rPr>
                            <m:t>+</m:t>
                          </m:r>
                          <m:r>
                            <a:rPr lang="en-GB" i="1">
                              <a:latin typeface="Cambria Math"/>
                            </a:rPr>
                            <m:t>2</m:t>
                          </m:r>
                          <m:r>
                            <a:rPr lang="en-GB" i="1">
                              <a:latin typeface="Cambria Math"/>
                            </a:rPr>
                            <m:t>)(</m:t>
                          </m:r>
                          <m:r>
                            <a:rPr lang="en-GB" i="1">
                              <a:latin typeface="Cambria Math"/>
                            </a:rPr>
                            <m:t>𝑥</m:t>
                          </m:r>
                          <m:r>
                            <a:rPr lang="en-GB" i="1">
                              <a:latin typeface="Cambria Math"/>
                            </a:rPr>
                            <m:t>−</m:t>
                          </m:r>
                          <m:r>
                            <a:rPr lang="en-GB" i="1">
                              <a:latin typeface="Cambria Math"/>
                            </a:rPr>
                            <m:t>2</m:t>
                          </m:r>
                          <m:r>
                            <a:rPr lang="en-GB" i="1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GB" i="1">
                              <a:latin typeface="Cambria Math"/>
                            </a:rPr>
                            <m:t>(</m:t>
                          </m:r>
                          <m:r>
                            <a:rPr lang="en-GB" i="1">
                              <a:latin typeface="Cambria Math"/>
                            </a:rPr>
                            <m:t>𝑥</m:t>
                          </m:r>
                          <m:r>
                            <a:rPr lang="en-GB" i="1">
                              <a:latin typeface="Cambria Math"/>
                            </a:rPr>
                            <m:t>+</m:t>
                          </m:r>
                          <m:r>
                            <a:rPr lang="en-GB" i="1">
                              <a:latin typeface="Cambria Math"/>
                            </a:rPr>
                            <m:t>8</m:t>
                          </m:r>
                          <m:r>
                            <a:rPr lang="en-GB" i="1">
                              <a:latin typeface="Cambria Math"/>
                            </a:rPr>
                            <m:t>)(</m:t>
                          </m:r>
                          <m:r>
                            <a:rPr lang="en-GB" i="1">
                              <a:latin typeface="Cambria Math"/>
                            </a:rPr>
                            <m:t>𝑥</m:t>
                          </m:r>
                          <m:r>
                            <a:rPr lang="en-GB" i="1">
                              <a:latin typeface="Cambria Math"/>
                            </a:rPr>
                            <m:t>−</m:t>
                          </m:r>
                          <m:r>
                            <a:rPr lang="en-GB" i="1">
                              <a:latin typeface="Cambria Math"/>
                            </a:rPr>
                            <m:t>4</m:t>
                          </m:r>
                          <m:r>
                            <a:rPr lang="en-GB" i="1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GB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8</m:t>
                          </m:r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GB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GB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GB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)(</m:t>
                          </m:r>
                          <m: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GB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8</m:t>
                              </m:r>
                            </m:e>
                          </m:d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i="1">
                                  <a:latin typeface="Cambria Math"/>
                                </a:rPr>
                                <m:t>4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 algn="ctr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47528" y="332656"/>
                <a:ext cx="6840760" cy="612068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112224" y="5085184"/>
                <a:ext cx="3024336" cy="1117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5085184"/>
                <a:ext cx="3024336" cy="1117678"/>
              </a:xfrm>
              <a:prstGeom prst="rect">
                <a:avLst/>
              </a:prstGeom>
              <a:blipFill>
                <a:blip r:embed="rId3"/>
                <a:stretch>
                  <a:fillRect l="-12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176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5360" y="548680"/>
                <a:ext cx="5040560" cy="1080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−6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16</m:t>
                          </m:r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−25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÷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−5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548680"/>
                <a:ext cx="5040560" cy="10804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B51908-B90B-5D6F-EE33-FD3B3BB01737}"/>
                  </a:ext>
                </a:extLst>
              </p:cNvPr>
              <p:cNvSpPr txBox="1"/>
              <p:nvPr/>
            </p:nvSpPr>
            <p:spPr>
              <a:xfrm>
                <a:off x="5231904" y="582633"/>
                <a:ext cx="6096000" cy="1117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𝟓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𝟓</m:t>
                              </m:r>
                            </m:e>
                          </m:d>
                        </m:den>
                      </m:f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÷</m:t>
                      </m:r>
                      <m:f>
                        <m:f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d>
                            <m:d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𝟓</m:t>
                              </m:r>
                            </m:e>
                          </m:d>
                        </m:den>
                      </m:f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B51908-B90B-5D6F-EE33-FD3B3BB01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582633"/>
                <a:ext cx="6096000" cy="11176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D21FED-1CEF-1C4C-7557-C20DA05256E8}"/>
                  </a:ext>
                </a:extLst>
              </p:cNvPr>
              <p:cNvSpPr txBox="1"/>
              <p:nvPr/>
            </p:nvSpPr>
            <p:spPr>
              <a:xfrm>
                <a:off x="4727848" y="2420888"/>
                <a:ext cx="6096000" cy="11177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𝟓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𝟓</m:t>
                              </m:r>
                            </m:e>
                          </m:d>
                        </m:den>
                      </m:f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f>
                        <m:f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d>
                            <m:d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𝟓</m:t>
                              </m:r>
                            </m:e>
                          </m:d>
                        </m:num>
                        <m:den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br>
                  <a:rPr kumimoji="0" lang="en-GB" sz="3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D21FED-1CEF-1C4C-7557-C20DA05256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2420888"/>
                <a:ext cx="6096000" cy="11177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5A3965B-D413-B27F-B5DD-D683A8DA3E28}"/>
                  </a:ext>
                </a:extLst>
              </p:cNvPr>
              <p:cNvSpPr txBox="1"/>
              <p:nvPr/>
            </p:nvSpPr>
            <p:spPr>
              <a:xfrm>
                <a:off x="4871864" y="4330349"/>
                <a:ext cx="2373360" cy="10562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d>
                            <m:d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5A3965B-D413-B27F-B5DD-D683A8DA3E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4330349"/>
                <a:ext cx="2373360" cy="10562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749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112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</dc:title>
  <dc:creator>Daniel Burke</dc:creator>
  <cp:lastModifiedBy>Stewart Gale</cp:lastModifiedBy>
  <cp:revision>37</cp:revision>
  <dcterms:created xsi:type="dcterms:W3CDTF">2013-01-14T22:17:22Z</dcterms:created>
  <dcterms:modified xsi:type="dcterms:W3CDTF">2023-06-19T08:16:07Z</dcterms:modified>
</cp:coreProperties>
</file>