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554" r:id="rId2"/>
    <p:sldId id="556" r:id="rId3"/>
    <p:sldId id="572" r:id="rId4"/>
    <p:sldId id="574" r:id="rId5"/>
    <p:sldId id="575" r:id="rId6"/>
    <p:sldId id="576" r:id="rId7"/>
    <p:sldId id="577" r:id="rId8"/>
    <p:sldId id="578" r:id="rId9"/>
    <p:sldId id="579" r:id="rId10"/>
    <p:sldId id="580" r:id="rId11"/>
    <p:sldId id="571" r:id="rId12"/>
    <p:sldId id="540" r:id="rId13"/>
    <p:sldId id="561" r:id="rId14"/>
    <p:sldId id="558" r:id="rId15"/>
    <p:sldId id="562" r:id="rId16"/>
    <p:sldId id="559" r:id="rId17"/>
    <p:sldId id="560" r:id="rId18"/>
    <p:sldId id="563" r:id="rId19"/>
    <p:sldId id="564" r:id="rId20"/>
    <p:sldId id="548" r:id="rId21"/>
    <p:sldId id="538" r:id="rId22"/>
    <p:sldId id="551" r:id="rId23"/>
    <p:sldId id="542" r:id="rId24"/>
    <p:sldId id="553" r:id="rId25"/>
    <p:sldId id="552" r:id="rId26"/>
    <p:sldId id="543" r:id="rId27"/>
    <p:sldId id="550" r:id="rId28"/>
    <p:sldId id="565" r:id="rId29"/>
    <p:sldId id="566" r:id="rId30"/>
    <p:sldId id="567" r:id="rId31"/>
    <p:sldId id="568" r:id="rId32"/>
    <p:sldId id="569" r:id="rId33"/>
    <p:sldId id="570" r:id="rId34"/>
    <p:sldId id="546" r:id="rId35"/>
    <p:sldId id="55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40C007-AB90-4C4E-9754-5F3A587FBBFE}" v="297" dt="2023-09-18T05:03:01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3AE03F5-DC07-4D2C-81D6-79D9401EA0A1}"/>
    <pc:docChg chg="modSld">
      <pc:chgData name="Stewart Gale" userId="3647ddd2-6040-41ae-a96d-232c23482af8" providerId="ADAL" clId="{53AE03F5-DC07-4D2C-81D6-79D9401EA0A1}" dt="2021-02-03T04:35:26.216" v="4" actId="20577"/>
      <pc:docMkLst>
        <pc:docMk/>
      </pc:docMkLst>
      <pc:sldChg chg="modSp mod">
        <pc:chgData name="Stewart Gale" userId="3647ddd2-6040-41ae-a96d-232c23482af8" providerId="ADAL" clId="{53AE03F5-DC07-4D2C-81D6-79D9401EA0A1}" dt="2021-02-03T04:35:26.216" v="4" actId="20577"/>
        <pc:sldMkLst>
          <pc:docMk/>
          <pc:sldMk cId="326790330" sldId="554"/>
        </pc:sldMkLst>
        <pc:spChg chg="mod">
          <ac:chgData name="Stewart Gale" userId="3647ddd2-6040-41ae-a96d-232c23482af8" providerId="ADAL" clId="{53AE03F5-DC07-4D2C-81D6-79D9401EA0A1}" dt="2021-02-03T04:35:26.216" v="4" actId="20577"/>
          <ac:spMkLst>
            <pc:docMk/>
            <pc:sldMk cId="326790330" sldId="55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8840C007-AB90-4C4E-9754-5F3A587FBBFE}"/>
    <pc:docChg chg="undo custSel addSld delSld modSld">
      <pc:chgData name="Stewart Gale" userId="3647ddd2-6040-41ae-a96d-232c23482af8" providerId="ADAL" clId="{8840C007-AB90-4C4E-9754-5F3A587FBBFE}" dt="2023-09-18T05:03:01.535" v="609"/>
      <pc:docMkLst>
        <pc:docMk/>
      </pc:docMkLst>
      <pc:sldChg chg="modSp mod">
        <pc:chgData name="Stewart Gale" userId="3647ddd2-6040-41ae-a96d-232c23482af8" providerId="ADAL" clId="{8840C007-AB90-4C4E-9754-5F3A587FBBFE}" dt="2023-09-17T10:13:07.624" v="549" actId="1076"/>
        <pc:sldMkLst>
          <pc:docMk/>
          <pc:sldMk cId="1284447944" sldId="538"/>
        </pc:sldMkLst>
        <pc:spChg chg="mod">
          <ac:chgData name="Stewart Gale" userId="3647ddd2-6040-41ae-a96d-232c23482af8" providerId="ADAL" clId="{8840C007-AB90-4C4E-9754-5F3A587FBBFE}" dt="2023-09-17T10:12:01.808" v="533" actId="1076"/>
          <ac:spMkLst>
            <pc:docMk/>
            <pc:sldMk cId="1284447944" sldId="538"/>
            <ac:spMk id="6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3:07.624" v="549" actId="1076"/>
          <ac:spMkLst>
            <pc:docMk/>
            <pc:sldMk cId="1284447944" sldId="538"/>
            <ac:spMk id="1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2:01.808" v="533" actId="1076"/>
          <ac:spMkLst>
            <pc:docMk/>
            <pc:sldMk cId="1284447944" sldId="538"/>
            <ac:spMk id="29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1:51.151" v="531" actId="208"/>
          <ac:spMkLst>
            <pc:docMk/>
            <pc:sldMk cId="1284447944" sldId="538"/>
            <ac:spMk id="34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1:55.407" v="532" actId="207"/>
          <ac:spMkLst>
            <pc:docMk/>
            <pc:sldMk cId="1284447944" sldId="538"/>
            <ac:spMk id="39" creationId="{00000000-0000-0000-0000-000000000000}"/>
          </ac:spMkLst>
        </pc:spChg>
      </pc:sldChg>
      <pc:sldChg chg="delSp modSp mod">
        <pc:chgData name="Stewart Gale" userId="3647ddd2-6040-41ae-a96d-232c23482af8" providerId="ADAL" clId="{8840C007-AB90-4C4E-9754-5F3A587FBBFE}" dt="2023-09-17T10:14:18.249" v="562" actId="14100"/>
        <pc:sldMkLst>
          <pc:docMk/>
          <pc:sldMk cId="2576034461" sldId="542"/>
        </pc:sldMkLst>
        <pc:spChg chg="mod">
          <ac:chgData name="Stewart Gale" userId="3647ddd2-6040-41ae-a96d-232c23482af8" providerId="ADAL" clId="{8840C007-AB90-4C4E-9754-5F3A587FBBFE}" dt="2023-09-17T10:14:00.072" v="554" actId="208"/>
          <ac:spMkLst>
            <pc:docMk/>
            <pc:sldMk cId="2576034461" sldId="542"/>
            <ac:spMk id="6" creationId="{00000000-0000-0000-0000-000000000000}"/>
          </ac:spMkLst>
        </pc:spChg>
        <pc:spChg chg="del">
          <ac:chgData name="Stewart Gale" userId="3647ddd2-6040-41ae-a96d-232c23482af8" providerId="ADAL" clId="{8840C007-AB90-4C4E-9754-5F3A587FBBFE}" dt="2023-09-17T10:13:56.606" v="553" actId="478"/>
          <ac:spMkLst>
            <pc:docMk/>
            <pc:sldMk cId="2576034461" sldId="542"/>
            <ac:spMk id="11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18.249" v="562" actId="14100"/>
          <ac:spMkLst>
            <pc:docMk/>
            <pc:sldMk cId="2576034461" sldId="542"/>
            <ac:spMk id="12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11.840" v="558" actId="403"/>
          <ac:spMkLst>
            <pc:docMk/>
            <pc:sldMk cId="2576034461" sldId="542"/>
            <ac:spMk id="2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03.034" v="555" actId="207"/>
          <ac:spMkLst>
            <pc:docMk/>
            <pc:sldMk cId="2576034461" sldId="542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8840C007-AB90-4C4E-9754-5F3A587FBBFE}" dt="2023-09-17T10:15:13.255" v="575" actId="1076"/>
        <pc:sldMkLst>
          <pc:docMk/>
          <pc:sldMk cId="1994493044" sldId="543"/>
        </pc:sldMkLst>
        <pc:spChg chg="mod">
          <ac:chgData name="Stewart Gale" userId="3647ddd2-6040-41ae-a96d-232c23482af8" providerId="ADAL" clId="{8840C007-AB90-4C4E-9754-5F3A587FBBFE}" dt="2023-09-17T10:15:13.255" v="575" actId="1076"/>
          <ac:spMkLst>
            <pc:docMk/>
            <pc:sldMk cId="1994493044" sldId="543"/>
            <ac:spMk id="30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01.424" v="569" actId="208"/>
          <ac:spMkLst>
            <pc:docMk/>
            <pc:sldMk cId="1994493044" sldId="543"/>
            <ac:spMk id="37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01.424" v="569" actId="208"/>
          <ac:spMkLst>
            <pc:docMk/>
            <pc:sldMk cId="1994493044" sldId="543"/>
            <ac:spMk id="38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03.680" v="570" actId="207"/>
          <ac:spMkLst>
            <pc:docMk/>
            <pc:sldMk cId="1994493044" sldId="543"/>
            <ac:spMk id="45" creationId="{00000000-0000-0000-0000-000000000000}"/>
          </ac:spMkLst>
        </pc:spChg>
      </pc:sldChg>
      <pc:sldChg chg="modSp mod">
        <pc:chgData name="Stewart Gale" userId="3647ddd2-6040-41ae-a96d-232c23482af8" providerId="ADAL" clId="{8840C007-AB90-4C4E-9754-5F3A587FBBFE}" dt="2023-09-17T10:18:20.254" v="605" actId="14100"/>
        <pc:sldMkLst>
          <pc:docMk/>
          <pc:sldMk cId="3842869809" sldId="546"/>
        </pc:sldMkLst>
        <pc:picChg chg="mod">
          <ac:chgData name="Stewart Gale" userId="3647ddd2-6040-41ae-a96d-232c23482af8" providerId="ADAL" clId="{8840C007-AB90-4C4E-9754-5F3A587FBBFE}" dt="2023-09-17T10:18:20.254" v="605" actId="14100"/>
          <ac:picMkLst>
            <pc:docMk/>
            <pc:sldMk cId="3842869809" sldId="546"/>
            <ac:picMk id="5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8840C007-AB90-4C4E-9754-5F3A587FBBFE}" dt="2022-09-15T05:18:40.058" v="48"/>
        <pc:sldMkLst>
          <pc:docMk/>
          <pc:sldMk cId="3147756504" sldId="548"/>
        </pc:sldMkLst>
        <pc:spChg chg="add mod">
          <ac:chgData name="Stewart Gale" userId="3647ddd2-6040-41ae-a96d-232c23482af8" providerId="ADAL" clId="{8840C007-AB90-4C4E-9754-5F3A587FBBFE}" dt="2022-09-15T05:18:01.947" v="37" actId="1076"/>
          <ac:spMkLst>
            <pc:docMk/>
            <pc:sldMk cId="3147756504" sldId="548"/>
            <ac:spMk id="10" creationId="{053F6C7B-A750-201B-D4E6-EEFE439D824E}"/>
          </ac:spMkLst>
        </pc:spChg>
        <pc:spChg chg="add mod">
          <ac:chgData name="Stewart Gale" userId="3647ddd2-6040-41ae-a96d-232c23482af8" providerId="ADAL" clId="{8840C007-AB90-4C4E-9754-5F3A587FBBFE}" dt="2022-09-15T05:18:01.947" v="37" actId="1076"/>
          <ac:spMkLst>
            <pc:docMk/>
            <pc:sldMk cId="3147756504" sldId="548"/>
            <ac:spMk id="12" creationId="{6C967AD0-0199-8D4D-2DC6-74D996503D93}"/>
          </ac:spMkLst>
        </pc:spChg>
        <pc:spChg chg="add mod">
          <ac:chgData name="Stewart Gale" userId="3647ddd2-6040-41ae-a96d-232c23482af8" providerId="ADAL" clId="{8840C007-AB90-4C4E-9754-5F3A587FBBFE}" dt="2022-09-15T05:18:01.947" v="37" actId="1076"/>
          <ac:spMkLst>
            <pc:docMk/>
            <pc:sldMk cId="3147756504" sldId="548"/>
            <ac:spMk id="14" creationId="{D207A1CC-8B12-40C3-7A94-6A58B60D5879}"/>
          </ac:spMkLst>
        </pc:spChg>
        <pc:spChg chg="add mod">
          <ac:chgData name="Stewart Gale" userId="3647ddd2-6040-41ae-a96d-232c23482af8" providerId="ADAL" clId="{8840C007-AB90-4C4E-9754-5F3A587FBBFE}" dt="2022-09-15T05:18:15.971" v="41" actId="1076"/>
          <ac:spMkLst>
            <pc:docMk/>
            <pc:sldMk cId="3147756504" sldId="548"/>
            <ac:spMk id="16" creationId="{96F5459C-030E-07CD-2247-63FFE39F834B}"/>
          </ac:spMkLst>
        </pc:spChg>
        <pc:spChg chg="add mod">
          <ac:chgData name="Stewart Gale" userId="3647ddd2-6040-41ae-a96d-232c23482af8" providerId="ADAL" clId="{8840C007-AB90-4C4E-9754-5F3A587FBBFE}" dt="2022-09-15T05:18:31.785" v="46" actId="1076"/>
          <ac:spMkLst>
            <pc:docMk/>
            <pc:sldMk cId="3147756504" sldId="548"/>
            <ac:spMk id="18" creationId="{E4CF6DAF-A9B3-83EB-89A1-017C70E7CBC5}"/>
          </ac:spMkLst>
        </pc:spChg>
        <pc:spChg chg="add mod">
          <ac:chgData name="Stewart Gale" userId="3647ddd2-6040-41ae-a96d-232c23482af8" providerId="ADAL" clId="{8840C007-AB90-4C4E-9754-5F3A587FBBFE}" dt="2022-09-15T05:18:28.442" v="44" actId="1076"/>
          <ac:spMkLst>
            <pc:docMk/>
            <pc:sldMk cId="3147756504" sldId="548"/>
            <ac:spMk id="20" creationId="{29A0CE83-DBF2-4DDC-2A69-4C48F8AEC420}"/>
          </ac:spMkLst>
        </pc:spChg>
        <pc:spChg chg="add mod">
          <ac:chgData name="Stewart Gale" userId="3647ddd2-6040-41ae-a96d-232c23482af8" providerId="ADAL" clId="{8840C007-AB90-4C4E-9754-5F3A587FBBFE}" dt="2022-09-15T05:18:25.754" v="43" actId="1076"/>
          <ac:spMkLst>
            <pc:docMk/>
            <pc:sldMk cId="3147756504" sldId="548"/>
            <ac:spMk id="22" creationId="{A258BD67-96CD-CAD4-5632-3B2F6E6AB9BD}"/>
          </ac:spMkLst>
        </pc:spChg>
        <pc:graphicFrameChg chg="mod modGraphic">
          <ac:chgData name="Stewart Gale" userId="3647ddd2-6040-41ae-a96d-232c23482af8" providerId="ADAL" clId="{8840C007-AB90-4C4E-9754-5F3A587FBBFE}" dt="2022-09-15T05:18:20.759" v="42" actId="403"/>
          <ac:graphicFrameMkLst>
            <pc:docMk/>
            <pc:sldMk cId="3147756504" sldId="548"/>
            <ac:graphicFrameMk id="6" creationId="{00000000-0000-0000-0000-000000000000}"/>
          </ac:graphicFrameMkLst>
        </pc:graphicFrameChg>
        <pc:graphicFrameChg chg="del mod">
          <ac:chgData name="Stewart Gale" userId="3647ddd2-6040-41ae-a96d-232c23482af8" providerId="ADAL" clId="{8840C007-AB90-4C4E-9754-5F3A587FBBFE}" dt="2022-09-15T05:16:06.505" v="2" actId="478"/>
          <ac:graphicFrameMkLst>
            <pc:docMk/>
            <pc:sldMk cId="3147756504" sldId="548"/>
            <ac:graphicFrameMk id="7" creationId="{00000000-0000-0000-0000-000000000000}"/>
          </ac:graphicFrameMkLst>
        </pc:graphicFrameChg>
        <pc:graphicFrameChg chg="del mod modGraphic">
          <ac:chgData name="Stewart Gale" userId="3647ddd2-6040-41ae-a96d-232c23482af8" providerId="ADAL" clId="{8840C007-AB90-4C4E-9754-5F3A587FBBFE}" dt="2022-09-15T05:17:32.347" v="30" actId="478"/>
          <ac:graphicFrameMkLst>
            <pc:docMk/>
            <pc:sldMk cId="3147756504" sldId="548"/>
            <ac:graphicFrameMk id="8" creationId="{00000000-0000-0000-0000-000000000000}"/>
          </ac:graphicFrameMkLst>
        </pc:graphicFrameChg>
      </pc:sldChg>
      <pc:sldChg chg="addSp delSp modSp del mod">
        <pc:chgData name="Stewart Gale" userId="3647ddd2-6040-41ae-a96d-232c23482af8" providerId="ADAL" clId="{8840C007-AB90-4C4E-9754-5F3A587FBBFE}" dt="2023-09-17T09:58:31.365" v="215" actId="47"/>
        <pc:sldMkLst>
          <pc:docMk/>
          <pc:sldMk cId="2726951406" sldId="549"/>
        </pc:sldMkLst>
        <pc:spChg chg="add mod">
          <ac:chgData name="Stewart Gale" userId="3647ddd2-6040-41ae-a96d-232c23482af8" providerId="ADAL" clId="{8840C007-AB90-4C4E-9754-5F3A587FBBFE}" dt="2023-09-17T09:57:06.909" v="182" actId="255"/>
          <ac:spMkLst>
            <pc:docMk/>
            <pc:sldMk cId="2726951406" sldId="549"/>
            <ac:spMk id="2" creationId="{8BBE32CE-2A2D-7949-E70B-43E00BB2DB9A}"/>
          </ac:spMkLst>
        </pc:spChg>
        <pc:graphicFrameChg chg="mod modGraphic">
          <ac:chgData name="Stewart Gale" userId="3647ddd2-6040-41ae-a96d-232c23482af8" providerId="ADAL" clId="{8840C007-AB90-4C4E-9754-5F3A587FBBFE}" dt="2023-09-17T09:57:11.389" v="183" actId="1076"/>
          <ac:graphicFrameMkLst>
            <pc:docMk/>
            <pc:sldMk cId="2726951406" sldId="549"/>
            <ac:graphicFrameMk id="23" creationId="{00000000-0000-0000-0000-000000000000}"/>
          </ac:graphicFrameMkLst>
        </pc:graphicFrameChg>
        <pc:graphicFrameChg chg="del">
          <ac:chgData name="Stewart Gale" userId="3647ddd2-6040-41ae-a96d-232c23482af8" providerId="ADAL" clId="{8840C007-AB90-4C4E-9754-5F3A587FBBFE}" dt="2023-09-17T09:55:46.227" v="81" actId="478"/>
          <ac:graphicFrameMkLst>
            <pc:docMk/>
            <pc:sldMk cId="2726951406" sldId="549"/>
            <ac:graphicFrameMk id="28" creationId="{00000000-0000-0000-0000-000000000000}"/>
          </ac:graphicFrameMkLst>
        </pc:graphicFrameChg>
        <pc:graphicFrameChg chg="del">
          <ac:chgData name="Stewart Gale" userId="3647ddd2-6040-41ae-a96d-232c23482af8" providerId="ADAL" clId="{8840C007-AB90-4C4E-9754-5F3A587FBBFE}" dt="2023-09-17T09:55:46.227" v="81" actId="478"/>
          <ac:graphicFrameMkLst>
            <pc:docMk/>
            <pc:sldMk cId="2726951406" sldId="549"/>
            <ac:graphicFrameMk id="29" creationId="{00000000-0000-0000-0000-000000000000}"/>
          </ac:graphicFrameMkLst>
        </pc:graphicFrameChg>
        <pc:graphicFrameChg chg="del">
          <ac:chgData name="Stewart Gale" userId="3647ddd2-6040-41ae-a96d-232c23482af8" providerId="ADAL" clId="{8840C007-AB90-4C4E-9754-5F3A587FBBFE}" dt="2023-09-17T09:55:46.227" v="81" actId="478"/>
          <ac:graphicFrameMkLst>
            <pc:docMk/>
            <pc:sldMk cId="2726951406" sldId="549"/>
            <ac:graphicFrameMk id="30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8840C007-AB90-4C4E-9754-5F3A587FBBFE}" dt="2023-09-17T10:15:39.809" v="586" actId="14100"/>
        <pc:sldMkLst>
          <pc:docMk/>
          <pc:sldMk cId="2493216883" sldId="550"/>
        </pc:sldMkLst>
        <pc:spChg chg="mod">
          <ac:chgData name="Stewart Gale" userId="3647ddd2-6040-41ae-a96d-232c23482af8" providerId="ADAL" clId="{8840C007-AB90-4C4E-9754-5F3A587FBBFE}" dt="2023-09-17T10:15:33.401" v="582" actId="1076"/>
          <ac:spMkLst>
            <pc:docMk/>
            <pc:sldMk cId="2493216883" sldId="550"/>
            <ac:spMk id="23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39.809" v="586" actId="14100"/>
          <ac:spMkLst>
            <pc:docMk/>
            <pc:sldMk cId="2493216883" sldId="550"/>
            <ac:spMk id="24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22.698" v="576" actId="208"/>
          <ac:spMkLst>
            <pc:docMk/>
            <pc:sldMk cId="2493216883" sldId="550"/>
            <ac:spMk id="34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22.698" v="576" actId="208"/>
          <ac:spMkLst>
            <pc:docMk/>
            <pc:sldMk cId="2493216883" sldId="550"/>
            <ac:spMk id="3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5:25.526" v="577" actId="207"/>
          <ac:spMkLst>
            <pc:docMk/>
            <pc:sldMk cId="2493216883" sldId="550"/>
            <ac:spMk id="37" creationId="{00000000-0000-0000-0000-000000000000}"/>
          </ac:spMkLst>
        </pc:spChg>
      </pc:sldChg>
      <pc:sldChg chg="modSp mod">
        <pc:chgData name="Stewart Gale" userId="3647ddd2-6040-41ae-a96d-232c23482af8" providerId="ADAL" clId="{8840C007-AB90-4C4E-9754-5F3A587FBBFE}" dt="2023-09-17T10:13:25.827" v="552" actId="208"/>
        <pc:sldMkLst>
          <pc:docMk/>
          <pc:sldMk cId="4199142436" sldId="551"/>
        </pc:sldMkLst>
        <pc:spChg chg="mod">
          <ac:chgData name="Stewart Gale" userId="3647ddd2-6040-41ae-a96d-232c23482af8" providerId="ADAL" clId="{8840C007-AB90-4C4E-9754-5F3A587FBBFE}" dt="2023-09-17T10:12:52.037" v="541" actId="1076"/>
          <ac:spMkLst>
            <pc:docMk/>
            <pc:sldMk cId="4199142436" sldId="551"/>
            <ac:spMk id="11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2:56.076" v="544" actId="403"/>
          <ac:spMkLst>
            <pc:docMk/>
            <pc:sldMk cId="4199142436" sldId="551"/>
            <ac:spMk id="1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3:25.827" v="552" actId="208"/>
          <ac:spMkLst>
            <pc:docMk/>
            <pc:sldMk cId="4199142436" sldId="551"/>
            <ac:spMk id="34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2:48.332" v="539" actId="1076"/>
          <ac:spMkLst>
            <pc:docMk/>
            <pc:sldMk cId="4199142436" sldId="551"/>
            <ac:spMk id="3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2:44.804" v="538" actId="2085"/>
          <ac:spMkLst>
            <pc:docMk/>
            <pc:sldMk cId="4199142436" sldId="551"/>
            <ac:spMk id="36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2:15.208" v="534" actId="207"/>
          <ac:spMkLst>
            <pc:docMk/>
            <pc:sldMk cId="4199142436" sldId="551"/>
            <ac:spMk id="39" creationId="{00000000-0000-0000-0000-000000000000}"/>
          </ac:spMkLst>
        </pc:spChg>
        <pc:grpChg chg="mod">
          <ac:chgData name="Stewart Gale" userId="3647ddd2-6040-41ae-a96d-232c23482af8" providerId="ADAL" clId="{8840C007-AB90-4C4E-9754-5F3A587FBBFE}" dt="2023-09-17T10:13:17.887" v="550" actId="1076"/>
          <ac:grpSpMkLst>
            <pc:docMk/>
            <pc:sldMk cId="4199142436" sldId="551"/>
            <ac:grpSpMk id="30" creationId="{00000000-0000-0000-0000-000000000000}"/>
          </ac:grpSpMkLst>
        </pc:grpChg>
        <pc:cxnChg chg="mod">
          <ac:chgData name="Stewart Gale" userId="3647ddd2-6040-41ae-a96d-232c23482af8" providerId="ADAL" clId="{8840C007-AB90-4C4E-9754-5F3A587FBBFE}" dt="2023-09-17T10:12:36.695" v="536" actId="208"/>
          <ac:cxnSpMkLst>
            <pc:docMk/>
            <pc:sldMk cId="4199142436" sldId="551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8840C007-AB90-4C4E-9754-5F3A587FBBFE}" dt="2023-09-17T10:12:36.695" v="536" actId="208"/>
          <ac:cxnSpMkLst>
            <pc:docMk/>
            <pc:sldMk cId="4199142436" sldId="551"/>
            <ac:cxnSpMk id="32" creationId="{00000000-0000-0000-0000-000000000000}"/>
          </ac:cxnSpMkLst>
        </pc:cxnChg>
      </pc:sldChg>
      <pc:sldChg chg="modSp mod">
        <pc:chgData name="Stewart Gale" userId="3647ddd2-6040-41ae-a96d-232c23482af8" providerId="ADAL" clId="{8840C007-AB90-4C4E-9754-5F3A587FBBFE}" dt="2023-09-17T10:14:48.774" v="568" actId="403"/>
        <pc:sldMkLst>
          <pc:docMk/>
          <pc:sldMk cId="2720656863" sldId="552"/>
        </pc:sldMkLst>
        <pc:spChg chg="mod">
          <ac:chgData name="Stewart Gale" userId="3647ddd2-6040-41ae-a96d-232c23482af8" providerId="ADAL" clId="{8840C007-AB90-4C4E-9754-5F3A587FBBFE}" dt="2023-09-17T10:14:48.774" v="568" actId="403"/>
          <ac:spMkLst>
            <pc:docMk/>
            <pc:sldMk cId="2720656863" sldId="552"/>
            <ac:spMk id="35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30.694" v="564" actId="207"/>
          <ac:spMkLst>
            <pc:docMk/>
            <pc:sldMk cId="2720656863" sldId="552"/>
            <ac:spMk id="37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38.044" v="567" actId="403"/>
          <ac:spMkLst>
            <pc:docMk/>
            <pc:sldMk cId="2720656863" sldId="552"/>
            <ac:spMk id="44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38.044" v="567" actId="403"/>
          <ac:spMkLst>
            <pc:docMk/>
            <pc:sldMk cId="2720656863" sldId="552"/>
            <ac:spMk id="46" creationId="{00000000-0000-0000-0000-000000000000}"/>
          </ac:spMkLst>
        </pc:spChg>
        <pc:spChg chg="mod">
          <ac:chgData name="Stewart Gale" userId="3647ddd2-6040-41ae-a96d-232c23482af8" providerId="ADAL" clId="{8840C007-AB90-4C4E-9754-5F3A587FBBFE}" dt="2023-09-17T10:14:28.721" v="563" actId="208"/>
          <ac:spMkLst>
            <pc:docMk/>
            <pc:sldMk cId="2720656863" sldId="552"/>
            <ac:spMk id="48" creationId="{00000000-0000-0000-0000-000000000000}"/>
          </ac:spMkLst>
        </pc:spChg>
      </pc:sldChg>
      <pc:sldChg chg="delSp modSp modAnim">
        <pc:chgData name="Stewart Gale" userId="3647ddd2-6040-41ae-a96d-232c23482af8" providerId="ADAL" clId="{8840C007-AB90-4C4E-9754-5F3A587FBBFE}" dt="2023-09-18T05:03:01.535" v="609"/>
        <pc:sldMkLst>
          <pc:docMk/>
          <pc:sldMk cId="3748338318" sldId="553"/>
        </pc:sldMkLst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29" creationId="{00000000-0000-0000-0000-000000000000}"/>
          </ac:spMkLst>
        </pc:spChg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34" creationId="{00000000-0000-0000-0000-000000000000}"/>
          </ac:spMkLst>
        </pc:spChg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39" creationId="{00000000-0000-0000-0000-000000000000}"/>
          </ac:spMkLst>
        </pc:spChg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45" creationId="{00000000-0000-0000-0000-000000000000}"/>
          </ac:spMkLst>
        </pc:spChg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46" creationId="{00000000-0000-0000-0000-000000000000}"/>
          </ac:spMkLst>
        </pc:spChg>
        <pc:spChg chg="mod topLvl">
          <ac:chgData name="Stewart Gale" userId="3647ddd2-6040-41ae-a96d-232c23482af8" providerId="ADAL" clId="{8840C007-AB90-4C4E-9754-5F3A587FBBFE}" dt="2023-09-18T05:02:47.923" v="608" actId="165"/>
          <ac:spMkLst>
            <pc:docMk/>
            <pc:sldMk cId="3748338318" sldId="553"/>
            <ac:spMk id="47" creationId="{00000000-0000-0000-0000-000000000000}"/>
          </ac:spMkLst>
        </pc:spChg>
        <pc:grpChg chg="del">
          <ac:chgData name="Stewart Gale" userId="3647ddd2-6040-41ae-a96d-232c23482af8" providerId="ADAL" clId="{8840C007-AB90-4C4E-9754-5F3A587FBBFE}" dt="2023-09-18T05:02:47.923" v="608" actId="165"/>
          <ac:grpSpMkLst>
            <pc:docMk/>
            <pc:sldMk cId="3748338318" sldId="553"/>
            <ac:grpSpMk id="6" creationId="{DD6F0FAC-385F-F883-40D4-008943A8C3BF}"/>
          </ac:grpSpMkLst>
        </pc:grpChg>
        <pc:cxnChg chg="mod topLvl">
          <ac:chgData name="Stewart Gale" userId="3647ddd2-6040-41ae-a96d-232c23482af8" providerId="ADAL" clId="{8840C007-AB90-4C4E-9754-5F3A587FBBFE}" dt="2023-09-18T05:02:47.923" v="608" actId="165"/>
          <ac:cxnSpMkLst>
            <pc:docMk/>
            <pc:sldMk cId="3748338318" sldId="553"/>
            <ac:cxnSpMk id="31" creationId="{00000000-0000-0000-0000-000000000000}"/>
          </ac:cxnSpMkLst>
        </pc:cxnChg>
        <pc:cxnChg chg="mod topLvl">
          <ac:chgData name="Stewart Gale" userId="3647ddd2-6040-41ae-a96d-232c23482af8" providerId="ADAL" clId="{8840C007-AB90-4C4E-9754-5F3A587FBBFE}" dt="2023-09-18T05:02:47.923" v="608" actId="165"/>
          <ac:cxnSpMkLst>
            <pc:docMk/>
            <pc:sldMk cId="3748338318" sldId="553"/>
            <ac:cxnSpMk id="33" creationId="{00000000-0000-0000-0000-000000000000}"/>
          </ac:cxnSpMkLst>
        </pc:cxnChg>
      </pc:sldChg>
      <pc:sldChg chg="modSp mod">
        <pc:chgData name="Stewart Gale" userId="3647ddd2-6040-41ae-a96d-232c23482af8" providerId="ADAL" clId="{8840C007-AB90-4C4E-9754-5F3A587FBBFE}" dt="2023-09-17T10:10:23.884" v="524" actId="1036"/>
        <pc:sldMkLst>
          <pc:docMk/>
          <pc:sldMk cId="326790330" sldId="554"/>
        </pc:sldMkLst>
        <pc:spChg chg="mod">
          <ac:chgData name="Stewart Gale" userId="3647ddd2-6040-41ae-a96d-232c23482af8" providerId="ADAL" clId="{8840C007-AB90-4C4E-9754-5F3A587FBBFE}" dt="2023-09-17T10:10:23.884" v="524" actId="1036"/>
          <ac:spMkLst>
            <pc:docMk/>
            <pc:sldMk cId="326790330" sldId="554"/>
            <ac:spMk id="5" creationId="{00000000-0000-0000-0000-000000000000}"/>
          </ac:spMkLst>
        </pc:spChg>
      </pc:sldChg>
      <pc:sldChg chg="modAnim">
        <pc:chgData name="Stewart Gale" userId="3647ddd2-6040-41ae-a96d-232c23482af8" providerId="ADAL" clId="{8840C007-AB90-4C4E-9754-5F3A587FBBFE}" dt="2023-09-17T09:54:19.743" v="50"/>
        <pc:sldMkLst>
          <pc:docMk/>
          <pc:sldMk cId="1309938758" sldId="559"/>
        </pc:sldMkLst>
      </pc:sldChg>
      <pc:sldChg chg="modSp mod modAnim">
        <pc:chgData name="Stewart Gale" userId="3647ddd2-6040-41ae-a96d-232c23482af8" providerId="ADAL" clId="{8840C007-AB90-4C4E-9754-5F3A587FBBFE}" dt="2023-09-17T09:54:55.239" v="68"/>
        <pc:sldMkLst>
          <pc:docMk/>
          <pc:sldMk cId="2231395705" sldId="560"/>
        </pc:sldMkLst>
        <pc:spChg chg="mod">
          <ac:chgData name="Stewart Gale" userId="3647ddd2-6040-41ae-a96d-232c23482af8" providerId="ADAL" clId="{8840C007-AB90-4C4E-9754-5F3A587FBBFE}" dt="2023-09-17T09:54:48.894" v="66" actId="14100"/>
          <ac:spMkLst>
            <pc:docMk/>
            <pc:sldMk cId="2231395705" sldId="560"/>
            <ac:spMk id="4" creationId="{20BB07EA-5F88-0373-B7B2-BCCB26C3256A}"/>
          </ac:spMkLst>
        </pc:spChg>
      </pc:sldChg>
      <pc:sldChg chg="modSp mod modAnim">
        <pc:chgData name="Stewart Gale" userId="3647ddd2-6040-41ae-a96d-232c23482af8" providerId="ADAL" clId="{8840C007-AB90-4C4E-9754-5F3A587FBBFE}" dt="2023-09-17T09:55:10.393" v="74"/>
        <pc:sldMkLst>
          <pc:docMk/>
          <pc:sldMk cId="2028084921" sldId="563"/>
        </pc:sldMkLst>
        <pc:spChg chg="mod">
          <ac:chgData name="Stewart Gale" userId="3647ddd2-6040-41ae-a96d-232c23482af8" providerId="ADAL" clId="{8840C007-AB90-4C4E-9754-5F3A587FBBFE}" dt="2023-09-17T09:55:04.854" v="72" actId="14100"/>
          <ac:spMkLst>
            <pc:docMk/>
            <pc:sldMk cId="2028084921" sldId="563"/>
            <ac:spMk id="4" creationId="{20BB07EA-5F88-0373-B7B2-BCCB26C3256A}"/>
          </ac:spMkLst>
        </pc:spChg>
      </pc:sldChg>
      <pc:sldChg chg="modSp mod modAnim">
        <pc:chgData name="Stewart Gale" userId="3647ddd2-6040-41ae-a96d-232c23482af8" providerId="ADAL" clId="{8840C007-AB90-4C4E-9754-5F3A587FBBFE}" dt="2023-09-18T05:00:17.352" v="607" actId="20577"/>
        <pc:sldMkLst>
          <pc:docMk/>
          <pc:sldMk cId="1241672830" sldId="564"/>
        </pc:sldMkLst>
        <pc:spChg chg="mod">
          <ac:chgData name="Stewart Gale" userId="3647ddd2-6040-41ae-a96d-232c23482af8" providerId="ADAL" clId="{8840C007-AB90-4C4E-9754-5F3A587FBBFE}" dt="2023-09-18T05:00:17.352" v="607" actId="20577"/>
          <ac:spMkLst>
            <pc:docMk/>
            <pc:sldMk cId="1241672830" sldId="564"/>
            <ac:spMk id="2" creationId="{5C192C38-8DB5-4E67-37F6-449BBE393304}"/>
          </ac:spMkLst>
        </pc:spChg>
        <pc:spChg chg="mod">
          <ac:chgData name="Stewart Gale" userId="3647ddd2-6040-41ae-a96d-232c23482af8" providerId="ADAL" clId="{8840C007-AB90-4C4E-9754-5F3A587FBBFE}" dt="2023-09-17T09:55:21.005" v="77" actId="1076"/>
          <ac:spMkLst>
            <pc:docMk/>
            <pc:sldMk cId="1241672830" sldId="564"/>
            <ac:spMk id="4" creationId="{20BB07EA-5F88-0373-B7B2-BCCB26C3256A}"/>
          </ac:spMkLst>
        </pc:spChg>
      </pc:sldChg>
      <pc:sldChg chg="delSp modSp mod delAnim">
        <pc:chgData name="Stewart Gale" userId="3647ddd2-6040-41ae-a96d-232c23482af8" providerId="ADAL" clId="{8840C007-AB90-4C4E-9754-5F3A587FBBFE}" dt="2023-09-17T10:15:51.121" v="588" actId="478"/>
        <pc:sldMkLst>
          <pc:docMk/>
          <pc:sldMk cId="3054806441" sldId="565"/>
        </pc:sldMkLst>
        <pc:graphicFrameChg chg="del modGraphic">
          <ac:chgData name="Stewart Gale" userId="3647ddd2-6040-41ae-a96d-232c23482af8" providerId="ADAL" clId="{8840C007-AB90-4C4E-9754-5F3A587FBBFE}" dt="2023-09-17T10:15:51.121" v="588" actId="478"/>
          <ac:graphicFrameMkLst>
            <pc:docMk/>
            <pc:sldMk cId="3054806441" sldId="565"/>
            <ac:graphicFrameMk id="13" creationId="{006C0972-3ECD-2CE8-1C39-C08D36FC6EF4}"/>
          </ac:graphicFrameMkLst>
        </pc:graphicFrameChg>
      </pc:sldChg>
      <pc:sldChg chg="modSp mod">
        <pc:chgData name="Stewart Gale" userId="3647ddd2-6040-41ae-a96d-232c23482af8" providerId="ADAL" clId="{8840C007-AB90-4C4E-9754-5F3A587FBBFE}" dt="2023-09-17T10:17:33.898" v="601" actId="20577"/>
        <pc:sldMkLst>
          <pc:docMk/>
          <pc:sldMk cId="1483330461" sldId="566"/>
        </pc:sldMkLst>
        <pc:graphicFrameChg chg="modGraphic">
          <ac:chgData name="Stewart Gale" userId="3647ddd2-6040-41ae-a96d-232c23482af8" providerId="ADAL" clId="{8840C007-AB90-4C4E-9754-5F3A587FBBFE}" dt="2023-09-17T10:17:33.898" v="601" actId="20577"/>
          <ac:graphicFrameMkLst>
            <pc:docMk/>
            <pc:sldMk cId="1483330461" sldId="566"/>
            <ac:graphicFrameMk id="13" creationId="{D208AE88-2844-E87E-A9F2-87EBB536E987}"/>
          </ac:graphicFrameMkLst>
        </pc:graphicFrameChg>
      </pc:sldChg>
      <pc:sldChg chg="modSp mod">
        <pc:chgData name="Stewart Gale" userId="3647ddd2-6040-41ae-a96d-232c23482af8" providerId="ADAL" clId="{8840C007-AB90-4C4E-9754-5F3A587FBBFE}" dt="2023-09-17T10:16:53.785" v="595" actId="14100"/>
        <pc:sldMkLst>
          <pc:docMk/>
          <pc:sldMk cId="3120980472" sldId="567"/>
        </pc:sldMkLst>
        <pc:spChg chg="mod">
          <ac:chgData name="Stewart Gale" userId="3647ddd2-6040-41ae-a96d-232c23482af8" providerId="ADAL" clId="{8840C007-AB90-4C4E-9754-5F3A587FBBFE}" dt="2023-09-17T10:16:53.785" v="595" actId="14100"/>
          <ac:spMkLst>
            <pc:docMk/>
            <pc:sldMk cId="3120980472" sldId="567"/>
            <ac:spMk id="19" creationId="{D4E56378-D082-1757-9D01-600DD283CEA6}"/>
          </ac:spMkLst>
        </pc:spChg>
      </pc:sldChg>
      <pc:sldChg chg="modSp mod">
        <pc:chgData name="Stewart Gale" userId="3647ddd2-6040-41ae-a96d-232c23482af8" providerId="ADAL" clId="{8840C007-AB90-4C4E-9754-5F3A587FBBFE}" dt="2023-09-17T10:17:25.430" v="599" actId="20577"/>
        <pc:sldMkLst>
          <pc:docMk/>
          <pc:sldMk cId="128927877" sldId="568"/>
        </pc:sldMkLst>
        <pc:spChg chg="mod">
          <ac:chgData name="Stewart Gale" userId="3647ddd2-6040-41ae-a96d-232c23482af8" providerId="ADAL" clId="{8840C007-AB90-4C4E-9754-5F3A587FBBFE}" dt="2023-09-17T10:17:11.803" v="596" actId="207"/>
          <ac:spMkLst>
            <pc:docMk/>
            <pc:sldMk cId="128927877" sldId="568"/>
            <ac:spMk id="15" creationId="{9357B8EA-90E2-D48B-C5AB-48F292F4C5DA}"/>
          </ac:spMkLst>
        </pc:spChg>
        <pc:graphicFrameChg chg="mod modGraphic">
          <ac:chgData name="Stewart Gale" userId="3647ddd2-6040-41ae-a96d-232c23482af8" providerId="ADAL" clId="{8840C007-AB90-4C4E-9754-5F3A587FBBFE}" dt="2023-09-17T10:17:25.430" v="599" actId="20577"/>
          <ac:graphicFrameMkLst>
            <pc:docMk/>
            <pc:sldMk cId="128927877" sldId="568"/>
            <ac:graphicFrameMk id="16" creationId="{F9C43CA4-E15D-B92D-9F01-D9494BE3CDD8}"/>
          </ac:graphicFrameMkLst>
        </pc:graphicFrameChg>
      </pc:sldChg>
      <pc:sldChg chg="modSp">
        <pc:chgData name="Stewart Gale" userId="3647ddd2-6040-41ae-a96d-232c23482af8" providerId="ADAL" clId="{8840C007-AB90-4C4E-9754-5F3A587FBBFE}" dt="2023-09-17T10:18:12.494" v="603" actId="207"/>
        <pc:sldMkLst>
          <pc:docMk/>
          <pc:sldMk cId="1835717723" sldId="569"/>
        </pc:sldMkLst>
        <pc:spChg chg="mod">
          <ac:chgData name="Stewart Gale" userId="3647ddd2-6040-41ae-a96d-232c23482af8" providerId="ADAL" clId="{8840C007-AB90-4C4E-9754-5F3A587FBBFE}" dt="2023-09-17T10:18:12.494" v="603" actId="207"/>
          <ac:spMkLst>
            <pc:docMk/>
            <pc:sldMk cId="1835717723" sldId="569"/>
            <ac:spMk id="2" creationId="{2E091273-128B-F104-1786-C94AEDB067A8}"/>
          </ac:spMkLst>
        </pc:spChg>
      </pc:sldChg>
      <pc:sldChg chg="modSp add mod">
        <pc:chgData name="Stewart Gale" userId="3647ddd2-6040-41ae-a96d-232c23482af8" providerId="ADAL" clId="{8840C007-AB90-4C4E-9754-5F3A587FBBFE}" dt="2023-09-17T10:06:26.056" v="384" actId="2711"/>
        <pc:sldMkLst>
          <pc:docMk/>
          <pc:sldMk cId="1111796298" sldId="571"/>
        </pc:sldMkLst>
        <pc:graphicFrameChg chg="mod modGraphic">
          <ac:chgData name="Stewart Gale" userId="3647ddd2-6040-41ae-a96d-232c23482af8" providerId="ADAL" clId="{8840C007-AB90-4C4E-9754-5F3A587FBBFE}" dt="2023-09-17T10:06:26.056" v="384" actId="2711"/>
          <ac:graphicFrameMkLst>
            <pc:docMk/>
            <pc:sldMk cId="1111796298" sldId="571"/>
            <ac:graphicFrameMk id="29" creationId="{00000000-0000-0000-0000-000000000000}"/>
          </ac:graphicFrameMkLst>
        </pc:graphicFrameChg>
      </pc:sldChg>
      <pc:sldChg chg="addSp delSp modSp add mod modAnim">
        <pc:chgData name="Stewart Gale" userId="3647ddd2-6040-41ae-a96d-232c23482af8" providerId="ADAL" clId="{8840C007-AB90-4C4E-9754-5F3A587FBBFE}" dt="2023-09-17T09:59:38.236" v="251"/>
        <pc:sldMkLst>
          <pc:docMk/>
          <pc:sldMk cId="665593942" sldId="572"/>
        </pc:sldMkLst>
        <pc:spChg chg="mod">
          <ac:chgData name="Stewart Gale" userId="3647ddd2-6040-41ae-a96d-232c23482af8" providerId="ADAL" clId="{8840C007-AB90-4C4E-9754-5F3A587FBBFE}" dt="2023-09-17T09:58:25.691" v="214" actId="1076"/>
          <ac:spMkLst>
            <pc:docMk/>
            <pc:sldMk cId="665593942" sldId="572"/>
            <ac:spMk id="2" creationId="{8BBE32CE-2A2D-7949-E70B-43E00BB2DB9A}"/>
          </ac:spMkLst>
        </pc:spChg>
        <pc:spChg chg="add mod">
          <ac:chgData name="Stewart Gale" userId="3647ddd2-6040-41ae-a96d-232c23482af8" providerId="ADAL" clId="{8840C007-AB90-4C4E-9754-5F3A587FBBFE}" dt="2023-09-17T09:59:09.264" v="230" actId="1076"/>
          <ac:spMkLst>
            <pc:docMk/>
            <pc:sldMk cId="665593942" sldId="572"/>
            <ac:spMk id="4" creationId="{E651501F-E8D6-C732-2E7B-C71C31D0972D}"/>
          </ac:spMkLst>
        </pc:spChg>
        <pc:graphicFrameChg chg="add del mod modGraphic">
          <ac:chgData name="Stewart Gale" userId="3647ddd2-6040-41ae-a96d-232c23482af8" providerId="ADAL" clId="{8840C007-AB90-4C4E-9754-5F3A587FBBFE}" dt="2023-09-17T09:58:56.303" v="221" actId="478"/>
          <ac:graphicFrameMkLst>
            <pc:docMk/>
            <pc:sldMk cId="665593942" sldId="572"/>
            <ac:graphicFrameMk id="23" creationId="{00000000-0000-0000-0000-000000000000}"/>
          </ac:graphicFrameMkLst>
        </pc:graphicFrameChg>
      </pc:sldChg>
      <pc:sldChg chg="add del">
        <pc:chgData name="Stewart Gale" userId="3647ddd2-6040-41ae-a96d-232c23482af8" providerId="ADAL" clId="{8840C007-AB90-4C4E-9754-5F3A587FBBFE}" dt="2023-09-17T09:59:15.640" v="232" actId="47"/>
        <pc:sldMkLst>
          <pc:docMk/>
          <pc:sldMk cId="2358897460" sldId="573"/>
        </pc:sldMkLst>
      </pc:sldChg>
      <pc:sldChg chg="modSp add mod modAnim">
        <pc:chgData name="Stewart Gale" userId="3647ddd2-6040-41ae-a96d-232c23482af8" providerId="ADAL" clId="{8840C007-AB90-4C4E-9754-5F3A587FBBFE}" dt="2023-09-17T09:59:34.967" v="250"/>
        <pc:sldMkLst>
          <pc:docMk/>
          <pc:sldMk cId="444559881" sldId="574"/>
        </pc:sldMkLst>
        <pc:spChg chg="mod">
          <ac:chgData name="Stewart Gale" userId="3647ddd2-6040-41ae-a96d-232c23482af8" providerId="ADAL" clId="{8840C007-AB90-4C4E-9754-5F3A587FBBFE}" dt="2023-09-17T09:59:21.279" v="241" actId="20577"/>
          <ac:spMkLst>
            <pc:docMk/>
            <pc:sldMk cId="444559881" sldId="574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09:59:32.164" v="249" actId="1076"/>
          <ac:spMkLst>
            <pc:docMk/>
            <pc:sldMk cId="444559881" sldId="574"/>
            <ac:spMk id="4" creationId="{E651501F-E8D6-C732-2E7B-C71C31D0972D}"/>
          </ac:spMkLst>
        </pc:spChg>
      </pc:sldChg>
      <pc:sldChg chg="modSp add mod modAnim">
        <pc:chgData name="Stewart Gale" userId="3647ddd2-6040-41ae-a96d-232c23482af8" providerId="ADAL" clId="{8840C007-AB90-4C4E-9754-5F3A587FBBFE}" dt="2023-09-17T10:01:00.768" v="283" actId="207"/>
        <pc:sldMkLst>
          <pc:docMk/>
          <pc:sldMk cId="209813075" sldId="575"/>
        </pc:sldMkLst>
        <pc:spChg chg="mod">
          <ac:chgData name="Stewart Gale" userId="3647ddd2-6040-41ae-a96d-232c23482af8" providerId="ADAL" clId="{8840C007-AB90-4C4E-9754-5F3A587FBBFE}" dt="2023-09-17T10:01:00.768" v="283" actId="207"/>
          <ac:spMkLst>
            <pc:docMk/>
            <pc:sldMk cId="209813075" sldId="575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00:07.936" v="262" actId="207"/>
          <ac:spMkLst>
            <pc:docMk/>
            <pc:sldMk cId="209813075" sldId="575"/>
            <ac:spMk id="4" creationId="{E651501F-E8D6-C732-2E7B-C71C31D0972D}"/>
          </ac:spMkLst>
        </pc:spChg>
      </pc:sldChg>
      <pc:sldChg chg="modSp add mod">
        <pc:chgData name="Stewart Gale" userId="3647ddd2-6040-41ae-a96d-232c23482af8" providerId="ADAL" clId="{8840C007-AB90-4C4E-9754-5F3A587FBBFE}" dt="2023-09-17T10:00:55.833" v="282" actId="207"/>
        <pc:sldMkLst>
          <pc:docMk/>
          <pc:sldMk cId="1069984111" sldId="576"/>
        </pc:sldMkLst>
        <pc:spChg chg="mod">
          <ac:chgData name="Stewart Gale" userId="3647ddd2-6040-41ae-a96d-232c23482af8" providerId="ADAL" clId="{8840C007-AB90-4C4E-9754-5F3A587FBBFE}" dt="2023-09-17T10:00:55.833" v="282" actId="207"/>
          <ac:spMkLst>
            <pc:docMk/>
            <pc:sldMk cId="1069984111" sldId="576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00:30.283" v="276" actId="20577"/>
          <ac:spMkLst>
            <pc:docMk/>
            <pc:sldMk cId="1069984111" sldId="576"/>
            <ac:spMk id="4" creationId="{E651501F-E8D6-C732-2E7B-C71C31D0972D}"/>
          </ac:spMkLst>
        </pc:spChg>
      </pc:sldChg>
      <pc:sldChg chg="modSp add mod">
        <pc:chgData name="Stewart Gale" userId="3647ddd2-6040-41ae-a96d-232c23482af8" providerId="ADAL" clId="{8840C007-AB90-4C4E-9754-5F3A587FBBFE}" dt="2023-09-17T10:10:53.537" v="528" actId="20577"/>
        <pc:sldMkLst>
          <pc:docMk/>
          <pc:sldMk cId="4280008674" sldId="577"/>
        </pc:sldMkLst>
        <pc:spChg chg="mod">
          <ac:chgData name="Stewart Gale" userId="3647ddd2-6040-41ae-a96d-232c23482af8" providerId="ADAL" clId="{8840C007-AB90-4C4E-9754-5F3A587FBBFE}" dt="2023-09-17T10:04:21.658" v="360" actId="113"/>
          <ac:spMkLst>
            <pc:docMk/>
            <pc:sldMk cId="4280008674" sldId="577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10:53.537" v="528" actId="20577"/>
          <ac:spMkLst>
            <pc:docMk/>
            <pc:sldMk cId="4280008674" sldId="577"/>
            <ac:spMk id="4" creationId="{E651501F-E8D6-C732-2E7B-C71C31D0972D}"/>
          </ac:spMkLst>
        </pc:spChg>
      </pc:sldChg>
      <pc:sldChg chg="modSp add mod">
        <pc:chgData name="Stewart Gale" userId="3647ddd2-6040-41ae-a96d-232c23482af8" providerId="ADAL" clId="{8840C007-AB90-4C4E-9754-5F3A587FBBFE}" dt="2023-09-17T10:10:49.816" v="527" actId="20577"/>
        <pc:sldMkLst>
          <pc:docMk/>
          <pc:sldMk cId="3444273377" sldId="578"/>
        </pc:sldMkLst>
        <pc:spChg chg="mod">
          <ac:chgData name="Stewart Gale" userId="3647ddd2-6040-41ae-a96d-232c23482af8" providerId="ADAL" clId="{8840C007-AB90-4C4E-9754-5F3A587FBBFE}" dt="2023-09-17T10:04:10.260" v="357" actId="207"/>
          <ac:spMkLst>
            <pc:docMk/>
            <pc:sldMk cId="3444273377" sldId="578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10:49.816" v="527" actId="20577"/>
          <ac:spMkLst>
            <pc:docMk/>
            <pc:sldMk cId="3444273377" sldId="578"/>
            <ac:spMk id="4" creationId="{E651501F-E8D6-C732-2E7B-C71C31D0972D}"/>
          </ac:spMkLst>
        </pc:spChg>
      </pc:sldChg>
      <pc:sldChg chg="modSp add mod">
        <pc:chgData name="Stewart Gale" userId="3647ddd2-6040-41ae-a96d-232c23482af8" providerId="ADAL" clId="{8840C007-AB90-4C4E-9754-5F3A587FBBFE}" dt="2023-09-17T10:09:29.503" v="514" actId="20577"/>
        <pc:sldMkLst>
          <pc:docMk/>
          <pc:sldMk cId="462880037" sldId="579"/>
        </pc:sldMkLst>
        <pc:spChg chg="mod">
          <ac:chgData name="Stewart Gale" userId="3647ddd2-6040-41ae-a96d-232c23482af8" providerId="ADAL" clId="{8840C007-AB90-4C4E-9754-5F3A587FBBFE}" dt="2023-09-17T10:07:06.359" v="398" actId="207"/>
          <ac:spMkLst>
            <pc:docMk/>
            <pc:sldMk cId="462880037" sldId="579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09:29.503" v="514" actId="20577"/>
          <ac:spMkLst>
            <pc:docMk/>
            <pc:sldMk cId="462880037" sldId="579"/>
            <ac:spMk id="4" creationId="{E651501F-E8D6-C732-2E7B-C71C31D0972D}"/>
          </ac:spMkLst>
        </pc:spChg>
      </pc:sldChg>
      <pc:sldChg chg="modSp mod">
        <pc:chgData name="Stewart Gale" userId="3647ddd2-6040-41ae-a96d-232c23482af8" providerId="ADAL" clId="{8840C007-AB90-4C4E-9754-5F3A587FBBFE}" dt="2023-09-17T10:09:57.500" v="519" actId="20577"/>
        <pc:sldMkLst>
          <pc:docMk/>
          <pc:sldMk cId="1445799575" sldId="580"/>
        </pc:sldMkLst>
        <pc:spChg chg="mod">
          <ac:chgData name="Stewart Gale" userId="3647ddd2-6040-41ae-a96d-232c23482af8" providerId="ADAL" clId="{8840C007-AB90-4C4E-9754-5F3A587FBBFE}" dt="2023-09-17T10:09:57.500" v="519" actId="20577"/>
          <ac:spMkLst>
            <pc:docMk/>
            <pc:sldMk cId="1445799575" sldId="580"/>
            <ac:spMk id="2" creationId="{8BBE32CE-2A2D-7949-E70B-43E00BB2DB9A}"/>
          </ac:spMkLst>
        </pc:spChg>
        <pc:spChg chg="mod">
          <ac:chgData name="Stewart Gale" userId="3647ddd2-6040-41ae-a96d-232c23482af8" providerId="ADAL" clId="{8840C007-AB90-4C4E-9754-5F3A587FBBFE}" dt="2023-09-17T10:09:40.167" v="517" actId="2711"/>
          <ac:spMkLst>
            <pc:docMk/>
            <pc:sldMk cId="1445799575" sldId="580"/>
            <ac:spMk id="4" creationId="{E651501F-E8D6-C732-2E7B-C71C31D0972D}"/>
          </ac:spMkLst>
        </pc:spChg>
      </pc:sldChg>
    </pc:docChg>
  </pc:docChgLst>
  <pc:docChgLst>
    <pc:chgData name="Stewart Gale" userId="3647ddd2-6040-41ae-a96d-232c23482af8" providerId="ADAL" clId="{54A3CE32-1288-4F9D-932B-616A731D7F96}"/>
    <pc:docChg chg="undo custSel addSld delSld modSld sldOrd modMainMaster modNotesMaster">
      <pc:chgData name="Stewart Gale" userId="3647ddd2-6040-41ae-a96d-232c23482af8" providerId="ADAL" clId="{54A3CE32-1288-4F9D-932B-616A731D7F96}" dt="2023-08-17T10:36:22.321" v="938" actId="14100"/>
      <pc:docMkLst>
        <pc:docMk/>
      </pc:docMkLst>
      <pc:sldChg chg="delSp modSp mod">
        <pc:chgData name="Stewart Gale" userId="3647ddd2-6040-41ae-a96d-232c23482af8" providerId="ADAL" clId="{54A3CE32-1288-4F9D-932B-616A731D7F96}" dt="2023-08-17T09:24:17.843" v="390" actId="1076"/>
        <pc:sldMkLst>
          <pc:docMk/>
          <pc:sldMk cId="1284447944" sldId="538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284447944" sldId="538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1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2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284447944" sldId="538"/>
            <ac:spMk id="3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284447944" sldId="538"/>
            <ac:spMk id="3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284447944" sldId="538"/>
            <ac:spMk id="3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3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17.843" v="390" actId="1076"/>
          <ac:spMkLst>
            <pc:docMk/>
            <pc:sldMk cId="1284447944" sldId="538"/>
            <ac:spMk id="40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3:45.581" v="389" actId="478"/>
          <ac:grpSpMkLst>
            <pc:docMk/>
            <pc:sldMk cId="1284447944" sldId="53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54A3CE32-1288-4F9D-932B-616A731D7F96}" dt="2023-08-17T09:24:17.843" v="390" actId="1076"/>
          <ac:grpSpMkLst>
            <pc:docMk/>
            <pc:sldMk cId="1284447944" sldId="538"/>
            <ac:grpSpMk id="30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1284447944" sldId="53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4:17.843" v="390" actId="1076"/>
          <ac:cxnSpMkLst>
            <pc:docMk/>
            <pc:sldMk cId="1284447944" sldId="538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4:17.843" v="390" actId="1076"/>
          <ac:cxnSpMkLst>
            <pc:docMk/>
            <pc:sldMk cId="1284447944" sldId="538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1284447944" sldId="538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1284447944" sldId="538"/>
            <ac:cxnSpMk id="32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54A3CE32-1288-4F9D-932B-616A731D7F96}" dt="2023-08-17T09:14:11.820" v="232" actId="1076"/>
        <pc:sldMkLst>
          <pc:docMk/>
          <pc:sldMk cId="3270981861" sldId="540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3270981861" sldId="540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13:39.050" v="216" actId="1076"/>
          <ac:spMkLst>
            <pc:docMk/>
            <pc:sldMk cId="3270981861" sldId="540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14:11.820" v="232" actId="1076"/>
          <ac:spMkLst>
            <pc:docMk/>
            <pc:sldMk cId="3270981861" sldId="540"/>
            <ac:spMk id="16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3:01.753" v="198" actId="478"/>
          <ac:spMkLst>
            <pc:docMk/>
            <pc:sldMk cId="3270981861" sldId="540"/>
            <ac:spMk id="17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18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19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0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1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2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3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4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5" creationId="{00000000-0000-0000-0000-000000000000}"/>
          </ac:spMkLst>
        </pc:spChg>
        <pc:spChg chg="del mod">
          <ac:chgData name="Stewart Gale" userId="3647ddd2-6040-41ae-a96d-232c23482af8" providerId="ADAL" clId="{54A3CE32-1288-4F9D-932B-616A731D7F96}" dt="2023-08-17T09:12:59.870" v="197" actId="478"/>
          <ac:spMkLst>
            <pc:docMk/>
            <pc:sldMk cId="3270981861" sldId="540"/>
            <ac:spMk id="2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13:43.729" v="217" actId="1076"/>
          <ac:spMkLst>
            <pc:docMk/>
            <pc:sldMk cId="3270981861" sldId="540"/>
            <ac:spMk id="36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11:28.356" v="175" actId="478"/>
          <ac:grpSpMkLst>
            <pc:docMk/>
            <pc:sldMk cId="3270981861" sldId="54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3270981861" sldId="54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25:15.081" v="399" actId="1076"/>
        <pc:sldMkLst>
          <pc:docMk/>
          <pc:sldMk cId="2576034461" sldId="542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1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1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1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576034461" sldId="542"/>
            <ac:spMk id="2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15.081" v="399" actId="1076"/>
          <ac:spMkLst>
            <pc:docMk/>
            <pc:sldMk cId="2576034461" sldId="542"/>
            <ac:spMk id="2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15.081" v="399" actId="1076"/>
          <ac:spMkLst>
            <pc:docMk/>
            <pc:sldMk cId="2576034461" sldId="542"/>
            <ac:spMk id="2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15.081" v="399" actId="1076"/>
          <ac:spMkLst>
            <pc:docMk/>
            <pc:sldMk cId="2576034461" sldId="542"/>
            <ac:spMk id="2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15.081" v="399" actId="1076"/>
          <ac:spMkLst>
            <pc:docMk/>
            <pc:sldMk cId="2576034461" sldId="542"/>
            <ac:spMk id="28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15.081" v="399" actId="1076"/>
          <ac:spMkLst>
            <pc:docMk/>
            <pc:sldMk cId="2576034461" sldId="542"/>
            <ac:spMk id="2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07.902" v="398" actId="1076"/>
          <ac:spMkLst>
            <pc:docMk/>
            <pc:sldMk cId="2576034461" sldId="542"/>
            <ac:spMk id="30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5:01.814" v="397" actId="478"/>
          <ac:grpSpMkLst>
            <pc:docMk/>
            <pc:sldMk cId="2576034461" sldId="542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54A3CE32-1288-4F9D-932B-616A731D7F96}" dt="2023-08-17T09:25:07.902" v="398" actId="1076"/>
          <ac:grpSpMkLst>
            <pc:docMk/>
            <pc:sldMk cId="2576034461" sldId="542"/>
            <ac:grpSpMk id="13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2576034461" sldId="54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2576034461" sldId="54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2576034461" sldId="54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15.081" v="399" actId="1076"/>
          <ac:cxnSpMkLst>
            <pc:docMk/>
            <pc:sldMk cId="2576034461" sldId="542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15.081" v="399" actId="1076"/>
          <ac:cxnSpMkLst>
            <pc:docMk/>
            <pc:sldMk cId="2576034461" sldId="542"/>
            <ac:cxnSpMk id="22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26:50.142" v="416" actId="1076"/>
        <pc:sldMkLst>
          <pc:docMk/>
          <pc:sldMk cId="1994493044" sldId="543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994493044" sldId="543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2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3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3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42.227" v="415" actId="1076"/>
          <ac:spMkLst>
            <pc:docMk/>
            <pc:sldMk cId="1994493044" sldId="543"/>
            <ac:spMk id="3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42.227" v="415" actId="1076"/>
          <ac:spMkLst>
            <pc:docMk/>
            <pc:sldMk cId="1994493044" sldId="543"/>
            <ac:spMk id="3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42.227" v="415" actId="1076"/>
          <ac:spMkLst>
            <pc:docMk/>
            <pc:sldMk cId="1994493044" sldId="543"/>
            <ac:spMk id="3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42.227" v="415" actId="1076"/>
          <ac:spMkLst>
            <pc:docMk/>
            <pc:sldMk cId="1994493044" sldId="543"/>
            <ac:spMk id="38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4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4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50.142" v="416" actId="1076"/>
          <ac:spMkLst>
            <pc:docMk/>
            <pc:sldMk cId="1994493044" sldId="543"/>
            <ac:spMk id="4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42.227" v="415" actId="1076"/>
          <ac:spMkLst>
            <pc:docMk/>
            <pc:sldMk cId="1994493044" sldId="543"/>
            <ac:spMk id="45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6:36.700" v="414" actId="478"/>
          <ac:grpSpMkLst>
            <pc:docMk/>
            <pc:sldMk cId="1994493044" sldId="54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1994493044" sldId="54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50.142" v="416" actId="1076"/>
          <ac:cxnSpMkLst>
            <pc:docMk/>
            <pc:sldMk cId="1994493044" sldId="543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50.142" v="416" actId="1076"/>
          <ac:cxnSpMkLst>
            <pc:docMk/>
            <pc:sldMk cId="1994493044" sldId="543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42.227" v="415" actId="1076"/>
          <ac:cxnSpMkLst>
            <pc:docMk/>
            <pc:sldMk cId="1994493044" sldId="543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42.227" v="415" actId="1076"/>
          <ac:cxnSpMkLst>
            <pc:docMk/>
            <pc:sldMk cId="1994493044" sldId="543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50.142" v="416" actId="1076"/>
          <ac:cxnSpMkLst>
            <pc:docMk/>
            <pc:sldMk cId="1994493044" sldId="543"/>
            <ac:cxnSpMk id="41" creationId="{00000000-0000-0000-0000-000000000000}"/>
          </ac:cxnSpMkLst>
        </pc:cxnChg>
      </pc:sldChg>
      <pc:sldChg chg="delSp modSp mod ord">
        <pc:chgData name="Stewart Gale" userId="3647ddd2-6040-41ae-a96d-232c23482af8" providerId="ADAL" clId="{54A3CE32-1288-4F9D-932B-616A731D7F96}" dt="2023-08-17T10:36:22.321" v="938" actId="14100"/>
        <pc:sldMkLst>
          <pc:docMk/>
          <pc:sldMk cId="3842869809" sldId="546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3842869809" sldId="546"/>
            <ac:spMk id="3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7:16.327" v="421" actId="478"/>
          <ac:grpSpMkLst>
            <pc:docMk/>
            <pc:sldMk cId="3842869809" sldId="54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54A3CE32-1288-4F9D-932B-616A731D7F96}" dt="2023-08-17T10:36:22.321" v="938" actId="14100"/>
          <ac:picMkLst>
            <pc:docMk/>
            <pc:sldMk cId="3842869809" sldId="546"/>
            <ac:picMk id="5" creationId="{00000000-0000-0000-0000-000000000000}"/>
          </ac:picMkLst>
        </pc:pic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3842869809" sldId="546"/>
            <ac:cxnSpMk id="4" creationId="{00000000-0000-0000-0000-000000000000}"/>
          </ac:cxnSpMkLst>
        </pc:cxnChg>
      </pc:sldChg>
      <pc:sldChg chg="delSp modSp mod ord">
        <pc:chgData name="Stewart Gale" userId="3647ddd2-6040-41ae-a96d-232c23482af8" providerId="ADAL" clId="{54A3CE32-1288-4F9D-932B-616A731D7F96}" dt="2023-08-17T09:23:34.523" v="388" actId="1076"/>
        <pc:sldMkLst>
          <pc:docMk/>
          <pc:sldMk cId="3147756504" sldId="548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3147756504" sldId="548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3:34.523" v="388" actId="1076"/>
          <ac:spMkLst>
            <pc:docMk/>
            <pc:sldMk cId="3147756504" sldId="548"/>
            <ac:spMk id="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10" creationId="{053F6C7B-A750-201B-D4E6-EEFE439D824E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12" creationId="{6C967AD0-0199-8D4D-2DC6-74D996503D93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14" creationId="{D207A1CC-8B12-40C3-7A94-6A58B60D5879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16" creationId="{96F5459C-030E-07CD-2247-63FFE39F834B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18" creationId="{E4CF6DAF-A9B3-83EB-89A1-017C70E7CBC5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20" creationId="{29A0CE83-DBF2-4DDC-2A69-4C48F8AEC420}"/>
          </ac:spMkLst>
        </pc:spChg>
        <pc:spChg chg="mod">
          <ac:chgData name="Stewart Gale" userId="3647ddd2-6040-41ae-a96d-232c23482af8" providerId="ADAL" clId="{54A3CE32-1288-4F9D-932B-616A731D7F96}" dt="2023-08-17T09:23:30.777" v="387" actId="1076"/>
          <ac:spMkLst>
            <pc:docMk/>
            <pc:sldMk cId="3147756504" sldId="548"/>
            <ac:spMk id="22" creationId="{A258BD67-96CD-CAD4-5632-3B2F6E6AB9BD}"/>
          </ac:spMkLst>
        </pc:spChg>
        <pc:grpChg chg="del mod">
          <ac:chgData name="Stewart Gale" userId="3647ddd2-6040-41ae-a96d-232c23482af8" providerId="ADAL" clId="{54A3CE32-1288-4F9D-932B-616A731D7F96}" dt="2023-08-17T09:23:08.742" v="381" actId="478"/>
          <ac:grpSpMkLst>
            <pc:docMk/>
            <pc:sldMk cId="3147756504" sldId="548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54A3CE32-1288-4F9D-932B-616A731D7F96}" dt="2023-08-17T09:23:30.777" v="387" actId="1076"/>
          <ac:graphicFrameMkLst>
            <pc:docMk/>
            <pc:sldMk cId="3147756504" sldId="548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3147756504" sldId="54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12:14.057" v="188" actId="113"/>
        <pc:sldMkLst>
          <pc:docMk/>
          <pc:sldMk cId="2726951406" sldId="549"/>
        </pc:sldMkLst>
        <pc:spChg chg="del mod topLvl">
          <ac:chgData name="Stewart Gale" userId="3647ddd2-6040-41ae-a96d-232c23482af8" providerId="ADAL" clId="{54A3CE32-1288-4F9D-932B-616A731D7F96}" dt="2023-08-17T09:09:00.186" v="150" actId="478"/>
          <ac:spMkLst>
            <pc:docMk/>
            <pc:sldMk cId="2726951406" sldId="549"/>
            <ac:spMk id="3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06:52.804" v="10" actId="478"/>
          <ac:grpSpMkLst>
            <pc:docMk/>
            <pc:sldMk cId="2726951406" sldId="549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54A3CE32-1288-4F9D-932B-616A731D7F96}" dt="2023-08-17T09:11:57.029" v="182" actId="113"/>
          <ac:graphicFrameMkLst>
            <pc:docMk/>
            <pc:sldMk cId="2726951406" sldId="549"/>
            <ac:graphicFrameMk id="23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54A3CE32-1288-4F9D-932B-616A731D7F96}" dt="2023-08-17T09:12:03.906" v="184" actId="113"/>
          <ac:graphicFrameMkLst>
            <pc:docMk/>
            <pc:sldMk cId="2726951406" sldId="549"/>
            <ac:graphicFrameMk id="2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54A3CE32-1288-4F9D-932B-616A731D7F96}" dt="2023-08-17T09:12:09" v="186" actId="113"/>
          <ac:graphicFrameMkLst>
            <pc:docMk/>
            <pc:sldMk cId="2726951406" sldId="549"/>
            <ac:graphicFrameMk id="29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54A3CE32-1288-4F9D-932B-616A731D7F96}" dt="2023-08-17T09:12:14.057" v="188" actId="113"/>
          <ac:graphicFrameMkLst>
            <pc:docMk/>
            <pc:sldMk cId="2726951406" sldId="549"/>
            <ac:graphicFrameMk id="30" creationId="{00000000-0000-0000-0000-000000000000}"/>
          </ac:graphicFrameMkLst>
        </pc:graphicFrameChg>
        <pc:cxnChg chg="del mod topLvl">
          <ac:chgData name="Stewart Gale" userId="3647ddd2-6040-41ae-a96d-232c23482af8" providerId="ADAL" clId="{54A3CE32-1288-4F9D-932B-616A731D7F96}" dt="2023-08-17T09:06:52.804" v="10" actId="478"/>
          <ac:cxnSpMkLst>
            <pc:docMk/>
            <pc:sldMk cId="2726951406" sldId="54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27:12.660" v="420" actId="1076"/>
        <pc:sldMkLst>
          <pc:docMk/>
          <pc:sldMk cId="2493216883" sldId="550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493216883" sldId="550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1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28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01.422" v="418" actId="1076"/>
          <ac:spMkLst>
            <pc:docMk/>
            <pc:sldMk cId="2493216883" sldId="550"/>
            <ac:spMk id="3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7:12.660" v="420" actId="1076"/>
          <ac:spMkLst>
            <pc:docMk/>
            <pc:sldMk cId="2493216883" sldId="550"/>
            <ac:spMk id="38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6:55.530" v="417" actId="478"/>
          <ac:grpSpMkLst>
            <pc:docMk/>
            <pc:sldMk cId="2493216883" sldId="55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2493216883" sldId="55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7:12.660" v="420" actId="1076"/>
          <ac:cxnSpMkLst>
            <pc:docMk/>
            <pc:sldMk cId="2493216883" sldId="550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7:12.660" v="420" actId="1076"/>
          <ac:cxnSpMkLst>
            <pc:docMk/>
            <pc:sldMk cId="2493216883" sldId="550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7:12.660" v="420" actId="1076"/>
          <ac:cxnSpMkLst>
            <pc:docMk/>
            <pc:sldMk cId="2493216883" sldId="550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7:01.422" v="418" actId="1076"/>
          <ac:cxnSpMkLst>
            <pc:docMk/>
            <pc:sldMk cId="2493216883" sldId="550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7:01.422" v="418" actId="1076"/>
          <ac:cxnSpMkLst>
            <pc:docMk/>
            <pc:sldMk cId="2493216883" sldId="550"/>
            <ac:cxnSpMk id="30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24:56.149" v="396" actId="1076"/>
        <pc:sldMkLst>
          <pc:docMk/>
          <pc:sldMk cId="4199142436" sldId="551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4199142436" sldId="551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7.897" v="393" actId="1076"/>
          <ac:spMkLst>
            <pc:docMk/>
            <pc:sldMk cId="4199142436" sldId="551"/>
            <ac:spMk id="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2.816" v="392" actId="1076"/>
          <ac:spMkLst>
            <pc:docMk/>
            <pc:sldMk cId="4199142436" sldId="551"/>
            <ac:spMk id="1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2.816" v="392" actId="1076"/>
          <ac:spMkLst>
            <pc:docMk/>
            <pc:sldMk cId="4199142436" sldId="551"/>
            <ac:spMk id="1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2.816" v="392" actId="1076"/>
          <ac:spMkLst>
            <pc:docMk/>
            <pc:sldMk cId="4199142436" sldId="551"/>
            <ac:spMk id="1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2.816" v="392" actId="1076"/>
          <ac:spMkLst>
            <pc:docMk/>
            <pc:sldMk cId="4199142436" sldId="551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56.149" v="396" actId="1076"/>
          <ac:spMkLst>
            <pc:docMk/>
            <pc:sldMk cId="4199142436" sldId="551"/>
            <ac:spMk id="2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4199142436" sldId="551"/>
            <ac:spMk id="3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4199142436" sldId="551"/>
            <ac:spMk id="3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4199142436" sldId="551"/>
            <ac:spMk id="3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56.149" v="396" actId="1076"/>
          <ac:spMkLst>
            <pc:docMk/>
            <pc:sldMk cId="4199142436" sldId="551"/>
            <ac:spMk id="3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4:32.816" v="392" actId="1076"/>
          <ac:spMkLst>
            <pc:docMk/>
            <pc:sldMk cId="4199142436" sldId="551"/>
            <ac:spMk id="40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4:22.480" v="391" actId="478"/>
          <ac:grpSpMkLst>
            <pc:docMk/>
            <pc:sldMk cId="4199142436" sldId="551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54A3CE32-1288-4F9D-932B-616A731D7F96}" dt="2023-08-17T09:24:56.149" v="396" actId="1076"/>
          <ac:grpSpMkLst>
            <pc:docMk/>
            <pc:sldMk cId="4199142436" sldId="551"/>
            <ac:grpSpMk id="30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4199142436" sldId="55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4:32.816" v="392" actId="1076"/>
          <ac:cxnSpMkLst>
            <pc:docMk/>
            <pc:sldMk cId="4199142436" sldId="551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4:32.816" v="392" actId="1076"/>
          <ac:cxnSpMkLst>
            <pc:docMk/>
            <pc:sldMk cId="4199142436" sldId="551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4199142436" sldId="551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4199142436" sldId="551"/>
            <ac:cxnSpMk id="32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26:32.389" v="413" actId="1076"/>
        <pc:sldMkLst>
          <pc:docMk/>
          <pc:sldMk cId="2720656863" sldId="552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2720656863" sldId="552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32.389" v="413" actId="1076"/>
          <ac:spMkLst>
            <pc:docMk/>
            <pc:sldMk cId="2720656863" sldId="552"/>
            <ac:spMk id="3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32.389" v="413" actId="1076"/>
          <ac:spMkLst>
            <pc:docMk/>
            <pc:sldMk cId="2720656863" sldId="552"/>
            <ac:spMk id="3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32.389" v="413" actId="1076"/>
          <ac:spMkLst>
            <pc:docMk/>
            <pc:sldMk cId="2720656863" sldId="552"/>
            <ac:spMk id="3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25.181" v="412" actId="1076"/>
          <ac:spMkLst>
            <pc:docMk/>
            <pc:sldMk cId="2720656863" sldId="552"/>
            <ac:spMk id="3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25.181" v="412" actId="1076"/>
          <ac:spMkLst>
            <pc:docMk/>
            <pc:sldMk cId="2720656863" sldId="552"/>
            <ac:spMk id="40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25.181" v="412" actId="1076"/>
          <ac:spMkLst>
            <pc:docMk/>
            <pc:sldMk cId="2720656863" sldId="552"/>
            <ac:spMk id="4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32.389" v="413" actId="1076"/>
          <ac:spMkLst>
            <pc:docMk/>
            <pc:sldMk cId="2720656863" sldId="552"/>
            <ac:spMk id="4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32.389" v="413" actId="1076"/>
          <ac:spMkLst>
            <pc:docMk/>
            <pc:sldMk cId="2720656863" sldId="552"/>
            <ac:spMk id="4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25.181" v="412" actId="1076"/>
          <ac:spMkLst>
            <pc:docMk/>
            <pc:sldMk cId="2720656863" sldId="552"/>
            <ac:spMk id="4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25.181" v="412" actId="1076"/>
          <ac:spMkLst>
            <pc:docMk/>
            <pc:sldMk cId="2720656863" sldId="552"/>
            <ac:spMk id="48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6:16.581" v="411" actId="478"/>
          <ac:grpSpMkLst>
            <pc:docMk/>
            <pc:sldMk cId="2720656863" sldId="55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2720656863" sldId="55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32.389" v="413" actId="1076"/>
          <ac:cxnSpMkLst>
            <pc:docMk/>
            <pc:sldMk cId="2720656863" sldId="552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32.389" v="413" actId="1076"/>
          <ac:cxnSpMkLst>
            <pc:docMk/>
            <pc:sldMk cId="2720656863" sldId="552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25.181" v="412" actId="1076"/>
          <ac:cxnSpMkLst>
            <pc:docMk/>
            <pc:sldMk cId="2720656863" sldId="552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6:25.181" v="412" actId="1076"/>
          <ac:cxnSpMkLst>
            <pc:docMk/>
            <pc:sldMk cId="2720656863" sldId="552"/>
            <ac:cxnSpMk id="3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54A3CE32-1288-4F9D-932B-616A731D7F96}" dt="2023-08-17T09:26:09.367" v="410" actId="1076"/>
        <pc:sldMkLst>
          <pc:docMk/>
          <pc:sldMk cId="3748338318" sldId="553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3748338318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47.515" v="406" actId="1076"/>
          <ac:spMkLst>
            <pc:docMk/>
            <pc:sldMk cId="3748338318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26.856" v="401" actId="164"/>
          <ac:spMkLst>
            <pc:docMk/>
            <pc:sldMk cId="3748338318" sldId="553"/>
            <ac:spMk id="1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26.856" v="401" actId="164"/>
          <ac:spMkLst>
            <pc:docMk/>
            <pc:sldMk cId="3748338318" sldId="553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51.197" v="407" actId="1076"/>
          <ac:spMkLst>
            <pc:docMk/>
            <pc:sldMk cId="3748338318" sldId="553"/>
            <ac:spMk id="1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26.856" v="401" actId="164"/>
          <ac:spMkLst>
            <pc:docMk/>
            <pc:sldMk cId="3748338318" sldId="553"/>
            <ac:spMk id="18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26.856" v="401" actId="164"/>
          <ac:spMkLst>
            <pc:docMk/>
            <pc:sldMk cId="3748338318" sldId="553"/>
            <ac:spMk id="2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2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3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39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4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46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34.555" v="402" actId="164"/>
          <ac:spMkLst>
            <pc:docMk/>
            <pc:sldMk cId="3748338318" sldId="553"/>
            <ac:spMk id="47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6:09.367" v="410" actId="1076"/>
          <ac:spMkLst>
            <pc:docMk/>
            <pc:sldMk cId="3748338318" sldId="553"/>
            <ac:spMk id="48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5:54.231" v="408" actId="1076"/>
          <ac:spMkLst>
            <pc:docMk/>
            <pc:sldMk cId="3748338318" sldId="553"/>
            <ac:spMk id="49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5:18.518" v="400" actId="478"/>
          <ac:grpSpMkLst>
            <pc:docMk/>
            <pc:sldMk cId="3748338318" sldId="55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54A3CE32-1288-4F9D-932B-616A731D7F96}" dt="2023-08-17T09:25:42.350" v="404" actId="14100"/>
          <ac:grpSpMkLst>
            <pc:docMk/>
            <pc:sldMk cId="3748338318" sldId="553"/>
            <ac:grpSpMk id="5" creationId="{63D38A1F-6384-EFD4-0AB8-259E65200011}"/>
          </ac:grpSpMkLst>
        </pc:grpChg>
        <pc:grpChg chg="add mod">
          <ac:chgData name="Stewart Gale" userId="3647ddd2-6040-41ae-a96d-232c23482af8" providerId="ADAL" clId="{54A3CE32-1288-4F9D-932B-616A731D7F96}" dt="2023-08-17T09:26:04.415" v="409" actId="1076"/>
          <ac:grpSpMkLst>
            <pc:docMk/>
            <pc:sldMk cId="3748338318" sldId="553"/>
            <ac:grpSpMk id="6" creationId="{DD6F0FAC-385F-F883-40D4-008943A8C3BF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3748338318" sldId="55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26.856" v="401" actId="164"/>
          <ac:cxnSpMkLst>
            <pc:docMk/>
            <pc:sldMk cId="3748338318" sldId="55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26.856" v="401" actId="164"/>
          <ac:cxnSpMkLst>
            <pc:docMk/>
            <pc:sldMk cId="3748338318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34.555" v="402" actId="164"/>
          <ac:cxnSpMkLst>
            <pc:docMk/>
            <pc:sldMk cId="3748338318" sldId="553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54A3CE32-1288-4F9D-932B-616A731D7F96}" dt="2023-08-17T09:25:34.555" v="402" actId="164"/>
          <ac:cxnSpMkLst>
            <pc:docMk/>
            <pc:sldMk cId="3748338318" sldId="553"/>
            <ac:cxnSpMk id="33" creationId="{00000000-0000-0000-0000-000000000000}"/>
          </ac:cxnSpMkLst>
        </pc:cxnChg>
      </pc:sldChg>
      <pc:sldChg chg="delSp modSp mod">
        <pc:chgData name="Stewart Gale" userId="3647ddd2-6040-41ae-a96d-232c23482af8" providerId="ADAL" clId="{54A3CE32-1288-4F9D-932B-616A731D7F96}" dt="2023-08-17T09:06:38.436" v="9" actId="403"/>
        <pc:sldMkLst>
          <pc:docMk/>
          <pc:sldMk cId="326790330" sldId="554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326790330" sldId="554"/>
            <ac:spMk id="3" creationId="{1DCD659B-9B0F-4736-B272-47379BEFFD3A}"/>
          </ac:spMkLst>
        </pc:spChg>
        <pc:spChg chg="mod">
          <ac:chgData name="Stewart Gale" userId="3647ddd2-6040-41ae-a96d-232c23482af8" providerId="ADAL" clId="{54A3CE32-1288-4F9D-932B-616A731D7F96}" dt="2023-08-17T09:06:38.436" v="9" actId="403"/>
          <ac:spMkLst>
            <pc:docMk/>
            <pc:sldMk cId="326790330" sldId="554"/>
            <ac:spMk id="5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06:18.579" v="1" actId="478"/>
          <ac:grpSpMkLst>
            <pc:docMk/>
            <pc:sldMk cId="326790330" sldId="55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326790330" sldId="554"/>
            <ac:cxnSpMk id="4" creationId="{694170A7-F542-433D-AE47-C7A950C348C9}"/>
          </ac:cxnSpMkLst>
        </pc:cxnChg>
      </pc:sldChg>
      <pc:sldChg chg="addSp delSp modSp mod ord addAnim delAnim modAnim">
        <pc:chgData name="Stewart Gale" userId="3647ddd2-6040-41ae-a96d-232c23482af8" providerId="ADAL" clId="{54A3CE32-1288-4F9D-932B-616A731D7F96}" dt="2023-08-17T10:36:06.114" v="935"/>
        <pc:sldMkLst>
          <pc:docMk/>
          <pc:sldMk cId="1080554012" sldId="555"/>
        </pc:sld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k cId="1080554012" sldId="555"/>
            <ac:spMk id="3" creationId="{00000000-0000-0000-0000-000000000000}"/>
          </ac:spMkLst>
        </pc:spChg>
        <pc:grpChg chg="del mod">
          <ac:chgData name="Stewart Gale" userId="3647ddd2-6040-41ae-a96d-232c23482af8" providerId="ADAL" clId="{54A3CE32-1288-4F9D-932B-616A731D7F96}" dt="2023-08-17T09:27:30.853" v="423" actId="478"/>
          <ac:grpSpMkLst>
            <pc:docMk/>
            <pc:sldMk cId="1080554012" sldId="555"/>
            <ac:grpSpMk id="2" creationId="{00000000-0000-0000-0000-000000000000}"/>
          </ac:grpSpMkLst>
        </pc:grpChg>
        <pc:picChg chg="add del mod">
          <ac:chgData name="Stewart Gale" userId="3647ddd2-6040-41ae-a96d-232c23482af8" providerId="ADAL" clId="{54A3CE32-1288-4F9D-932B-616A731D7F96}" dt="2023-08-17T09:28:11.725" v="430" actId="21"/>
          <ac:picMkLst>
            <pc:docMk/>
            <pc:sldMk cId="1080554012" sldId="555"/>
            <ac:picMk id="5" creationId="{724200E7-5C27-2C37-ED93-72FE1CB332A4}"/>
          </ac:picMkLst>
        </pc:picChg>
        <pc:picChg chg="add mod modCrop">
          <ac:chgData name="Stewart Gale" userId="3647ddd2-6040-41ae-a96d-232c23482af8" providerId="ADAL" clId="{54A3CE32-1288-4F9D-932B-616A731D7F96}" dt="2023-08-17T09:30:37.032" v="454" actId="1035"/>
          <ac:picMkLst>
            <pc:docMk/>
            <pc:sldMk cId="1080554012" sldId="555"/>
            <ac:picMk id="6" creationId="{097ECF4A-86F1-A548-9855-3E48D013E0BC}"/>
          </ac:picMkLst>
        </pc:picChg>
        <pc:picChg chg="add mod modCrop">
          <ac:chgData name="Stewart Gale" userId="3647ddd2-6040-41ae-a96d-232c23482af8" providerId="ADAL" clId="{54A3CE32-1288-4F9D-932B-616A731D7F96}" dt="2023-08-17T09:30:40.477" v="455" actId="1035"/>
          <ac:picMkLst>
            <pc:docMk/>
            <pc:sldMk cId="1080554012" sldId="555"/>
            <ac:picMk id="7" creationId="{27CDE6A3-1011-0C46-327E-D90AAB948E3D}"/>
          </ac:picMkLst>
        </pc:picChg>
        <pc:picChg chg="add del mod">
          <ac:chgData name="Stewart Gale" userId="3647ddd2-6040-41ae-a96d-232c23482af8" providerId="ADAL" clId="{54A3CE32-1288-4F9D-932B-616A731D7F96}" dt="2023-08-17T09:28:16.998" v="431" actId="21"/>
          <ac:picMkLst>
            <pc:docMk/>
            <pc:sldMk cId="1080554012" sldId="555"/>
            <ac:picMk id="8" creationId="{00000000-0000-0000-0000-000000000000}"/>
          </ac:picMkLst>
        </pc:picChg>
        <pc:picChg chg="add mod modCrop">
          <ac:chgData name="Stewart Gale" userId="3647ddd2-6040-41ae-a96d-232c23482af8" providerId="ADAL" clId="{54A3CE32-1288-4F9D-932B-616A731D7F96}" dt="2023-08-17T09:30:43.155" v="456" actId="1035"/>
          <ac:picMkLst>
            <pc:docMk/>
            <pc:sldMk cId="1080554012" sldId="555"/>
            <ac:picMk id="9" creationId="{1E67217E-5F0B-F008-E0F0-CF16A497F4D5}"/>
          </ac:picMkLst>
        </pc:picChg>
        <pc:picChg chg="add mod modCrop">
          <ac:chgData name="Stewart Gale" userId="3647ddd2-6040-41ae-a96d-232c23482af8" providerId="ADAL" clId="{54A3CE32-1288-4F9D-932B-616A731D7F96}" dt="2023-08-17T09:30:37.032" v="454" actId="1035"/>
          <ac:picMkLst>
            <pc:docMk/>
            <pc:sldMk cId="1080554012" sldId="555"/>
            <ac:picMk id="10" creationId="{96731E8D-CE67-6641-4017-503150EA9EA2}"/>
          </ac:picMkLst>
        </pc:picChg>
        <pc:cxnChg chg="mod">
          <ac:chgData name="Stewart Gale" userId="3647ddd2-6040-41ae-a96d-232c23482af8" providerId="ADAL" clId="{54A3CE32-1288-4F9D-932B-616A731D7F96}" dt="2023-08-17T09:06:17.218" v="0"/>
          <ac:cxnSpMkLst>
            <pc:docMk/>
            <pc:sldMk cId="1080554012" sldId="555"/>
            <ac:cxnSpMk id="4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54A3CE32-1288-4F9D-932B-616A731D7F96}" dt="2023-08-17T09:08:57.655" v="149" actId="1076"/>
        <pc:sldMkLst>
          <pc:docMk/>
          <pc:sldMk cId="3421532335" sldId="556"/>
        </pc:sldMkLst>
        <pc:spChg chg="add mod">
          <ac:chgData name="Stewart Gale" userId="3647ddd2-6040-41ae-a96d-232c23482af8" providerId="ADAL" clId="{54A3CE32-1288-4F9D-932B-616A731D7F96}" dt="2023-08-17T09:08:57.655" v="149" actId="1076"/>
          <ac:spMkLst>
            <pc:docMk/>
            <pc:sldMk cId="3421532335" sldId="556"/>
            <ac:spMk id="2" creationId="{330632A6-3A67-2D61-1D60-BB4EC86352B0}"/>
          </ac:spMkLst>
        </pc:spChg>
        <pc:spChg chg="add mod">
          <ac:chgData name="Stewart Gale" userId="3647ddd2-6040-41ae-a96d-232c23482af8" providerId="ADAL" clId="{54A3CE32-1288-4F9D-932B-616A731D7F96}" dt="2023-08-17T09:08:54.553" v="148" actId="1076"/>
          <ac:spMkLst>
            <pc:docMk/>
            <pc:sldMk cId="3421532335" sldId="556"/>
            <ac:spMk id="3" creationId="{EF05233B-20A6-7E02-2829-803910805FC2}"/>
          </ac:spMkLst>
        </pc:spChg>
      </pc:sldChg>
      <pc:sldChg chg="delSp add del mod delAnim">
        <pc:chgData name="Stewart Gale" userId="3647ddd2-6040-41ae-a96d-232c23482af8" providerId="ADAL" clId="{54A3CE32-1288-4F9D-932B-616A731D7F96}" dt="2023-08-17T09:18:59.937" v="310" actId="47"/>
        <pc:sldMkLst>
          <pc:docMk/>
          <pc:sldMk cId="1114323180" sldId="557"/>
        </pc:sldMkLst>
        <pc:spChg chg="del">
          <ac:chgData name="Stewart Gale" userId="3647ddd2-6040-41ae-a96d-232c23482af8" providerId="ADAL" clId="{54A3CE32-1288-4F9D-932B-616A731D7F96}" dt="2023-08-17T09:14:29.859" v="234" actId="478"/>
          <ac:spMkLst>
            <pc:docMk/>
            <pc:sldMk cId="1114323180" sldId="557"/>
            <ac:spMk id="15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4:29.859" v="234" actId="478"/>
          <ac:spMkLst>
            <pc:docMk/>
            <pc:sldMk cId="1114323180" sldId="557"/>
            <ac:spMk id="16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4:29.859" v="234" actId="478"/>
          <ac:spMkLst>
            <pc:docMk/>
            <pc:sldMk cId="1114323180" sldId="557"/>
            <ac:spMk id="17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5:07.481" v="257" actId="478"/>
          <ac:spMkLst>
            <pc:docMk/>
            <pc:sldMk cId="1114323180" sldId="557"/>
            <ac:spMk id="18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5:07.481" v="257" actId="478"/>
          <ac:spMkLst>
            <pc:docMk/>
            <pc:sldMk cId="1114323180" sldId="557"/>
            <ac:spMk id="19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5:07.481" v="257" actId="478"/>
          <ac:spMkLst>
            <pc:docMk/>
            <pc:sldMk cId="1114323180" sldId="557"/>
            <ac:spMk id="20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7:42.610" v="301" actId="478"/>
          <ac:spMkLst>
            <pc:docMk/>
            <pc:sldMk cId="1114323180" sldId="557"/>
            <ac:spMk id="21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7:42.610" v="301" actId="478"/>
          <ac:spMkLst>
            <pc:docMk/>
            <pc:sldMk cId="1114323180" sldId="557"/>
            <ac:spMk id="22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7:42.610" v="301" actId="478"/>
          <ac:spMkLst>
            <pc:docMk/>
            <pc:sldMk cId="1114323180" sldId="557"/>
            <ac:spMk id="23" creationId="{00000000-0000-0000-0000-000000000000}"/>
          </ac:spMkLst>
        </pc:spChg>
      </pc:sldChg>
      <pc:sldChg chg="modSp add">
        <pc:chgData name="Stewart Gale" userId="3647ddd2-6040-41ae-a96d-232c23482af8" providerId="ADAL" clId="{54A3CE32-1288-4F9D-932B-616A731D7F96}" dt="2023-08-17T09:15:00.617" v="256" actId="6549"/>
        <pc:sldMkLst>
          <pc:docMk/>
          <pc:sldMk cId="29829599" sldId="558"/>
        </pc:sldMkLst>
        <pc:spChg chg="mod">
          <ac:chgData name="Stewart Gale" userId="3647ddd2-6040-41ae-a96d-232c23482af8" providerId="ADAL" clId="{54A3CE32-1288-4F9D-932B-616A731D7F96}" dt="2023-08-17T09:14:42.648" v="246" actId="20577"/>
          <ac:spMkLst>
            <pc:docMk/>
            <pc:sldMk cId="29829599" sldId="558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15:00.617" v="256" actId="6549"/>
          <ac:spMkLst>
            <pc:docMk/>
            <pc:sldMk cId="29829599" sldId="558"/>
            <ac:spMk id="16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54A3CE32-1288-4F9D-932B-616A731D7F96}" dt="2023-08-17T09:17:20.955" v="300" actId="1076"/>
        <pc:sldMkLst>
          <pc:docMk/>
          <pc:sldMk cId="1309938758" sldId="559"/>
        </pc:sldMkLst>
        <pc:spChg chg="add mod">
          <ac:chgData name="Stewart Gale" userId="3647ddd2-6040-41ae-a96d-232c23482af8" providerId="ADAL" clId="{54A3CE32-1288-4F9D-932B-616A731D7F96}" dt="2023-08-17T09:15:59.854" v="274" actId="1076"/>
          <ac:spMkLst>
            <pc:docMk/>
            <pc:sldMk cId="1309938758" sldId="559"/>
            <ac:spMk id="2" creationId="{5C192C38-8DB5-4E67-37F6-449BBE393304}"/>
          </ac:spMkLst>
        </pc:spChg>
        <pc:spChg chg="add mod">
          <ac:chgData name="Stewart Gale" userId="3647ddd2-6040-41ae-a96d-232c23482af8" providerId="ADAL" clId="{54A3CE32-1288-4F9D-932B-616A731D7F96}" dt="2023-08-17T09:17:20.955" v="300" actId="1076"/>
          <ac:spMkLst>
            <pc:docMk/>
            <pc:sldMk cId="1309938758" sldId="559"/>
            <ac:spMk id="4" creationId="{20BB07EA-5F88-0373-B7B2-BCCB26C3256A}"/>
          </ac:spMkLst>
        </pc:spChg>
        <pc:spChg chg="mod">
          <ac:chgData name="Stewart Gale" userId="3647ddd2-6040-41ae-a96d-232c23482af8" providerId="ADAL" clId="{54A3CE32-1288-4F9D-932B-616A731D7F96}" dt="2023-08-17T09:15:25.240" v="261" actId="6549"/>
          <ac:spMkLst>
            <pc:docMk/>
            <pc:sldMk cId="1309938758" sldId="559"/>
            <ac:spMk id="15" creationId="{00000000-0000-0000-0000-000000000000}"/>
          </ac:spMkLst>
        </pc:spChg>
        <pc:spChg chg="del">
          <ac:chgData name="Stewart Gale" userId="3647ddd2-6040-41ae-a96d-232c23482af8" providerId="ADAL" clId="{54A3CE32-1288-4F9D-932B-616A731D7F96}" dt="2023-08-17T09:15:39.219" v="262" actId="478"/>
          <ac:spMkLst>
            <pc:docMk/>
            <pc:sldMk cId="1309938758" sldId="559"/>
            <ac:spMk id="16" creationId="{00000000-0000-0000-0000-000000000000}"/>
          </ac:spMkLst>
        </pc:spChg>
      </pc:sldChg>
      <pc:sldChg chg="modSp add mod">
        <pc:chgData name="Stewart Gale" userId="3647ddd2-6040-41ae-a96d-232c23482af8" providerId="ADAL" clId="{54A3CE32-1288-4F9D-932B-616A731D7F96}" dt="2023-08-17T09:18:55.409" v="309" actId="1076"/>
        <pc:sldMkLst>
          <pc:docMk/>
          <pc:sldMk cId="2231395705" sldId="560"/>
        </pc:sldMkLst>
        <pc:spChg chg="mod">
          <ac:chgData name="Stewart Gale" userId="3647ddd2-6040-41ae-a96d-232c23482af8" providerId="ADAL" clId="{54A3CE32-1288-4F9D-932B-616A731D7F96}" dt="2023-08-17T09:18:45.413" v="307" actId="20577"/>
          <ac:spMkLst>
            <pc:docMk/>
            <pc:sldMk cId="2231395705" sldId="560"/>
            <ac:spMk id="2" creationId="{5C192C38-8DB5-4E67-37F6-449BBE393304}"/>
          </ac:spMkLst>
        </pc:spChg>
        <pc:spChg chg="mod">
          <ac:chgData name="Stewart Gale" userId="3647ddd2-6040-41ae-a96d-232c23482af8" providerId="ADAL" clId="{54A3CE32-1288-4F9D-932B-616A731D7F96}" dt="2023-08-17T09:18:55.409" v="309" actId="1076"/>
          <ac:spMkLst>
            <pc:docMk/>
            <pc:sldMk cId="2231395705" sldId="560"/>
            <ac:spMk id="4" creationId="{20BB07EA-5F88-0373-B7B2-BCCB26C3256A}"/>
          </ac:spMkLst>
        </pc:spChg>
        <pc:spChg chg="mod">
          <ac:chgData name="Stewart Gale" userId="3647ddd2-6040-41ae-a96d-232c23482af8" providerId="ADAL" clId="{54A3CE32-1288-4F9D-932B-616A731D7F96}" dt="2023-08-17T09:17:55.861" v="304" actId="20577"/>
          <ac:spMkLst>
            <pc:docMk/>
            <pc:sldMk cId="2231395705" sldId="560"/>
            <ac:spMk id="15" creationId="{00000000-0000-0000-0000-000000000000}"/>
          </ac:spMkLst>
        </pc:spChg>
      </pc:sldChg>
      <pc:sldChg chg="modSp add mod">
        <pc:chgData name="Stewart Gale" userId="3647ddd2-6040-41ae-a96d-232c23482af8" providerId="ADAL" clId="{54A3CE32-1288-4F9D-932B-616A731D7F96}" dt="2023-08-17T09:19:57.135" v="319" actId="14100"/>
        <pc:sldMkLst>
          <pc:docMk/>
          <pc:sldMk cId="3516071314" sldId="561"/>
        </pc:sldMkLst>
        <pc:spChg chg="mod">
          <ac:chgData name="Stewart Gale" userId="3647ddd2-6040-41ae-a96d-232c23482af8" providerId="ADAL" clId="{54A3CE32-1288-4F9D-932B-616A731D7F96}" dt="2023-08-17T09:19:24.202" v="315" actId="20577"/>
          <ac:spMkLst>
            <pc:docMk/>
            <pc:sldMk cId="3516071314" sldId="561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19:57.135" v="319" actId="14100"/>
          <ac:spMkLst>
            <pc:docMk/>
            <pc:sldMk cId="3516071314" sldId="561"/>
            <ac:spMk id="16" creationId="{00000000-0000-0000-0000-000000000000}"/>
          </ac:spMkLst>
        </pc:spChg>
      </pc:sldChg>
      <pc:sldChg chg="modSp add">
        <pc:chgData name="Stewart Gale" userId="3647ddd2-6040-41ae-a96d-232c23482af8" providerId="ADAL" clId="{54A3CE32-1288-4F9D-932B-616A731D7F96}" dt="2023-08-17T09:20:17.579" v="326" actId="20577"/>
        <pc:sldMkLst>
          <pc:docMk/>
          <pc:sldMk cId="3414061168" sldId="562"/>
        </pc:sldMkLst>
        <pc:spChg chg="mod">
          <ac:chgData name="Stewart Gale" userId="3647ddd2-6040-41ae-a96d-232c23482af8" providerId="ADAL" clId="{54A3CE32-1288-4F9D-932B-616A731D7F96}" dt="2023-08-17T09:20:14.124" v="324" actId="20577"/>
          <ac:spMkLst>
            <pc:docMk/>
            <pc:sldMk cId="3414061168" sldId="562"/>
            <ac:spMk id="1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20:17.579" v="326" actId="20577"/>
          <ac:spMkLst>
            <pc:docMk/>
            <pc:sldMk cId="3414061168" sldId="562"/>
            <ac:spMk id="16" creationId="{00000000-0000-0000-0000-000000000000}"/>
          </ac:spMkLst>
        </pc:spChg>
      </pc:sldChg>
      <pc:sldChg chg="modSp add mod ord">
        <pc:chgData name="Stewart Gale" userId="3647ddd2-6040-41ae-a96d-232c23482af8" providerId="ADAL" clId="{54A3CE32-1288-4F9D-932B-616A731D7F96}" dt="2023-08-17T09:22:13.853" v="373" actId="1076"/>
        <pc:sldMkLst>
          <pc:docMk/>
          <pc:sldMk cId="2028084921" sldId="563"/>
        </pc:sldMkLst>
        <pc:spChg chg="mod">
          <ac:chgData name="Stewart Gale" userId="3647ddd2-6040-41ae-a96d-232c23482af8" providerId="ADAL" clId="{54A3CE32-1288-4F9D-932B-616A731D7F96}" dt="2023-08-17T09:22:10.878" v="372" actId="1076"/>
          <ac:spMkLst>
            <pc:docMk/>
            <pc:sldMk cId="2028084921" sldId="563"/>
            <ac:spMk id="2" creationId="{5C192C38-8DB5-4E67-37F6-449BBE393304}"/>
          </ac:spMkLst>
        </pc:spChg>
        <pc:spChg chg="mod">
          <ac:chgData name="Stewart Gale" userId="3647ddd2-6040-41ae-a96d-232c23482af8" providerId="ADAL" clId="{54A3CE32-1288-4F9D-932B-616A731D7F96}" dt="2023-08-17T09:22:13.853" v="373" actId="1076"/>
          <ac:spMkLst>
            <pc:docMk/>
            <pc:sldMk cId="2028084921" sldId="563"/>
            <ac:spMk id="4" creationId="{20BB07EA-5F88-0373-B7B2-BCCB26C3256A}"/>
          </ac:spMkLst>
        </pc:spChg>
        <pc:spChg chg="mod">
          <ac:chgData name="Stewart Gale" userId="3647ddd2-6040-41ae-a96d-232c23482af8" providerId="ADAL" clId="{54A3CE32-1288-4F9D-932B-616A731D7F96}" dt="2023-08-17T09:20:38.941" v="331" actId="20577"/>
          <ac:spMkLst>
            <pc:docMk/>
            <pc:sldMk cId="2028084921" sldId="563"/>
            <ac:spMk id="15" creationId="{00000000-0000-0000-0000-000000000000}"/>
          </ac:spMkLst>
        </pc:spChg>
      </pc:sldChg>
      <pc:sldChg chg="modSp add">
        <pc:chgData name="Stewart Gale" userId="3647ddd2-6040-41ae-a96d-232c23482af8" providerId="ADAL" clId="{54A3CE32-1288-4F9D-932B-616A731D7F96}" dt="2023-08-17T09:22:31.353" v="378" actId="20577"/>
        <pc:sldMkLst>
          <pc:docMk/>
          <pc:sldMk cId="1241672830" sldId="564"/>
        </pc:sldMkLst>
        <pc:spChg chg="mod">
          <ac:chgData name="Stewart Gale" userId="3647ddd2-6040-41ae-a96d-232c23482af8" providerId="ADAL" clId="{54A3CE32-1288-4F9D-932B-616A731D7F96}" dt="2023-08-17T09:22:31.353" v="378" actId="20577"/>
          <ac:spMkLst>
            <pc:docMk/>
            <pc:sldMk cId="1241672830" sldId="564"/>
            <ac:spMk id="4" creationId="{20BB07EA-5F88-0373-B7B2-BCCB26C3256A}"/>
          </ac:spMkLst>
        </pc:spChg>
        <pc:spChg chg="mod">
          <ac:chgData name="Stewart Gale" userId="3647ddd2-6040-41ae-a96d-232c23482af8" providerId="ADAL" clId="{54A3CE32-1288-4F9D-932B-616A731D7F96}" dt="2023-08-17T09:22:26.433" v="376" actId="20577"/>
          <ac:spMkLst>
            <pc:docMk/>
            <pc:sldMk cId="1241672830" sldId="564"/>
            <ac:spMk id="15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54A3CE32-1288-4F9D-932B-616A731D7F96}" dt="2023-08-17T10:15:55.302" v="728"/>
        <pc:sldMkLst>
          <pc:docMk/>
          <pc:sldMk cId="3054806441" sldId="565"/>
        </pc:sldMkLst>
        <pc:spChg chg="add mod">
          <ac:chgData name="Stewart Gale" userId="3647ddd2-6040-41ae-a96d-232c23482af8" providerId="ADAL" clId="{54A3CE32-1288-4F9D-932B-616A731D7F96}" dt="2023-08-17T09:32:03.094" v="472" actId="122"/>
          <ac:spMkLst>
            <pc:docMk/>
            <pc:sldMk cId="3054806441" sldId="565"/>
            <ac:spMk id="2" creationId="{D74044A6-8D93-D67E-CCD5-7CEF3D5AAF77}"/>
          </ac:spMkLst>
        </pc:spChg>
        <pc:spChg chg="add mod topLvl">
          <ac:chgData name="Stewart Gale" userId="3647ddd2-6040-41ae-a96d-232c23482af8" providerId="ADAL" clId="{54A3CE32-1288-4F9D-932B-616A731D7F96}" dt="2023-08-17T09:34:59.140" v="498" actId="165"/>
          <ac:spMkLst>
            <pc:docMk/>
            <pc:sldMk cId="3054806441" sldId="565"/>
            <ac:spMk id="5" creationId="{7739E6B4-37D1-5C95-8C79-08654A282320}"/>
          </ac:spMkLst>
        </pc:spChg>
        <pc:spChg chg="add mod topLvl">
          <ac:chgData name="Stewart Gale" userId="3647ddd2-6040-41ae-a96d-232c23482af8" providerId="ADAL" clId="{54A3CE32-1288-4F9D-932B-616A731D7F96}" dt="2023-08-17T09:34:59.140" v="498" actId="165"/>
          <ac:spMkLst>
            <pc:docMk/>
            <pc:sldMk cId="3054806441" sldId="565"/>
            <ac:spMk id="6" creationId="{49E57BDB-B9B9-98C4-AA95-C85B71BD3C58}"/>
          </ac:spMkLst>
        </pc:spChg>
        <pc:spChg chg="add mod topLvl">
          <ac:chgData name="Stewart Gale" userId="3647ddd2-6040-41ae-a96d-232c23482af8" providerId="ADAL" clId="{54A3CE32-1288-4F9D-932B-616A731D7F96}" dt="2023-08-17T09:34:59.140" v="498" actId="165"/>
          <ac:spMkLst>
            <pc:docMk/>
            <pc:sldMk cId="3054806441" sldId="565"/>
            <ac:spMk id="7" creationId="{976A4C38-FC30-243D-8D5D-F5147E677B20}"/>
          </ac:spMkLst>
        </pc:spChg>
        <pc:spChg chg="add del mod">
          <ac:chgData name="Stewart Gale" userId="3647ddd2-6040-41ae-a96d-232c23482af8" providerId="ADAL" clId="{54A3CE32-1288-4F9D-932B-616A731D7F96}" dt="2023-08-17T09:32:44.566" v="485" actId="478"/>
          <ac:spMkLst>
            <pc:docMk/>
            <pc:sldMk cId="3054806441" sldId="565"/>
            <ac:spMk id="8" creationId="{2FC8EA26-EDB1-761C-D0DA-0528128B6E35}"/>
          </ac:spMkLst>
        </pc:spChg>
        <pc:spChg chg="add mod topLvl">
          <ac:chgData name="Stewart Gale" userId="3647ddd2-6040-41ae-a96d-232c23482af8" providerId="ADAL" clId="{54A3CE32-1288-4F9D-932B-616A731D7F96}" dt="2023-08-17T09:34:59.140" v="498" actId="165"/>
          <ac:spMkLst>
            <pc:docMk/>
            <pc:sldMk cId="3054806441" sldId="565"/>
            <ac:spMk id="9" creationId="{66A1E4C0-CE42-36BC-75E4-F6F287115A6C}"/>
          </ac:spMkLst>
        </pc:spChg>
        <pc:grpChg chg="add del mod">
          <ac:chgData name="Stewart Gale" userId="3647ddd2-6040-41ae-a96d-232c23482af8" providerId="ADAL" clId="{54A3CE32-1288-4F9D-932B-616A731D7F96}" dt="2023-08-17T09:34:59.140" v="498" actId="165"/>
          <ac:grpSpMkLst>
            <pc:docMk/>
            <pc:sldMk cId="3054806441" sldId="565"/>
            <ac:grpSpMk id="12" creationId="{7DE5CA97-7B15-D3D2-FFDC-016D01ECAC99}"/>
          </ac:grpSpMkLst>
        </pc:grpChg>
        <pc:graphicFrameChg chg="add mod modGraphic">
          <ac:chgData name="Stewart Gale" userId="3647ddd2-6040-41ae-a96d-232c23482af8" providerId="ADAL" clId="{54A3CE32-1288-4F9D-932B-616A731D7F96}" dt="2023-08-17T10:15:43.143" v="726" actId="1076"/>
          <ac:graphicFrameMkLst>
            <pc:docMk/>
            <pc:sldMk cId="3054806441" sldId="565"/>
            <ac:graphicFrameMk id="13" creationId="{006C0972-3ECD-2CE8-1C39-C08D36FC6EF4}"/>
          </ac:graphicFrameMkLst>
        </pc:graphicFrameChg>
        <pc:cxnChg chg="add mod topLvl">
          <ac:chgData name="Stewart Gale" userId="3647ddd2-6040-41ae-a96d-232c23482af8" providerId="ADAL" clId="{54A3CE32-1288-4F9D-932B-616A731D7F96}" dt="2023-08-17T09:34:59.140" v="498" actId="165"/>
          <ac:cxnSpMkLst>
            <pc:docMk/>
            <pc:sldMk cId="3054806441" sldId="565"/>
            <ac:cxnSpMk id="3" creationId="{D79712F3-B26F-ACAB-36E8-D751DBED1B7B}"/>
          </ac:cxnSpMkLst>
        </pc:cxnChg>
        <pc:cxnChg chg="add mod topLvl">
          <ac:chgData name="Stewart Gale" userId="3647ddd2-6040-41ae-a96d-232c23482af8" providerId="ADAL" clId="{54A3CE32-1288-4F9D-932B-616A731D7F96}" dt="2023-08-17T09:34:59.140" v="498" actId="165"/>
          <ac:cxnSpMkLst>
            <pc:docMk/>
            <pc:sldMk cId="3054806441" sldId="565"/>
            <ac:cxnSpMk id="4" creationId="{6803B430-7E11-B664-A819-25E0553828AF}"/>
          </ac:cxnSpMkLst>
        </pc:cxnChg>
      </pc:sldChg>
      <pc:sldChg chg="addSp delSp modSp new mod modAnim">
        <pc:chgData name="Stewart Gale" userId="3647ddd2-6040-41ae-a96d-232c23482af8" providerId="ADAL" clId="{54A3CE32-1288-4F9D-932B-616A731D7F96}" dt="2023-08-17T10:18:34.937" v="757" actId="14100"/>
        <pc:sldMkLst>
          <pc:docMk/>
          <pc:sldMk cId="1483330461" sldId="566"/>
        </pc:sldMkLst>
        <pc:spChg chg="add mod">
          <ac:chgData name="Stewart Gale" userId="3647ddd2-6040-41ae-a96d-232c23482af8" providerId="ADAL" clId="{54A3CE32-1288-4F9D-932B-616A731D7F96}" dt="2023-08-17T10:18:34.937" v="757" actId="14100"/>
          <ac:spMkLst>
            <pc:docMk/>
            <pc:sldMk cId="1483330461" sldId="566"/>
            <ac:spMk id="2" creationId="{A083E1CF-827B-B1E0-0762-74CE3E01749D}"/>
          </ac:spMkLst>
        </pc:spChg>
        <pc:spChg chg="add mod topLvl">
          <ac:chgData name="Stewart Gale" userId="3647ddd2-6040-41ae-a96d-232c23482af8" providerId="ADAL" clId="{54A3CE32-1288-4F9D-932B-616A731D7F96}" dt="2023-08-17T09:39:00.210" v="527" actId="165"/>
          <ac:spMkLst>
            <pc:docMk/>
            <pc:sldMk cId="1483330461" sldId="566"/>
            <ac:spMk id="5" creationId="{FF211D68-EE29-9E74-4827-BDFF94F01F0F}"/>
          </ac:spMkLst>
        </pc:spChg>
        <pc:spChg chg="add mod topLvl">
          <ac:chgData name="Stewart Gale" userId="3647ddd2-6040-41ae-a96d-232c23482af8" providerId="ADAL" clId="{54A3CE32-1288-4F9D-932B-616A731D7F96}" dt="2023-08-17T09:39:00.210" v="527" actId="165"/>
          <ac:spMkLst>
            <pc:docMk/>
            <pc:sldMk cId="1483330461" sldId="566"/>
            <ac:spMk id="6" creationId="{41272E7B-B928-A8F5-7B73-6B895BEBBEDC}"/>
          </ac:spMkLst>
        </pc:spChg>
        <pc:spChg chg="add mod topLvl">
          <ac:chgData name="Stewart Gale" userId="3647ddd2-6040-41ae-a96d-232c23482af8" providerId="ADAL" clId="{54A3CE32-1288-4F9D-932B-616A731D7F96}" dt="2023-08-17T10:16:57.117" v="744" actId="1076"/>
          <ac:spMkLst>
            <pc:docMk/>
            <pc:sldMk cId="1483330461" sldId="566"/>
            <ac:spMk id="7" creationId="{6DE345D6-7948-1B23-4E75-046E1F74A228}"/>
          </ac:spMkLst>
        </pc:spChg>
        <pc:spChg chg="add mod topLvl">
          <ac:chgData name="Stewart Gale" userId="3647ddd2-6040-41ae-a96d-232c23482af8" providerId="ADAL" clId="{54A3CE32-1288-4F9D-932B-616A731D7F96}" dt="2023-08-17T09:39:00.210" v="527" actId="165"/>
          <ac:spMkLst>
            <pc:docMk/>
            <pc:sldMk cId="1483330461" sldId="566"/>
            <ac:spMk id="8" creationId="{3B6FA983-9CAB-89B7-54FD-297DC1B48FE8}"/>
          </ac:spMkLst>
        </pc:spChg>
        <pc:spChg chg="add mod topLvl">
          <ac:chgData name="Stewart Gale" userId="3647ddd2-6040-41ae-a96d-232c23482af8" providerId="ADAL" clId="{54A3CE32-1288-4F9D-932B-616A731D7F96}" dt="2023-08-17T09:40:07.831" v="535" actId="208"/>
          <ac:spMkLst>
            <pc:docMk/>
            <pc:sldMk cId="1483330461" sldId="566"/>
            <ac:spMk id="10" creationId="{A8374231-4B0D-4667-8FE7-B6AC1B4C240C}"/>
          </ac:spMkLst>
        </pc:spChg>
        <pc:spChg chg="add mod topLvl">
          <ac:chgData name="Stewart Gale" userId="3647ddd2-6040-41ae-a96d-232c23482af8" providerId="ADAL" clId="{54A3CE32-1288-4F9D-932B-616A731D7F96}" dt="2023-08-17T09:40:07.831" v="535" actId="208"/>
          <ac:spMkLst>
            <pc:docMk/>
            <pc:sldMk cId="1483330461" sldId="566"/>
            <ac:spMk id="11" creationId="{B34CFD73-6B3C-EFBA-7FCC-4A933A00CC9B}"/>
          </ac:spMkLst>
        </pc:spChg>
        <pc:grpChg chg="add del mod">
          <ac:chgData name="Stewart Gale" userId="3647ddd2-6040-41ae-a96d-232c23482af8" providerId="ADAL" clId="{54A3CE32-1288-4F9D-932B-616A731D7F96}" dt="2023-08-17T09:39:00.210" v="527" actId="165"/>
          <ac:grpSpMkLst>
            <pc:docMk/>
            <pc:sldMk cId="1483330461" sldId="566"/>
            <ac:grpSpMk id="12" creationId="{26F9BC79-6152-9D86-C034-561A025C55C1}"/>
          </ac:grpSpMkLst>
        </pc:grpChg>
        <pc:graphicFrameChg chg="add mod modGraphic">
          <ac:chgData name="Stewart Gale" userId="3647ddd2-6040-41ae-a96d-232c23482af8" providerId="ADAL" clId="{54A3CE32-1288-4F9D-932B-616A731D7F96}" dt="2023-08-17T10:17:25.446" v="752" actId="14100"/>
          <ac:graphicFrameMkLst>
            <pc:docMk/>
            <pc:sldMk cId="1483330461" sldId="566"/>
            <ac:graphicFrameMk id="13" creationId="{D208AE88-2844-E87E-A9F2-87EBB536E987}"/>
          </ac:graphicFrameMkLst>
        </pc:graphicFrameChg>
        <pc:cxnChg chg="add mod topLvl">
          <ac:chgData name="Stewart Gale" userId="3647ddd2-6040-41ae-a96d-232c23482af8" providerId="ADAL" clId="{54A3CE32-1288-4F9D-932B-616A731D7F96}" dt="2023-08-17T09:39:00.210" v="527" actId="165"/>
          <ac:cxnSpMkLst>
            <pc:docMk/>
            <pc:sldMk cId="1483330461" sldId="566"/>
            <ac:cxnSpMk id="3" creationId="{13DD0FCA-363D-2FF0-DF25-446AF0A845FC}"/>
          </ac:cxnSpMkLst>
        </pc:cxnChg>
        <pc:cxnChg chg="add mod topLvl">
          <ac:chgData name="Stewart Gale" userId="3647ddd2-6040-41ae-a96d-232c23482af8" providerId="ADAL" clId="{54A3CE32-1288-4F9D-932B-616A731D7F96}" dt="2023-08-17T09:39:00.210" v="527" actId="165"/>
          <ac:cxnSpMkLst>
            <pc:docMk/>
            <pc:sldMk cId="1483330461" sldId="566"/>
            <ac:cxnSpMk id="4" creationId="{62791805-3238-FB85-611C-8BE6A0A800C4}"/>
          </ac:cxnSpMkLst>
        </pc:cxnChg>
        <pc:cxnChg chg="add mod topLvl">
          <ac:chgData name="Stewart Gale" userId="3647ddd2-6040-41ae-a96d-232c23482af8" providerId="ADAL" clId="{54A3CE32-1288-4F9D-932B-616A731D7F96}" dt="2023-08-17T09:39:00.210" v="527" actId="165"/>
          <ac:cxnSpMkLst>
            <pc:docMk/>
            <pc:sldMk cId="1483330461" sldId="566"/>
            <ac:cxnSpMk id="9" creationId="{1922299F-A180-17A3-8844-2ADBC559E693}"/>
          </ac:cxnSpMkLst>
        </pc:cxnChg>
      </pc:sldChg>
      <pc:sldChg chg="addSp delSp modSp new mod modAnim">
        <pc:chgData name="Stewart Gale" userId="3647ddd2-6040-41ae-a96d-232c23482af8" providerId="ADAL" clId="{54A3CE32-1288-4F9D-932B-616A731D7F96}" dt="2023-08-17T10:19:47.100" v="787" actId="1076"/>
        <pc:sldMkLst>
          <pc:docMk/>
          <pc:sldMk cId="3120980472" sldId="567"/>
        </pc:sldMkLst>
        <pc:spChg chg="add mod">
          <ac:chgData name="Stewart Gale" userId="3647ddd2-6040-41ae-a96d-232c23482af8" providerId="ADAL" clId="{54A3CE32-1288-4F9D-932B-616A731D7F96}" dt="2023-08-17T10:19:13.332" v="778" actId="1076"/>
          <ac:spMkLst>
            <pc:docMk/>
            <pc:sldMk cId="3120980472" sldId="567"/>
            <ac:spMk id="2" creationId="{2B5CF3B8-9B03-2953-02AB-998A27505CBF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3" creationId="{2E116FDD-FFE6-4ED8-4B35-D6D5BEC8956D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6" creationId="{A1B684E0-3451-2025-A498-092D14E5A4EF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7" creationId="{09E438E5-CE6F-2492-5930-05BA9F7B662A}"/>
          </ac:spMkLst>
        </pc:spChg>
        <pc:spChg chg="add del mod">
          <ac:chgData name="Stewart Gale" userId="3647ddd2-6040-41ae-a96d-232c23482af8" providerId="ADAL" clId="{54A3CE32-1288-4F9D-932B-616A731D7F96}" dt="2023-08-17T09:42:32.485" v="554" actId="478"/>
          <ac:spMkLst>
            <pc:docMk/>
            <pc:sldMk cId="3120980472" sldId="567"/>
            <ac:spMk id="8" creationId="{748990EE-38B0-DB86-8822-1CC10A1E5692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9" creationId="{2120AE4E-4984-92B6-3DF2-18A5D408F443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10" creationId="{1C304D19-C2DE-B13D-F73F-BD242D1BFFD7}"/>
          </ac:spMkLst>
        </pc:spChg>
        <pc:spChg chg="add del mod">
          <ac:chgData name="Stewart Gale" userId="3647ddd2-6040-41ae-a96d-232c23482af8" providerId="ADAL" clId="{54A3CE32-1288-4F9D-932B-616A731D7F96}" dt="2023-08-17T09:42:32.485" v="554" actId="478"/>
          <ac:spMkLst>
            <pc:docMk/>
            <pc:sldMk cId="3120980472" sldId="567"/>
            <ac:spMk id="11" creationId="{A0FE9A2E-6BC5-2932-AE8A-79BEFCB3313E}"/>
          </ac:spMkLst>
        </pc:spChg>
        <pc:spChg chg="add del mod topLvl">
          <ac:chgData name="Stewart Gale" userId="3647ddd2-6040-41ae-a96d-232c23482af8" providerId="ADAL" clId="{54A3CE32-1288-4F9D-932B-616A731D7F96}" dt="2023-08-17T09:51:06.683" v="605" actId="478"/>
          <ac:spMkLst>
            <pc:docMk/>
            <pc:sldMk cId="3120980472" sldId="567"/>
            <ac:spMk id="12" creationId="{438D2B1F-7C3D-E6D9-6C93-B15CAE5C5786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13" creationId="{C968F921-A12D-89D6-548B-96C1AE3FF56E}"/>
          </ac:spMkLst>
        </pc:spChg>
        <pc:spChg chg="add mod topLvl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14" creationId="{B5438010-B5ED-6077-C5D2-721AA9BC656E}"/>
          </ac:spMkLst>
        </pc:spChg>
        <pc:spChg chg="add del mod">
          <ac:chgData name="Stewart Gale" userId="3647ddd2-6040-41ae-a96d-232c23482af8" providerId="ADAL" clId="{54A3CE32-1288-4F9D-932B-616A731D7F96}" dt="2023-08-17T09:42:04.718" v="551" actId="478"/>
          <ac:spMkLst>
            <pc:docMk/>
            <pc:sldMk cId="3120980472" sldId="567"/>
            <ac:spMk id="15" creationId="{FD690C80-A7AA-6880-DD11-60C692CFF10E}"/>
          </ac:spMkLst>
        </pc:spChg>
        <pc:spChg chg="add mod">
          <ac:chgData name="Stewart Gale" userId="3647ddd2-6040-41ae-a96d-232c23482af8" providerId="ADAL" clId="{54A3CE32-1288-4F9D-932B-616A731D7F96}" dt="2023-08-17T10:19:41.012" v="786" actId="1038"/>
          <ac:spMkLst>
            <pc:docMk/>
            <pc:sldMk cId="3120980472" sldId="567"/>
            <ac:spMk id="19" creationId="{D4E56378-D082-1757-9D01-600DD283CEA6}"/>
          </ac:spMkLst>
        </pc:spChg>
        <pc:grpChg chg="add del mod">
          <ac:chgData name="Stewart Gale" userId="3647ddd2-6040-41ae-a96d-232c23482af8" providerId="ADAL" clId="{54A3CE32-1288-4F9D-932B-616A731D7F96}" dt="2023-08-17T09:43:16.558" v="565" actId="165"/>
          <ac:grpSpMkLst>
            <pc:docMk/>
            <pc:sldMk cId="3120980472" sldId="567"/>
            <ac:grpSpMk id="17" creationId="{7EADEF57-695E-A634-6253-E2D2088AEA85}"/>
          </ac:grpSpMkLst>
        </pc:grpChg>
        <pc:graphicFrameChg chg="add mod modGraphic">
          <ac:chgData name="Stewart Gale" userId="3647ddd2-6040-41ae-a96d-232c23482af8" providerId="ADAL" clId="{54A3CE32-1288-4F9D-932B-616A731D7F96}" dt="2023-08-17T10:19:47.100" v="787" actId="1076"/>
          <ac:graphicFrameMkLst>
            <pc:docMk/>
            <pc:sldMk cId="3120980472" sldId="567"/>
            <ac:graphicFrameMk id="20" creationId="{D634B2A7-5187-4259-6D47-BE6889156078}"/>
          </ac:graphicFrameMkLst>
        </pc:graphicFrameChg>
        <pc:cxnChg chg="add mod topLvl">
          <ac:chgData name="Stewart Gale" userId="3647ddd2-6040-41ae-a96d-232c23482af8" providerId="ADAL" clId="{54A3CE32-1288-4F9D-932B-616A731D7F96}" dt="2023-08-17T10:19:41.012" v="786" actId="1038"/>
          <ac:cxnSpMkLst>
            <pc:docMk/>
            <pc:sldMk cId="3120980472" sldId="567"/>
            <ac:cxnSpMk id="4" creationId="{80CA4AAB-72B0-1354-DDC3-382B1B892172}"/>
          </ac:cxnSpMkLst>
        </pc:cxnChg>
        <pc:cxnChg chg="add mod topLvl">
          <ac:chgData name="Stewart Gale" userId="3647ddd2-6040-41ae-a96d-232c23482af8" providerId="ADAL" clId="{54A3CE32-1288-4F9D-932B-616A731D7F96}" dt="2023-08-17T10:19:41.012" v="786" actId="1038"/>
          <ac:cxnSpMkLst>
            <pc:docMk/>
            <pc:sldMk cId="3120980472" sldId="567"/>
            <ac:cxnSpMk id="5" creationId="{3517A900-289E-64B3-DB46-BD5576D9A2BB}"/>
          </ac:cxnSpMkLst>
        </pc:cxnChg>
      </pc:sldChg>
      <pc:sldChg chg="addSp delSp modSp new mod modAnim">
        <pc:chgData name="Stewart Gale" userId="3647ddd2-6040-41ae-a96d-232c23482af8" providerId="ADAL" clId="{54A3CE32-1288-4F9D-932B-616A731D7F96}" dt="2023-08-17T10:20:26.992" v="792" actId="14734"/>
        <pc:sldMkLst>
          <pc:docMk/>
          <pc:sldMk cId="128927877" sldId="568"/>
        </pc:sldMkLst>
        <pc:spChg chg="add mod">
          <ac:chgData name="Stewart Gale" userId="3647ddd2-6040-41ae-a96d-232c23482af8" providerId="ADAL" clId="{54A3CE32-1288-4F9D-932B-616A731D7F96}" dt="2023-08-17T10:14:51.724" v="713" actId="207"/>
          <ac:spMkLst>
            <pc:docMk/>
            <pc:sldMk cId="128927877" sldId="568"/>
            <ac:spMk id="2" creationId="{4BE4B1A4-C74E-D26B-4528-E797B8695F5B}"/>
          </ac:spMkLst>
        </pc:spChg>
        <pc:spChg chg="add mod topLvl">
          <ac:chgData name="Stewart Gale" userId="3647ddd2-6040-41ae-a96d-232c23482af8" providerId="ADAL" clId="{54A3CE32-1288-4F9D-932B-616A731D7F96}" dt="2023-08-17T09:52:55.605" v="635" actId="165"/>
          <ac:spMkLst>
            <pc:docMk/>
            <pc:sldMk cId="128927877" sldId="568"/>
            <ac:spMk id="5" creationId="{522A5F7D-C521-02A6-48F0-08775CCC80A8}"/>
          </ac:spMkLst>
        </pc:spChg>
        <pc:spChg chg="add mod topLvl">
          <ac:chgData name="Stewart Gale" userId="3647ddd2-6040-41ae-a96d-232c23482af8" providerId="ADAL" clId="{54A3CE32-1288-4F9D-932B-616A731D7F96}" dt="2023-08-17T09:52:55.605" v="635" actId="165"/>
          <ac:spMkLst>
            <pc:docMk/>
            <pc:sldMk cId="128927877" sldId="568"/>
            <ac:spMk id="6" creationId="{2CF3E7E2-B01A-5BE0-444D-F082250D3E53}"/>
          </ac:spMkLst>
        </pc:spChg>
        <pc:spChg chg="add del mod">
          <ac:chgData name="Stewart Gale" userId="3647ddd2-6040-41ae-a96d-232c23482af8" providerId="ADAL" clId="{54A3CE32-1288-4F9D-932B-616A731D7F96}" dt="2023-08-17T09:52:39.765" v="632" actId="478"/>
          <ac:spMkLst>
            <pc:docMk/>
            <pc:sldMk cId="128927877" sldId="568"/>
            <ac:spMk id="7" creationId="{58F81742-EA1C-0600-7A97-615CC4B3ECDF}"/>
          </ac:spMkLst>
        </pc:spChg>
        <pc:spChg chg="add mod topLvl">
          <ac:chgData name="Stewart Gale" userId="3647ddd2-6040-41ae-a96d-232c23482af8" providerId="ADAL" clId="{54A3CE32-1288-4F9D-932B-616A731D7F96}" dt="2023-08-17T09:52:55.605" v="635" actId="165"/>
          <ac:spMkLst>
            <pc:docMk/>
            <pc:sldMk cId="128927877" sldId="568"/>
            <ac:spMk id="8" creationId="{181974DF-06EF-3A71-630F-25F59B5B5A75}"/>
          </ac:spMkLst>
        </pc:spChg>
        <pc:spChg chg="add del mod">
          <ac:chgData name="Stewart Gale" userId="3647ddd2-6040-41ae-a96d-232c23482af8" providerId="ADAL" clId="{54A3CE32-1288-4F9D-932B-616A731D7F96}" dt="2023-08-17T09:52:39.765" v="632" actId="478"/>
          <ac:spMkLst>
            <pc:docMk/>
            <pc:sldMk cId="128927877" sldId="568"/>
            <ac:spMk id="9" creationId="{14E6059D-F5F4-F603-E588-2C81B33BB320}"/>
          </ac:spMkLst>
        </pc:spChg>
        <pc:spChg chg="add mod topLvl">
          <ac:chgData name="Stewart Gale" userId="3647ddd2-6040-41ae-a96d-232c23482af8" providerId="ADAL" clId="{54A3CE32-1288-4F9D-932B-616A731D7F96}" dt="2023-08-17T10:09:56.305" v="671" actId="208"/>
          <ac:spMkLst>
            <pc:docMk/>
            <pc:sldMk cId="128927877" sldId="568"/>
            <ac:spMk id="10" creationId="{A1F449ED-52F8-53EF-8A52-E02703902A98}"/>
          </ac:spMkLst>
        </pc:spChg>
        <pc:spChg chg="add mod topLvl">
          <ac:chgData name="Stewart Gale" userId="3647ddd2-6040-41ae-a96d-232c23482af8" providerId="ADAL" clId="{54A3CE32-1288-4F9D-932B-616A731D7F96}" dt="2023-08-17T10:10:05.297" v="672" actId="208"/>
          <ac:spMkLst>
            <pc:docMk/>
            <pc:sldMk cId="128927877" sldId="568"/>
            <ac:spMk id="11" creationId="{001CDA9B-E927-ACE1-F6E3-FB37DEB95A1F}"/>
          </ac:spMkLst>
        </pc:spChg>
        <pc:spChg chg="add mod topLvl">
          <ac:chgData name="Stewart Gale" userId="3647ddd2-6040-41ae-a96d-232c23482af8" providerId="ADAL" clId="{54A3CE32-1288-4F9D-932B-616A731D7F96}" dt="2023-08-17T10:13:53.690" v="711" actId="1038"/>
          <ac:spMkLst>
            <pc:docMk/>
            <pc:sldMk cId="128927877" sldId="568"/>
            <ac:spMk id="12" creationId="{2EB9B7F0-5217-6B4A-1DD1-2622403867CF}"/>
          </ac:spMkLst>
        </pc:spChg>
        <pc:spChg chg="add mod">
          <ac:chgData name="Stewart Gale" userId="3647ddd2-6040-41ae-a96d-232c23482af8" providerId="ADAL" clId="{54A3CE32-1288-4F9D-932B-616A731D7F96}" dt="2023-08-17T10:11:18.502" v="684" actId="207"/>
          <ac:spMkLst>
            <pc:docMk/>
            <pc:sldMk cId="128927877" sldId="568"/>
            <ac:spMk id="15" creationId="{9357B8EA-90E2-D48B-C5AB-48F292F4C5DA}"/>
          </ac:spMkLst>
        </pc:spChg>
        <pc:grpChg chg="add del mod">
          <ac:chgData name="Stewart Gale" userId="3647ddd2-6040-41ae-a96d-232c23482af8" providerId="ADAL" clId="{54A3CE32-1288-4F9D-932B-616A731D7F96}" dt="2023-08-17T09:52:55.605" v="635" actId="165"/>
          <ac:grpSpMkLst>
            <pc:docMk/>
            <pc:sldMk cId="128927877" sldId="568"/>
            <ac:grpSpMk id="13" creationId="{AC0C1D41-2F41-4192-9EE7-F8FF38F352A2}"/>
          </ac:grpSpMkLst>
        </pc:grpChg>
        <pc:graphicFrameChg chg="add mod modGraphic">
          <ac:chgData name="Stewart Gale" userId="3647ddd2-6040-41ae-a96d-232c23482af8" providerId="ADAL" clId="{54A3CE32-1288-4F9D-932B-616A731D7F96}" dt="2023-08-17T10:20:26.992" v="792" actId="14734"/>
          <ac:graphicFrameMkLst>
            <pc:docMk/>
            <pc:sldMk cId="128927877" sldId="568"/>
            <ac:graphicFrameMk id="16" creationId="{F9C43CA4-E15D-B92D-9F01-D9494BE3CDD8}"/>
          </ac:graphicFrameMkLst>
        </pc:graphicFrameChg>
        <pc:cxnChg chg="add mod topLvl">
          <ac:chgData name="Stewart Gale" userId="3647ddd2-6040-41ae-a96d-232c23482af8" providerId="ADAL" clId="{54A3CE32-1288-4F9D-932B-616A731D7F96}" dt="2023-08-17T09:52:55.605" v="635" actId="165"/>
          <ac:cxnSpMkLst>
            <pc:docMk/>
            <pc:sldMk cId="128927877" sldId="568"/>
            <ac:cxnSpMk id="3" creationId="{DE0D9E9F-1068-A542-33A6-5AB0932EEBF2}"/>
          </ac:cxnSpMkLst>
        </pc:cxnChg>
        <pc:cxnChg chg="add mod topLvl">
          <ac:chgData name="Stewart Gale" userId="3647ddd2-6040-41ae-a96d-232c23482af8" providerId="ADAL" clId="{54A3CE32-1288-4F9D-932B-616A731D7F96}" dt="2023-08-17T09:52:55.605" v="635" actId="165"/>
          <ac:cxnSpMkLst>
            <pc:docMk/>
            <pc:sldMk cId="128927877" sldId="568"/>
            <ac:cxnSpMk id="4" creationId="{EE99A06D-D4E0-8712-9C0A-A3EF56105CA4}"/>
          </ac:cxnSpMkLst>
        </pc:cxnChg>
      </pc:sldChg>
      <pc:sldChg chg="addSp delSp modSp new mod modAnim">
        <pc:chgData name="Stewart Gale" userId="3647ddd2-6040-41ae-a96d-232c23482af8" providerId="ADAL" clId="{54A3CE32-1288-4F9D-932B-616A731D7F96}" dt="2023-08-17T10:28:14.642" v="859" actId="20577"/>
        <pc:sldMkLst>
          <pc:docMk/>
          <pc:sldMk cId="1835717723" sldId="569"/>
        </pc:sldMkLst>
        <pc:spChg chg="add mod">
          <ac:chgData name="Stewart Gale" userId="3647ddd2-6040-41ae-a96d-232c23482af8" providerId="ADAL" clId="{54A3CE32-1288-4F9D-932B-616A731D7F96}" dt="2023-08-17T10:28:14.642" v="859" actId="20577"/>
          <ac:spMkLst>
            <pc:docMk/>
            <pc:sldMk cId="1835717723" sldId="569"/>
            <ac:spMk id="2" creationId="{2E091273-128B-F104-1786-C94AEDB067A8}"/>
          </ac:spMkLst>
        </pc:spChg>
        <pc:spChg chg="add mod topLvl">
          <ac:chgData name="Stewart Gale" userId="3647ddd2-6040-41ae-a96d-232c23482af8" providerId="ADAL" clId="{54A3CE32-1288-4F9D-932B-616A731D7F96}" dt="2023-08-17T10:24:23.573" v="817" actId="165"/>
          <ac:spMkLst>
            <pc:docMk/>
            <pc:sldMk cId="1835717723" sldId="569"/>
            <ac:spMk id="3" creationId="{C147E734-8F02-155C-1BC1-61AE61F56CEB}"/>
          </ac:spMkLst>
        </pc:spChg>
        <pc:spChg chg="add mod topLvl">
          <ac:chgData name="Stewart Gale" userId="3647ddd2-6040-41ae-a96d-232c23482af8" providerId="ADAL" clId="{54A3CE32-1288-4F9D-932B-616A731D7F96}" dt="2023-08-17T10:24:23.573" v="817" actId="165"/>
          <ac:spMkLst>
            <pc:docMk/>
            <pc:sldMk cId="1835717723" sldId="569"/>
            <ac:spMk id="6" creationId="{2A3B5466-A3C9-6DA2-F534-A8229F165CB1}"/>
          </ac:spMkLst>
        </pc:spChg>
        <pc:spChg chg="add del mod">
          <ac:chgData name="Stewart Gale" userId="3647ddd2-6040-41ae-a96d-232c23482af8" providerId="ADAL" clId="{54A3CE32-1288-4F9D-932B-616A731D7F96}" dt="2023-08-17T10:22:31.128" v="814" actId="478"/>
          <ac:spMkLst>
            <pc:docMk/>
            <pc:sldMk cId="1835717723" sldId="569"/>
            <ac:spMk id="7" creationId="{CABC8408-AFCB-AB75-F656-08A2CCE7B219}"/>
          </ac:spMkLst>
        </pc:spChg>
        <pc:spChg chg="add mod topLvl">
          <ac:chgData name="Stewart Gale" userId="3647ddd2-6040-41ae-a96d-232c23482af8" providerId="ADAL" clId="{54A3CE32-1288-4F9D-932B-616A731D7F96}" dt="2023-08-17T10:24:36.258" v="822" actId="1076"/>
          <ac:spMkLst>
            <pc:docMk/>
            <pc:sldMk cId="1835717723" sldId="569"/>
            <ac:spMk id="8" creationId="{4A698CF3-C653-3219-87BB-A0BC3BC694DA}"/>
          </ac:spMkLst>
        </pc:spChg>
        <pc:spChg chg="add del mod">
          <ac:chgData name="Stewart Gale" userId="3647ddd2-6040-41ae-a96d-232c23482af8" providerId="ADAL" clId="{54A3CE32-1288-4F9D-932B-616A731D7F96}" dt="2023-08-17T10:22:31.128" v="814" actId="478"/>
          <ac:spMkLst>
            <pc:docMk/>
            <pc:sldMk cId="1835717723" sldId="569"/>
            <ac:spMk id="9" creationId="{CEB94B7E-BEFE-B6D5-DC32-656CEEF9CDF7}"/>
          </ac:spMkLst>
        </pc:spChg>
        <pc:spChg chg="add mod topLvl">
          <ac:chgData name="Stewart Gale" userId="3647ddd2-6040-41ae-a96d-232c23482af8" providerId="ADAL" clId="{54A3CE32-1288-4F9D-932B-616A731D7F96}" dt="2023-08-17T10:24:23.573" v="817" actId="165"/>
          <ac:spMkLst>
            <pc:docMk/>
            <pc:sldMk cId="1835717723" sldId="569"/>
            <ac:spMk id="10" creationId="{C5DCF3E5-9E21-1E0B-D3F9-341E88CC541C}"/>
          </ac:spMkLst>
        </pc:spChg>
        <pc:spChg chg="add mod topLvl">
          <ac:chgData name="Stewart Gale" userId="3647ddd2-6040-41ae-a96d-232c23482af8" providerId="ADAL" clId="{54A3CE32-1288-4F9D-932B-616A731D7F96}" dt="2023-08-17T10:24:23.573" v="817" actId="165"/>
          <ac:spMkLst>
            <pc:docMk/>
            <pc:sldMk cId="1835717723" sldId="569"/>
            <ac:spMk id="11" creationId="{FC1D3009-01CC-5EA3-51A4-99773AB255FF}"/>
          </ac:spMkLst>
        </pc:spChg>
        <pc:grpChg chg="add del mod">
          <ac:chgData name="Stewart Gale" userId="3647ddd2-6040-41ae-a96d-232c23482af8" providerId="ADAL" clId="{54A3CE32-1288-4F9D-932B-616A731D7F96}" dt="2023-08-17T10:24:23.573" v="817" actId="165"/>
          <ac:grpSpMkLst>
            <pc:docMk/>
            <pc:sldMk cId="1835717723" sldId="569"/>
            <ac:grpSpMk id="12" creationId="{F877AE81-5AA9-62F8-5B21-C17B2D875604}"/>
          </ac:grpSpMkLst>
        </pc:grpChg>
        <pc:graphicFrameChg chg="add mod modGraphic">
          <ac:chgData name="Stewart Gale" userId="3647ddd2-6040-41ae-a96d-232c23482af8" providerId="ADAL" clId="{54A3CE32-1288-4F9D-932B-616A731D7F96}" dt="2023-08-17T10:27:11.632" v="847" actId="1076"/>
          <ac:graphicFrameMkLst>
            <pc:docMk/>
            <pc:sldMk cId="1835717723" sldId="569"/>
            <ac:graphicFrameMk id="13" creationId="{30DF318C-CCE6-8A1F-D968-A9B0BE09A8A3}"/>
          </ac:graphicFrameMkLst>
        </pc:graphicFrameChg>
        <pc:cxnChg chg="add mod topLvl">
          <ac:chgData name="Stewart Gale" userId="3647ddd2-6040-41ae-a96d-232c23482af8" providerId="ADAL" clId="{54A3CE32-1288-4F9D-932B-616A731D7F96}" dt="2023-08-17T10:24:23.573" v="817" actId="165"/>
          <ac:cxnSpMkLst>
            <pc:docMk/>
            <pc:sldMk cId="1835717723" sldId="569"/>
            <ac:cxnSpMk id="4" creationId="{91ACD987-45C5-71F1-B7B1-5ABE9B901FD8}"/>
          </ac:cxnSpMkLst>
        </pc:cxnChg>
        <pc:cxnChg chg="add mod topLvl">
          <ac:chgData name="Stewart Gale" userId="3647ddd2-6040-41ae-a96d-232c23482af8" providerId="ADAL" clId="{54A3CE32-1288-4F9D-932B-616A731D7F96}" dt="2023-08-17T10:24:23.573" v="817" actId="165"/>
          <ac:cxnSpMkLst>
            <pc:docMk/>
            <pc:sldMk cId="1835717723" sldId="569"/>
            <ac:cxnSpMk id="5" creationId="{9B4CCDBC-F0CE-4409-6D4C-A1FE59A0987B}"/>
          </ac:cxnSpMkLst>
        </pc:cxnChg>
      </pc:sldChg>
      <pc:sldChg chg="addSp delSp modSp new mod modAnim">
        <pc:chgData name="Stewart Gale" userId="3647ddd2-6040-41ae-a96d-232c23482af8" providerId="ADAL" clId="{54A3CE32-1288-4F9D-932B-616A731D7F96}" dt="2023-08-17T10:35:13.332" v="933" actId="692"/>
        <pc:sldMkLst>
          <pc:docMk/>
          <pc:sldMk cId="2233189826" sldId="570"/>
        </pc:sldMkLst>
        <pc:spChg chg="add mod">
          <ac:chgData name="Stewart Gale" userId="3647ddd2-6040-41ae-a96d-232c23482af8" providerId="ADAL" clId="{54A3CE32-1288-4F9D-932B-616A731D7F96}" dt="2023-08-17T10:31:20.412" v="895" actId="207"/>
          <ac:spMkLst>
            <pc:docMk/>
            <pc:sldMk cId="2233189826" sldId="570"/>
            <ac:spMk id="3" creationId="{082854DF-29CC-7392-01BD-113CB7EAA7CD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4" creationId="{DEF0BA87-0276-BB79-EA1C-FCD1720785AD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7" creationId="{0EE48240-3173-01C7-61E6-855020E923E1}"/>
          </ac:spMkLst>
        </pc:spChg>
        <pc:spChg chg="add del mod">
          <ac:chgData name="Stewart Gale" userId="3647ddd2-6040-41ae-a96d-232c23482af8" providerId="ADAL" clId="{54A3CE32-1288-4F9D-932B-616A731D7F96}" dt="2023-08-17T10:30:01.334" v="883" actId="478"/>
          <ac:spMkLst>
            <pc:docMk/>
            <pc:sldMk cId="2233189826" sldId="570"/>
            <ac:spMk id="8" creationId="{4B41114A-0283-3F1F-E90C-E210864CF66C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9" creationId="{ECA98B4F-8F36-FFC4-4F73-91C92A8B67E6}"/>
          </ac:spMkLst>
        </pc:spChg>
        <pc:spChg chg="add del mod">
          <ac:chgData name="Stewart Gale" userId="3647ddd2-6040-41ae-a96d-232c23482af8" providerId="ADAL" clId="{54A3CE32-1288-4F9D-932B-616A731D7F96}" dt="2023-08-17T10:30:01.334" v="883" actId="478"/>
          <ac:spMkLst>
            <pc:docMk/>
            <pc:sldMk cId="2233189826" sldId="570"/>
            <ac:spMk id="10" creationId="{8D6BAF18-348A-F36B-115D-2325E1657D54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1" creationId="{9BA1524D-F897-E543-71A6-3A7D4B313D0D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2" creationId="{BB845C4F-6C38-7816-16E0-6866F370D021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3" creationId="{F8DF6562-3ED2-A7E1-D0AB-95C71CBF4587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4" creationId="{C8663E2B-FD06-5EDD-D638-E273EB48192B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5" creationId="{A596D36C-9981-8E43-2EA3-AB42AA5D0207}"/>
          </ac:spMkLst>
        </pc:spChg>
        <pc:spChg chg="add mod topLvl">
          <ac:chgData name="Stewart Gale" userId="3647ddd2-6040-41ae-a96d-232c23482af8" providerId="ADAL" clId="{54A3CE32-1288-4F9D-932B-616A731D7F96}" dt="2023-08-17T10:33:43.395" v="923" actId="1076"/>
          <ac:spMkLst>
            <pc:docMk/>
            <pc:sldMk cId="2233189826" sldId="570"/>
            <ac:spMk id="16" creationId="{FA64C7C2-FAC2-3F7F-ADDA-F8E5463C83FC}"/>
          </ac:spMkLst>
        </pc:spChg>
        <pc:grpChg chg="add del mod">
          <ac:chgData name="Stewart Gale" userId="3647ddd2-6040-41ae-a96d-232c23482af8" providerId="ADAL" clId="{54A3CE32-1288-4F9D-932B-616A731D7F96}" dt="2023-08-17T10:31:32.448" v="896" actId="165"/>
          <ac:grpSpMkLst>
            <pc:docMk/>
            <pc:sldMk cId="2233189826" sldId="570"/>
            <ac:grpSpMk id="17" creationId="{3D0E54FB-52E2-8804-48F5-8B75056B8B65}"/>
          </ac:grpSpMkLst>
        </pc:grpChg>
        <pc:graphicFrameChg chg="add mod modGraphic">
          <ac:chgData name="Stewart Gale" userId="3647ddd2-6040-41ae-a96d-232c23482af8" providerId="ADAL" clId="{54A3CE32-1288-4F9D-932B-616A731D7F96}" dt="2023-08-17T10:34:07.549" v="929" actId="1076"/>
          <ac:graphicFrameMkLst>
            <pc:docMk/>
            <pc:sldMk cId="2233189826" sldId="570"/>
            <ac:graphicFrameMk id="18" creationId="{1E4638B5-687D-07E2-EC1E-603F599BFD0B}"/>
          </ac:graphicFrameMkLst>
        </pc:graphicFrameChg>
        <pc:picChg chg="add del">
          <ac:chgData name="Stewart Gale" userId="3647ddd2-6040-41ae-a96d-232c23482af8" providerId="ADAL" clId="{54A3CE32-1288-4F9D-932B-616A731D7F96}" dt="2023-08-17T10:28:39.040" v="862"/>
          <ac:picMkLst>
            <pc:docMk/>
            <pc:sldMk cId="2233189826" sldId="570"/>
            <ac:picMk id="2" creationId="{60928734-6776-EE54-D705-C3609CAF7673}"/>
          </ac:picMkLst>
        </pc:picChg>
        <pc:cxnChg chg="add mod topLvl">
          <ac:chgData name="Stewart Gale" userId="3647ddd2-6040-41ae-a96d-232c23482af8" providerId="ADAL" clId="{54A3CE32-1288-4F9D-932B-616A731D7F96}" dt="2023-08-17T10:35:13.332" v="933" actId="692"/>
          <ac:cxnSpMkLst>
            <pc:docMk/>
            <pc:sldMk cId="2233189826" sldId="570"/>
            <ac:cxnSpMk id="5" creationId="{608CD377-A69E-B862-5268-2FD7628B9A38}"/>
          </ac:cxnSpMkLst>
        </pc:cxnChg>
        <pc:cxnChg chg="add mod topLvl">
          <ac:chgData name="Stewart Gale" userId="3647ddd2-6040-41ae-a96d-232c23482af8" providerId="ADAL" clId="{54A3CE32-1288-4F9D-932B-616A731D7F96}" dt="2023-08-17T10:35:13.332" v="933" actId="692"/>
          <ac:cxnSpMkLst>
            <pc:docMk/>
            <pc:sldMk cId="2233189826" sldId="570"/>
            <ac:cxnSpMk id="6" creationId="{F28CC62A-10D7-242D-C86F-4EEAEA8A5445}"/>
          </ac:cxnSpMkLst>
        </pc:cxnChg>
      </pc:sldChg>
      <pc:sldMasterChg chg="modSp modSldLayout">
        <pc:chgData name="Stewart Gale" userId="3647ddd2-6040-41ae-a96d-232c23482af8" providerId="ADAL" clId="{54A3CE32-1288-4F9D-932B-616A731D7F96}" dt="2023-08-17T09:06:17.21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4A3CE32-1288-4F9D-932B-616A731D7F96}" dt="2023-08-17T09:06:17.21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4A3CE32-1288-4F9D-932B-616A731D7F96}" dt="2023-08-17T09:06:17.21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4A3CE32-1288-4F9D-932B-616A731D7F96}" dt="2023-08-17T09:06:17.21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4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1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2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928" y="236830"/>
            <a:ext cx="1188814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Sketching Graphs</a:t>
            </a:r>
          </a:p>
          <a:p>
            <a:pPr algn="ctr"/>
            <a:r>
              <a:rPr lang="en-GB" sz="9600" dirty="0"/>
              <a:t>Transformations</a:t>
            </a:r>
          </a:p>
          <a:p>
            <a:pPr marL="571500" indent="-571500" algn="ctr">
              <a:buFontTx/>
              <a:buChar char="-"/>
            </a:pPr>
            <a:endParaRPr lang="en-GB" sz="3600" dirty="0"/>
          </a:p>
          <a:p>
            <a:pPr algn="ctr"/>
            <a:r>
              <a:rPr lang="en-GB" sz="8800" dirty="0"/>
              <a:t>Chapter 4</a:t>
            </a:r>
          </a:p>
          <a:p>
            <a:pPr algn="ctr"/>
            <a:r>
              <a:rPr lang="en-GB" sz="8800" dirty="0"/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326790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BE32CE-2A2D-7949-E70B-43E00BB2DB9A}"/>
                  </a:ext>
                </a:extLst>
              </p:cNvPr>
              <p:cNvSpPr txBox="1"/>
              <p:nvPr/>
            </p:nvSpPr>
            <p:spPr>
              <a:xfrm>
                <a:off x="983432" y="404664"/>
                <a:ext cx="10225136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happens to the graph </a:t>
                </a:r>
              </a:p>
              <a:p>
                <a:pPr algn="ctr"/>
                <a:r>
                  <a:rPr lang="en-GB" sz="6600" dirty="0"/>
                  <a:t>with the function </a:t>
                </a:r>
                <a:r>
                  <a:rPr lang="en-GB" sz="6600" b="0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f(</a:t>
                </a:r>
                <a14:m>
                  <m:oMath xmlns:m="http://schemas.openxmlformats.org/officeDocument/2006/math">
                    <m:r>
                      <a:rPr lang="en-GB" sz="66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6600" b="0" i="1" u="none" strike="noStrike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="0" i="0" u="none" strike="noStrike" dirty="0">
                    <a:effectLst/>
                    <a:latin typeface="Calibri" panose="020F0502020204030204" pitchFamily="34" charset="0"/>
                  </a:rPr>
                  <a:t>)</a:t>
                </a:r>
                <a:r>
                  <a:rPr lang="en-GB" sz="6600" b="0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?</a:t>
                </a:r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BE32CE-2A2D-7949-E70B-43E00BB2D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04664"/>
                <a:ext cx="10225136" cy="2123658"/>
              </a:xfrm>
              <a:prstGeom prst="rect">
                <a:avLst/>
              </a:prstGeom>
              <a:blipFill>
                <a:blip r:embed="rId2"/>
                <a:stretch>
                  <a:fillRect t="-5305" r="-634" b="-1591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51501F-E8D6-C732-2E7B-C71C31D0972D}"/>
                  </a:ext>
                </a:extLst>
              </p:cNvPr>
              <p:cNvSpPr txBox="1"/>
              <p:nvPr/>
            </p:nvSpPr>
            <p:spPr>
              <a:xfrm>
                <a:off x="911424" y="2708920"/>
                <a:ext cx="10369152" cy="37909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fontAlgn="b">
                  <a:defRPr/>
                </a:pP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72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72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72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, </a:t>
                </a:r>
                <a:r>
                  <a:rPr lang="en-US" sz="72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) </a:t>
                </a:r>
              </a:p>
              <a:p>
                <a:pPr lvl="0" algn="ctr" fontAlgn="b">
                  <a:defRPr/>
                </a:pP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The graph reflects in the </a:t>
                </a:r>
              </a:p>
              <a:p>
                <a:pPr lvl="0" algn="ctr" fontAlgn="b">
                  <a:defRPr/>
                </a:pPr>
                <a:r>
                  <a:rPr lang="en-US" sz="72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axis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51501F-E8D6-C732-2E7B-C71C31D09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708920"/>
                <a:ext cx="10369152" cy="3790910"/>
              </a:xfrm>
              <a:prstGeom prst="rect">
                <a:avLst/>
              </a:prstGeom>
              <a:blipFill>
                <a:blip r:embed="rId3"/>
                <a:stretch>
                  <a:fillRect r="-824" b="-12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579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919536" y="332656"/>
          <a:ext cx="7947115" cy="1219200"/>
        </p:xfrm>
        <a:graphic>
          <a:graphicData uri="http://schemas.openxmlformats.org/drawingml/2006/table">
            <a:tbl>
              <a:tblPr/>
              <a:tblGrid>
                <a:gridCol w="1828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8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 a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up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– a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down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1919536" y="1833098"/>
          <a:ext cx="7598743" cy="1219200"/>
        </p:xfrm>
        <a:graphic>
          <a:graphicData uri="http://schemas.openxmlformats.org/drawingml/2006/table">
            <a:tbl>
              <a:tblPr/>
              <a:tblGrid>
                <a:gridCol w="190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592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a</a:t>
                      </a:r>
                      <a:r>
                        <a:rPr lang="en-GB" sz="4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left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– a</a:t>
                      </a:r>
                      <a:r>
                        <a:rPr lang="en-GB" sz="4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right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0809115"/>
                  </p:ext>
                </p:extLst>
              </p:nvPr>
            </p:nvGraphicFramePr>
            <p:xfrm>
              <a:off x="1977935" y="3450648"/>
              <a:ext cx="8725213" cy="1425321"/>
            </p:xfrm>
            <a:graphic>
              <a:graphicData uri="http://schemas.openxmlformats.org/drawingml/2006/table">
                <a:tbl>
                  <a:tblPr/>
                  <a:tblGrid>
                    <a:gridCol w="13666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586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3054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4000" b="0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40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co-ordinates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7588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baseline="0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co-ordinates</a:t>
                          </a:r>
                          <a:r>
                            <a:rPr lang="en-GB" sz="4000" b="0" i="0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40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4000" b="0" i="1" u="none" strike="noStrike" smtClean="0">
                                      <a:solidFill>
                                        <a:srgbClr val="7030A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4000" b="0" i="1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0809115"/>
                  </p:ext>
                </p:extLst>
              </p:nvPr>
            </p:nvGraphicFramePr>
            <p:xfrm>
              <a:off x="1977935" y="3450648"/>
              <a:ext cx="8725213" cy="1425321"/>
            </p:xfrm>
            <a:graphic>
              <a:graphicData uri="http://schemas.openxmlformats.org/drawingml/2006/table">
                <a:tbl>
                  <a:tblPr/>
                  <a:tblGrid>
                    <a:gridCol w="13666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586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4000" b="0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40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co-ordinates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15721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543" t="-94030" b="-373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919536" y="5229200"/>
          <a:ext cx="8568953" cy="1219200"/>
        </p:xfrm>
        <a:graphic>
          <a:graphicData uri="http://schemas.openxmlformats.org/drawingml/2006/table">
            <a:tbl>
              <a:tblPr/>
              <a:tblGrid>
                <a:gridCol w="134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9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  <a:endParaRPr lang="en-GB" sz="4000" b="0" i="0" u="none" strike="noStrike" dirty="0">
                        <a:solidFill>
                          <a:srgbClr val="D6009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796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Translation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blipFill>
                <a:blip r:embed="rId3"/>
                <a:stretch>
                  <a:fillRect l="-6367" b="-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</p:spTree>
    <p:extLst>
      <p:ext uri="{BB962C8B-B14F-4D97-AF65-F5344CB8AC3E}">
        <p14:creationId xmlns:p14="http://schemas.microsoft.com/office/powerpoint/2010/main" val="327098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03512" y="3356992"/>
                <a:ext cx="8784976" cy="226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Translation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56992"/>
                <a:ext cx="8784976" cy="2269404"/>
              </a:xfrm>
              <a:prstGeom prst="rect">
                <a:avLst/>
              </a:prstGeom>
              <a:blipFill>
                <a:blip r:embed="rId3"/>
                <a:stretch>
                  <a:fillRect l="-5895" b="-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</p:spTree>
    <p:extLst>
      <p:ext uri="{BB962C8B-B14F-4D97-AF65-F5344CB8AC3E}">
        <p14:creationId xmlns:p14="http://schemas.microsoft.com/office/powerpoint/2010/main" val="351607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Translation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blipFill>
                <a:blip r:embed="rId3"/>
                <a:stretch>
                  <a:fillRect l="-6367" b="-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</p:spTree>
    <p:extLst>
      <p:ext uri="{BB962C8B-B14F-4D97-AF65-F5344CB8AC3E}">
        <p14:creationId xmlns:p14="http://schemas.microsoft.com/office/powerpoint/2010/main" val="2982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Translation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56992"/>
                <a:ext cx="8136904" cy="2269404"/>
              </a:xfrm>
              <a:prstGeom prst="rect">
                <a:avLst/>
              </a:prstGeom>
              <a:blipFill>
                <a:blip r:embed="rId3"/>
                <a:stretch>
                  <a:fillRect l="-6367" b="-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</p:spTree>
    <p:extLst>
      <p:ext uri="{BB962C8B-B14F-4D97-AF65-F5344CB8AC3E}">
        <p14:creationId xmlns:p14="http://schemas.microsoft.com/office/powerpoint/2010/main" val="34140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192C38-8DB5-4E67-37F6-449BBE393304}"/>
                  </a:ext>
                </a:extLst>
              </p:cNvPr>
              <p:cNvSpPr txBox="1"/>
              <p:nvPr/>
            </p:nvSpPr>
            <p:spPr>
              <a:xfrm>
                <a:off x="587388" y="3140968"/>
                <a:ext cx="11017224" cy="127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Stretch in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i="1" dirty="0"/>
                  <a:t>-</a:t>
                </a:r>
                <a:r>
                  <a:rPr lang="en-GB" sz="5400" dirty="0"/>
                  <a:t>direction by scale factor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192C38-8DB5-4E67-37F6-449BBE393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3140968"/>
                <a:ext cx="11017224" cy="1270925"/>
              </a:xfrm>
              <a:prstGeom prst="rect">
                <a:avLst/>
              </a:prstGeom>
              <a:blipFill>
                <a:blip r:embed="rId3"/>
                <a:stretch>
                  <a:fillRect l="-2931"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/>
              <p:nvPr/>
            </p:nvSpPr>
            <p:spPr>
              <a:xfrm>
                <a:off x="4686150" y="4293096"/>
                <a:ext cx="3035723" cy="221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50" y="4293096"/>
                <a:ext cx="3035723" cy="22183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93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192C38-8DB5-4E67-37F6-449BBE393304}"/>
                  </a:ext>
                </a:extLst>
              </p:cNvPr>
              <p:cNvSpPr txBox="1"/>
              <p:nvPr/>
            </p:nvSpPr>
            <p:spPr>
              <a:xfrm>
                <a:off x="587388" y="3140968"/>
                <a:ext cx="110172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Stretch in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i="1" dirty="0"/>
                  <a:t>-</a:t>
                </a:r>
                <a:r>
                  <a:rPr lang="en-GB" sz="5400" dirty="0"/>
                  <a:t>direction by scale factor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192C38-8DB5-4E67-37F6-449BBE393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3140968"/>
                <a:ext cx="11017224" cy="923330"/>
              </a:xfrm>
              <a:prstGeom prst="rect">
                <a:avLst/>
              </a:prstGeom>
              <a:blipFill>
                <a:blip r:embed="rId3"/>
                <a:stretch>
                  <a:fillRect l="-2931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/>
              <p:nvPr/>
            </p:nvSpPr>
            <p:spPr>
              <a:xfrm>
                <a:off x="4079776" y="4293096"/>
                <a:ext cx="43204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293096"/>
                <a:ext cx="4320480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39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192C38-8DB5-4E67-37F6-449BBE393304}"/>
              </a:ext>
            </a:extLst>
          </p:cNvPr>
          <p:cNvSpPr txBox="1"/>
          <p:nvPr/>
        </p:nvSpPr>
        <p:spPr>
          <a:xfrm>
            <a:off x="2395165" y="3077206"/>
            <a:ext cx="7617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Reflect in the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axis.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/>
              <p:nvPr/>
            </p:nvSpPr>
            <p:spPr>
              <a:xfrm>
                <a:off x="4079776" y="4277535"/>
                <a:ext cx="43204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277535"/>
                <a:ext cx="432048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808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5446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1384" y="1604699"/>
            <a:ext cx="11305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transformations?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192C38-8DB5-4E67-37F6-449BBE393304}"/>
              </a:ext>
            </a:extLst>
          </p:cNvPr>
          <p:cNvSpPr txBox="1"/>
          <p:nvPr/>
        </p:nvSpPr>
        <p:spPr>
          <a:xfrm>
            <a:off x="2395165" y="3077206"/>
            <a:ext cx="7617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Reflect in the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axis.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/>
              <p:nvPr/>
            </p:nvSpPr>
            <p:spPr>
              <a:xfrm>
                <a:off x="4267372" y="4277535"/>
                <a:ext cx="3873278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BB07EA-5F88-0373-B7B2-BCCB26C32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372" y="4277535"/>
                <a:ext cx="3873278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67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330632A6-3A67-2D61-1D60-BB4EC86352B0}"/>
              </a:ext>
            </a:extLst>
          </p:cNvPr>
          <p:cNvSpPr txBox="1"/>
          <p:nvPr/>
        </p:nvSpPr>
        <p:spPr>
          <a:xfrm>
            <a:off x="1163452" y="764704"/>
            <a:ext cx="97930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Transformations of Functions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05233B-20A6-7E02-2829-803910805FC2}"/>
              </a:ext>
            </a:extLst>
          </p:cNvPr>
          <p:cNvSpPr txBox="1"/>
          <p:nvPr/>
        </p:nvSpPr>
        <p:spPr>
          <a:xfrm>
            <a:off x="983432" y="2420888"/>
            <a:ext cx="10153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There are 8 transformations that you can perform </a:t>
            </a:r>
          </a:p>
          <a:p>
            <a:pPr algn="ctr"/>
            <a:r>
              <a:rPr lang="en-GB" sz="6600" dirty="0"/>
              <a:t>to all types of graphs. </a:t>
            </a:r>
          </a:p>
        </p:txBody>
      </p:sp>
    </p:spTree>
    <p:extLst>
      <p:ext uri="{BB962C8B-B14F-4D97-AF65-F5344CB8AC3E}">
        <p14:creationId xmlns:p14="http://schemas.microsoft.com/office/powerpoint/2010/main" val="3421532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361399"/>
            <a:ext cx="11089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Where would each of these points end up?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732273"/>
                  </p:ext>
                </p:extLst>
              </p:nvPr>
            </p:nvGraphicFramePr>
            <p:xfrm>
              <a:off x="3503712" y="1484784"/>
              <a:ext cx="5184576" cy="499561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2265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6192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6699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GB" sz="28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80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𝟔</m:t>
                                    </m:r>
                                    <m:r>
                                      <a:rPr lang="en-GB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280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,−</m:t>
                                    </m:r>
                                    <m:r>
                                      <a:rPr lang="en-GB" sz="280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+1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GB" sz="3200" smtClean="0">
                                    <a:latin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967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GB" sz="32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GB" sz="3200" smtClean="0">
                                            <a:latin typeface="Cambria Math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721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732273"/>
                  </p:ext>
                </p:extLst>
              </p:nvPr>
            </p:nvGraphicFramePr>
            <p:xfrm>
              <a:off x="3503712" y="1484784"/>
              <a:ext cx="5184576" cy="499561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2265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6192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669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1075" r="-77917" b="-7849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9301" t="-1075" r="-538" b="-7849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98947" r="-77917" b="-66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196875" r="-77917" b="-5614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300000" r="-77917" b="-46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400000" r="-77917" b="-36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953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302548" r="-77917" b="-1222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665263" r="-77917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8" t="-765263" r="-7791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3F6C7B-A750-201B-D4E6-EEFE439D824E}"/>
                  </a:ext>
                </a:extLst>
              </p:cNvPr>
              <p:cNvSpPr txBox="1"/>
              <p:nvPr/>
            </p:nvSpPr>
            <p:spPr>
              <a:xfrm>
                <a:off x="6528048" y="2060849"/>
                <a:ext cx="19420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5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3F6C7B-A750-201B-D4E6-EEFE439D8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060849"/>
                <a:ext cx="194207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967AD0-0199-8D4D-2DC6-74D996503D93}"/>
                  </a:ext>
                </a:extLst>
              </p:cNvPr>
              <p:cNvSpPr txBox="1"/>
              <p:nvPr/>
            </p:nvSpPr>
            <p:spPr>
              <a:xfrm>
                <a:off x="6495892" y="2640913"/>
                <a:ext cx="20035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 −4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967AD0-0199-8D4D-2DC6-74D996503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892" y="2640913"/>
                <a:ext cx="200355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07A1CC-8B12-40C3-7A94-6A58B60D5879}"/>
                  </a:ext>
                </a:extLst>
              </p:cNvPr>
              <p:cNvSpPr txBox="1"/>
              <p:nvPr/>
            </p:nvSpPr>
            <p:spPr>
              <a:xfrm>
                <a:off x="6439088" y="3178112"/>
                <a:ext cx="212994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6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,−12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07A1CC-8B12-40C3-7A94-6A58B60D5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88" y="3178112"/>
                <a:ext cx="212994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F5459C-030E-07CD-2247-63FFE39F834B}"/>
                  </a:ext>
                </a:extLst>
              </p:cNvPr>
              <p:cNvSpPr txBox="1"/>
              <p:nvPr/>
            </p:nvSpPr>
            <p:spPr>
              <a:xfrm>
                <a:off x="6562164" y="3762887"/>
                <a:ext cx="19420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6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,−5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F5459C-030E-07CD-2247-63FFE39F8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164" y="3762887"/>
                <a:ext cx="194207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CF6DAF-A9B3-83EB-89A1-017C70E7CBC5}"/>
                  </a:ext>
                </a:extLst>
              </p:cNvPr>
              <p:cNvSpPr txBox="1"/>
              <p:nvPr/>
            </p:nvSpPr>
            <p:spPr>
              <a:xfrm>
                <a:off x="6493556" y="4536867"/>
                <a:ext cx="21947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24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CF6DAF-A9B3-83EB-89A1-017C70E7C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556" y="4536867"/>
                <a:ext cx="219473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A0CE83-DBF2-4DDC-2A69-4C48F8AEC420}"/>
                  </a:ext>
                </a:extLst>
              </p:cNvPr>
              <p:cNvSpPr txBox="1"/>
              <p:nvPr/>
            </p:nvSpPr>
            <p:spPr>
              <a:xfrm>
                <a:off x="6624626" y="5284704"/>
                <a:ext cx="18171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−6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A0CE83-DBF2-4DDC-2A69-4C48F8AEC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626" y="5284704"/>
                <a:ext cx="181715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58BD67-96CD-CAD4-5632-3B2F6E6AB9BD}"/>
                  </a:ext>
                </a:extLst>
              </p:cNvPr>
              <p:cNvSpPr txBox="1"/>
              <p:nvPr/>
            </p:nvSpPr>
            <p:spPr>
              <a:xfrm>
                <a:off x="6816080" y="5869479"/>
                <a:ext cx="1566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6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58BD67-96CD-CAD4-5632-3B2F6E6AB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869479"/>
                <a:ext cx="15663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75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68009" y="746127"/>
                <a:ext cx="3856023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Sketch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9" y="746127"/>
                <a:ext cx="3856023" cy="584775"/>
              </a:xfrm>
              <a:prstGeom prst="rect">
                <a:avLst/>
              </a:prstGeom>
              <a:blipFill>
                <a:blip r:embed="rId2"/>
                <a:stretch>
                  <a:fillRect b="-17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6168008" y="5229200"/>
            <a:ext cx="38137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8028371" y="2827858"/>
            <a:ext cx="0" cy="3290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Freeform 17"/>
          <p:cNvSpPr/>
          <p:nvPr/>
        </p:nvSpPr>
        <p:spPr>
          <a:xfrm>
            <a:off x="6405203" y="2635798"/>
            <a:ext cx="3327901" cy="2057463"/>
          </a:xfrm>
          <a:custGeom>
            <a:avLst/>
            <a:gdLst>
              <a:gd name="connsiteX0" fmla="*/ 0 w 2576223"/>
              <a:gd name="connsiteY0" fmla="*/ 0 h 1665799"/>
              <a:gd name="connsiteX1" fmla="*/ 230588 w 2576223"/>
              <a:gd name="connsiteY1" fmla="*/ 707666 h 1665799"/>
              <a:gd name="connsiteX2" fmla="*/ 620202 w 2576223"/>
              <a:gd name="connsiteY2" fmla="*/ 1343770 h 1665799"/>
              <a:gd name="connsiteX3" fmla="*/ 1033670 w 2576223"/>
              <a:gd name="connsiteY3" fmla="*/ 1614115 h 1665799"/>
              <a:gd name="connsiteX4" fmla="*/ 1248355 w 2576223"/>
              <a:gd name="connsiteY4" fmla="*/ 1653871 h 1665799"/>
              <a:gd name="connsiteX5" fmla="*/ 1510748 w 2576223"/>
              <a:gd name="connsiteY5" fmla="*/ 1622066 h 1665799"/>
              <a:gd name="connsiteX6" fmla="*/ 1852654 w 2576223"/>
              <a:gd name="connsiteY6" fmla="*/ 1455088 h 1665799"/>
              <a:gd name="connsiteX7" fmla="*/ 2242268 w 2576223"/>
              <a:gd name="connsiteY7" fmla="*/ 1033669 h 1665799"/>
              <a:gd name="connsiteX8" fmla="*/ 2472856 w 2576223"/>
              <a:gd name="connsiteY8" fmla="*/ 453224 h 1665799"/>
              <a:gd name="connsiteX9" fmla="*/ 2576223 w 2576223"/>
              <a:gd name="connsiteY9" fmla="*/ 31805 h 166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76223" h="1665799">
                <a:moveTo>
                  <a:pt x="0" y="0"/>
                </a:moveTo>
                <a:cubicBezTo>
                  <a:pt x="63610" y="241852"/>
                  <a:pt x="127221" y="483704"/>
                  <a:pt x="230588" y="707666"/>
                </a:cubicBezTo>
                <a:cubicBezTo>
                  <a:pt x="333955" y="931628"/>
                  <a:pt x="486355" y="1192695"/>
                  <a:pt x="620202" y="1343770"/>
                </a:cubicBezTo>
                <a:cubicBezTo>
                  <a:pt x="754049" y="1494845"/>
                  <a:pt x="928978" y="1562431"/>
                  <a:pt x="1033670" y="1614115"/>
                </a:cubicBezTo>
                <a:cubicBezTo>
                  <a:pt x="1138362" y="1665799"/>
                  <a:pt x="1168842" y="1652546"/>
                  <a:pt x="1248355" y="1653871"/>
                </a:cubicBezTo>
                <a:cubicBezTo>
                  <a:pt x="1327868" y="1655196"/>
                  <a:pt x="1410032" y="1655197"/>
                  <a:pt x="1510748" y="1622066"/>
                </a:cubicBezTo>
                <a:cubicBezTo>
                  <a:pt x="1611465" y="1588936"/>
                  <a:pt x="1730734" y="1553154"/>
                  <a:pt x="1852654" y="1455088"/>
                </a:cubicBezTo>
                <a:cubicBezTo>
                  <a:pt x="1974574" y="1357022"/>
                  <a:pt x="2138901" y="1200646"/>
                  <a:pt x="2242268" y="1033669"/>
                </a:cubicBezTo>
                <a:cubicBezTo>
                  <a:pt x="2345635" y="866692"/>
                  <a:pt x="2417197" y="620201"/>
                  <a:pt x="2472856" y="453224"/>
                </a:cubicBezTo>
                <a:cubicBezTo>
                  <a:pt x="2528515" y="286247"/>
                  <a:pt x="2552369" y="159026"/>
                  <a:pt x="2576223" y="31805"/>
                </a:cubicBezTo>
              </a:path>
            </a:pathLst>
          </a:cu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88735" y="4962384"/>
            <a:ext cx="465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49318" y="2472104"/>
            <a:ext cx="465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74" y="4203711"/>
            <a:ext cx="50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39656" y="746127"/>
                <a:ext cx="3856023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56" y="746127"/>
                <a:ext cx="385602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1839656" y="2472104"/>
            <a:ext cx="4185817" cy="3646482"/>
            <a:chOff x="698345" y="2338605"/>
            <a:chExt cx="3240360" cy="2952328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698345" y="4570853"/>
              <a:ext cx="295232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138505" y="2626637"/>
              <a:ext cx="0" cy="26642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 17"/>
            <p:cNvSpPr/>
            <p:nvPr/>
          </p:nvSpPr>
          <p:spPr>
            <a:xfrm>
              <a:off x="858426" y="2907680"/>
              <a:ext cx="2576223" cy="1665799"/>
            </a:xfrm>
            <a:custGeom>
              <a:avLst/>
              <a:gdLst>
                <a:gd name="connsiteX0" fmla="*/ 0 w 2576223"/>
                <a:gd name="connsiteY0" fmla="*/ 0 h 1665799"/>
                <a:gd name="connsiteX1" fmla="*/ 230588 w 2576223"/>
                <a:gd name="connsiteY1" fmla="*/ 707666 h 1665799"/>
                <a:gd name="connsiteX2" fmla="*/ 620202 w 2576223"/>
                <a:gd name="connsiteY2" fmla="*/ 1343770 h 1665799"/>
                <a:gd name="connsiteX3" fmla="*/ 1033670 w 2576223"/>
                <a:gd name="connsiteY3" fmla="*/ 1614115 h 1665799"/>
                <a:gd name="connsiteX4" fmla="*/ 1248355 w 2576223"/>
                <a:gd name="connsiteY4" fmla="*/ 1653871 h 1665799"/>
                <a:gd name="connsiteX5" fmla="*/ 1510748 w 2576223"/>
                <a:gd name="connsiteY5" fmla="*/ 1622066 h 1665799"/>
                <a:gd name="connsiteX6" fmla="*/ 1852654 w 2576223"/>
                <a:gd name="connsiteY6" fmla="*/ 1455088 h 1665799"/>
                <a:gd name="connsiteX7" fmla="*/ 2242268 w 2576223"/>
                <a:gd name="connsiteY7" fmla="*/ 1033669 h 1665799"/>
                <a:gd name="connsiteX8" fmla="*/ 2472856 w 2576223"/>
                <a:gd name="connsiteY8" fmla="*/ 453224 h 1665799"/>
                <a:gd name="connsiteX9" fmla="*/ 2576223 w 2576223"/>
                <a:gd name="connsiteY9" fmla="*/ 31805 h 166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6223" h="1665799">
                  <a:moveTo>
                    <a:pt x="0" y="0"/>
                  </a:moveTo>
                  <a:cubicBezTo>
                    <a:pt x="63610" y="241852"/>
                    <a:pt x="127221" y="483704"/>
                    <a:pt x="230588" y="707666"/>
                  </a:cubicBezTo>
                  <a:cubicBezTo>
                    <a:pt x="333955" y="931628"/>
                    <a:pt x="486355" y="1192695"/>
                    <a:pt x="620202" y="1343770"/>
                  </a:cubicBezTo>
                  <a:cubicBezTo>
                    <a:pt x="754049" y="1494845"/>
                    <a:pt x="928978" y="1562431"/>
                    <a:pt x="1033670" y="1614115"/>
                  </a:cubicBezTo>
                  <a:cubicBezTo>
                    <a:pt x="1138362" y="1665799"/>
                    <a:pt x="1168842" y="1652546"/>
                    <a:pt x="1248355" y="1653871"/>
                  </a:cubicBezTo>
                  <a:cubicBezTo>
                    <a:pt x="1327868" y="1655196"/>
                    <a:pt x="1410032" y="1655197"/>
                    <a:pt x="1510748" y="1622066"/>
                  </a:cubicBezTo>
                  <a:cubicBezTo>
                    <a:pt x="1611465" y="1588936"/>
                    <a:pt x="1730734" y="1553154"/>
                    <a:pt x="1852654" y="1455088"/>
                  </a:cubicBezTo>
                  <a:cubicBezTo>
                    <a:pt x="1974574" y="1357022"/>
                    <a:pt x="2138901" y="1200646"/>
                    <a:pt x="2242268" y="1033669"/>
                  </a:cubicBezTo>
                  <a:cubicBezTo>
                    <a:pt x="2345635" y="866692"/>
                    <a:pt x="2417197" y="620201"/>
                    <a:pt x="2472856" y="453224"/>
                  </a:cubicBezTo>
                  <a:cubicBezTo>
                    <a:pt x="2528515" y="286247"/>
                    <a:pt x="2552369" y="159026"/>
                    <a:pt x="2576223" y="31805"/>
                  </a:cubicBezTo>
                </a:path>
              </a:pathLst>
            </a:custGeom>
            <a:ln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00FF"/>
                  </a:solidFill>
                </a:rPr>
                <a:t>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578665" y="4354829"/>
              <a:ext cx="360040" cy="299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x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22481" y="2338605"/>
              <a:ext cx="360040" cy="299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198226" y="1480179"/>
                <a:ext cx="3024336" cy="633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226" y="1480179"/>
                <a:ext cx="3024336" cy="6335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556984" y="1501027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3600" baseline="30000" dirty="0">
                    <a:solidFill>
                      <a:srgbClr val="0000FF"/>
                    </a:solidFill>
                  </a:rPr>
                  <a:t> </a:t>
                </a:r>
                <a:r>
                  <a:rPr lang="en-GB" sz="3600" dirty="0">
                    <a:solidFill>
                      <a:srgbClr val="0000FF"/>
                    </a:solidFill>
                  </a:rPr>
                  <a:t>+ 3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984" y="1501027"/>
                <a:ext cx="3024336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444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39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64005" y="958939"/>
                <a:ext cx="3856023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Sketch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+2)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005" y="958939"/>
                <a:ext cx="3856023" cy="584775"/>
              </a:xfrm>
              <a:prstGeom prst="rect">
                <a:avLst/>
              </a:prstGeom>
              <a:blipFill>
                <a:blip r:embed="rId2"/>
                <a:stretch>
                  <a:fillRect b="-17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7306716" y="5367357"/>
            <a:ext cx="38137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9167079" y="2966015"/>
            <a:ext cx="0" cy="3290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Freeform 17"/>
          <p:cNvSpPr/>
          <p:nvPr/>
        </p:nvSpPr>
        <p:spPr>
          <a:xfrm>
            <a:off x="6463567" y="3313138"/>
            <a:ext cx="3327901" cy="2057463"/>
          </a:xfrm>
          <a:custGeom>
            <a:avLst/>
            <a:gdLst>
              <a:gd name="connsiteX0" fmla="*/ 0 w 2576223"/>
              <a:gd name="connsiteY0" fmla="*/ 0 h 1665799"/>
              <a:gd name="connsiteX1" fmla="*/ 230588 w 2576223"/>
              <a:gd name="connsiteY1" fmla="*/ 707666 h 1665799"/>
              <a:gd name="connsiteX2" fmla="*/ 620202 w 2576223"/>
              <a:gd name="connsiteY2" fmla="*/ 1343770 h 1665799"/>
              <a:gd name="connsiteX3" fmla="*/ 1033670 w 2576223"/>
              <a:gd name="connsiteY3" fmla="*/ 1614115 h 1665799"/>
              <a:gd name="connsiteX4" fmla="*/ 1248355 w 2576223"/>
              <a:gd name="connsiteY4" fmla="*/ 1653871 h 1665799"/>
              <a:gd name="connsiteX5" fmla="*/ 1510748 w 2576223"/>
              <a:gd name="connsiteY5" fmla="*/ 1622066 h 1665799"/>
              <a:gd name="connsiteX6" fmla="*/ 1852654 w 2576223"/>
              <a:gd name="connsiteY6" fmla="*/ 1455088 h 1665799"/>
              <a:gd name="connsiteX7" fmla="*/ 2242268 w 2576223"/>
              <a:gd name="connsiteY7" fmla="*/ 1033669 h 1665799"/>
              <a:gd name="connsiteX8" fmla="*/ 2472856 w 2576223"/>
              <a:gd name="connsiteY8" fmla="*/ 453224 h 1665799"/>
              <a:gd name="connsiteX9" fmla="*/ 2576223 w 2576223"/>
              <a:gd name="connsiteY9" fmla="*/ 31805 h 166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76223" h="1665799">
                <a:moveTo>
                  <a:pt x="0" y="0"/>
                </a:moveTo>
                <a:cubicBezTo>
                  <a:pt x="63610" y="241852"/>
                  <a:pt x="127221" y="483704"/>
                  <a:pt x="230588" y="707666"/>
                </a:cubicBezTo>
                <a:cubicBezTo>
                  <a:pt x="333955" y="931628"/>
                  <a:pt x="486355" y="1192695"/>
                  <a:pt x="620202" y="1343770"/>
                </a:cubicBezTo>
                <a:cubicBezTo>
                  <a:pt x="754049" y="1494845"/>
                  <a:pt x="928978" y="1562431"/>
                  <a:pt x="1033670" y="1614115"/>
                </a:cubicBezTo>
                <a:cubicBezTo>
                  <a:pt x="1138362" y="1665799"/>
                  <a:pt x="1168842" y="1652546"/>
                  <a:pt x="1248355" y="1653871"/>
                </a:cubicBezTo>
                <a:cubicBezTo>
                  <a:pt x="1327868" y="1655196"/>
                  <a:pt x="1410032" y="1655197"/>
                  <a:pt x="1510748" y="1622066"/>
                </a:cubicBezTo>
                <a:cubicBezTo>
                  <a:pt x="1611465" y="1588936"/>
                  <a:pt x="1730734" y="1553154"/>
                  <a:pt x="1852654" y="1455088"/>
                </a:cubicBezTo>
                <a:cubicBezTo>
                  <a:pt x="1974574" y="1357022"/>
                  <a:pt x="2138901" y="1200646"/>
                  <a:pt x="2242268" y="1033669"/>
                </a:cubicBezTo>
                <a:cubicBezTo>
                  <a:pt x="2345635" y="866692"/>
                  <a:pt x="2417197" y="620201"/>
                  <a:pt x="2472856" y="453224"/>
                </a:cubicBezTo>
                <a:cubicBezTo>
                  <a:pt x="2528515" y="286247"/>
                  <a:pt x="2552369" y="159026"/>
                  <a:pt x="2576223" y="31805"/>
                </a:cubicBezTo>
              </a:path>
            </a:pathLst>
          </a:custGeom>
          <a:ln>
            <a:solidFill>
              <a:srgbClr val="CC00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64172" y="5177343"/>
            <a:ext cx="465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88026" y="2610261"/>
            <a:ext cx="465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4789" y="5337273"/>
            <a:ext cx="50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70131" y="957106"/>
                <a:ext cx="2528152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131" y="957106"/>
                <a:ext cx="25281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1135732" y="2636912"/>
            <a:ext cx="4336486" cy="3646482"/>
            <a:chOff x="698345" y="2338605"/>
            <a:chExt cx="3356997" cy="2952328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698345" y="4570853"/>
              <a:ext cx="29523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138505" y="2626637"/>
              <a:ext cx="0" cy="26642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 17"/>
            <p:cNvSpPr/>
            <p:nvPr/>
          </p:nvSpPr>
          <p:spPr>
            <a:xfrm>
              <a:off x="858426" y="2907680"/>
              <a:ext cx="2576223" cy="1665799"/>
            </a:xfrm>
            <a:custGeom>
              <a:avLst/>
              <a:gdLst>
                <a:gd name="connsiteX0" fmla="*/ 0 w 2576223"/>
                <a:gd name="connsiteY0" fmla="*/ 0 h 1665799"/>
                <a:gd name="connsiteX1" fmla="*/ 230588 w 2576223"/>
                <a:gd name="connsiteY1" fmla="*/ 707666 h 1665799"/>
                <a:gd name="connsiteX2" fmla="*/ 620202 w 2576223"/>
                <a:gd name="connsiteY2" fmla="*/ 1343770 h 1665799"/>
                <a:gd name="connsiteX3" fmla="*/ 1033670 w 2576223"/>
                <a:gd name="connsiteY3" fmla="*/ 1614115 h 1665799"/>
                <a:gd name="connsiteX4" fmla="*/ 1248355 w 2576223"/>
                <a:gd name="connsiteY4" fmla="*/ 1653871 h 1665799"/>
                <a:gd name="connsiteX5" fmla="*/ 1510748 w 2576223"/>
                <a:gd name="connsiteY5" fmla="*/ 1622066 h 1665799"/>
                <a:gd name="connsiteX6" fmla="*/ 1852654 w 2576223"/>
                <a:gd name="connsiteY6" fmla="*/ 1455088 h 1665799"/>
                <a:gd name="connsiteX7" fmla="*/ 2242268 w 2576223"/>
                <a:gd name="connsiteY7" fmla="*/ 1033669 h 1665799"/>
                <a:gd name="connsiteX8" fmla="*/ 2472856 w 2576223"/>
                <a:gd name="connsiteY8" fmla="*/ 453224 h 1665799"/>
                <a:gd name="connsiteX9" fmla="*/ 2576223 w 2576223"/>
                <a:gd name="connsiteY9" fmla="*/ 31805 h 166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6223" h="1665799">
                  <a:moveTo>
                    <a:pt x="0" y="0"/>
                  </a:moveTo>
                  <a:cubicBezTo>
                    <a:pt x="63610" y="241852"/>
                    <a:pt x="127221" y="483704"/>
                    <a:pt x="230588" y="707666"/>
                  </a:cubicBezTo>
                  <a:cubicBezTo>
                    <a:pt x="333955" y="931628"/>
                    <a:pt x="486355" y="1192695"/>
                    <a:pt x="620202" y="1343770"/>
                  </a:cubicBezTo>
                  <a:cubicBezTo>
                    <a:pt x="754049" y="1494845"/>
                    <a:pt x="928978" y="1562431"/>
                    <a:pt x="1033670" y="1614115"/>
                  </a:cubicBezTo>
                  <a:cubicBezTo>
                    <a:pt x="1138362" y="1665799"/>
                    <a:pt x="1168842" y="1652546"/>
                    <a:pt x="1248355" y="1653871"/>
                  </a:cubicBezTo>
                  <a:cubicBezTo>
                    <a:pt x="1327868" y="1655196"/>
                    <a:pt x="1410032" y="1655197"/>
                    <a:pt x="1510748" y="1622066"/>
                  </a:cubicBezTo>
                  <a:cubicBezTo>
                    <a:pt x="1611465" y="1588936"/>
                    <a:pt x="1730734" y="1553154"/>
                    <a:pt x="1852654" y="1455088"/>
                  </a:cubicBezTo>
                  <a:cubicBezTo>
                    <a:pt x="1974574" y="1357022"/>
                    <a:pt x="2138901" y="1200646"/>
                    <a:pt x="2242268" y="1033669"/>
                  </a:cubicBezTo>
                  <a:cubicBezTo>
                    <a:pt x="2345635" y="866692"/>
                    <a:pt x="2417197" y="620201"/>
                    <a:pt x="2472856" y="453224"/>
                  </a:cubicBezTo>
                  <a:cubicBezTo>
                    <a:pt x="2528515" y="286247"/>
                    <a:pt x="2552369" y="159026"/>
                    <a:pt x="2576223" y="31805"/>
                  </a:cubicBezTo>
                </a:path>
              </a:pathLst>
            </a:custGeom>
            <a:ln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00FF"/>
                  </a:solidFill>
                </a:rPr>
                <a:t>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695302" y="4421340"/>
              <a:ext cx="360040" cy="2990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x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22481" y="2338605"/>
              <a:ext cx="360040" cy="2990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500749" y="1643154"/>
                <a:ext cx="3024336" cy="633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749" y="1643154"/>
                <a:ext cx="3024336" cy="6335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695692" y="1639184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r>
                  <a:rPr lang="en-GB" sz="3600" baseline="30000" dirty="0">
                    <a:solidFill>
                      <a:srgbClr val="FF00FF"/>
                    </a:solidFill>
                  </a:rPr>
                  <a:t> </a:t>
                </a:r>
                <a:endParaRPr lang="en-GB" sz="3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692" y="1639184"/>
                <a:ext cx="302433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14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39" grpId="0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392540" y="1988840"/>
            <a:ext cx="4107677" cy="4322412"/>
            <a:chOff x="2778920" y="2274940"/>
            <a:chExt cx="3319697" cy="3848519"/>
          </a:xfrm>
        </p:grpSpPr>
        <p:sp>
          <p:nvSpPr>
            <p:cNvPr id="6" name="Freeform: Shape 5"/>
            <p:cNvSpPr/>
            <p:nvPr/>
          </p:nvSpPr>
          <p:spPr>
            <a:xfrm>
              <a:off x="2887336" y="3000534"/>
              <a:ext cx="2317898" cy="1829136"/>
            </a:xfrm>
            <a:custGeom>
              <a:avLst/>
              <a:gdLst>
                <a:gd name="connsiteX0" fmla="*/ 0 w 2317898"/>
                <a:gd name="connsiteY0" fmla="*/ 0 h 1829136"/>
                <a:gd name="connsiteX1" fmla="*/ 829340 w 2317898"/>
                <a:gd name="connsiteY1" fmla="*/ 1531088 h 1829136"/>
                <a:gd name="connsiteX2" fmla="*/ 1222744 w 2317898"/>
                <a:gd name="connsiteY2" fmla="*/ 1828800 h 1829136"/>
                <a:gd name="connsiteX3" fmla="*/ 1626782 w 2317898"/>
                <a:gd name="connsiteY3" fmla="*/ 1520455 h 1829136"/>
                <a:gd name="connsiteX4" fmla="*/ 2317898 w 2317898"/>
                <a:gd name="connsiteY4" fmla="*/ 74428 h 18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7898" h="1829136">
                  <a:moveTo>
                    <a:pt x="0" y="0"/>
                  </a:moveTo>
                  <a:cubicBezTo>
                    <a:pt x="312774" y="613144"/>
                    <a:pt x="625549" y="1226288"/>
                    <a:pt x="829340" y="1531088"/>
                  </a:cubicBezTo>
                  <a:cubicBezTo>
                    <a:pt x="1033131" y="1835888"/>
                    <a:pt x="1089837" y="1830572"/>
                    <a:pt x="1222744" y="1828800"/>
                  </a:cubicBezTo>
                  <a:cubicBezTo>
                    <a:pt x="1355651" y="1827028"/>
                    <a:pt x="1444256" y="1812850"/>
                    <a:pt x="1626782" y="1520455"/>
                  </a:cubicBezTo>
                  <a:cubicBezTo>
                    <a:pt x="1809308" y="1228060"/>
                    <a:pt x="2063603" y="651244"/>
                    <a:pt x="2317898" y="74428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2778920" y="4517923"/>
              <a:ext cx="3026120" cy="105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507392" y="2614548"/>
              <a:ext cx="0" cy="35089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332666" y="2274940"/>
                  <a:ext cx="360040" cy="328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2666" y="2274940"/>
                  <a:ext cx="360040" cy="328840"/>
                </a:xfrm>
                <a:prstGeom prst="rect">
                  <a:avLst/>
                </a:prstGeom>
                <a:blipFill>
                  <a:blip r:embed="rId2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3437604" y="4517923"/>
              <a:ext cx="474460" cy="465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-2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738577" y="4362527"/>
                  <a:ext cx="360040" cy="328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8577" y="4362527"/>
                  <a:ext cx="360040" cy="32884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Straight Arrow Connector 18"/>
          <p:cNvCxnSpPr/>
          <p:nvPr/>
        </p:nvCxnSpPr>
        <p:spPr>
          <a:xfrm flipV="1">
            <a:off x="6547374" y="4526039"/>
            <a:ext cx="3744415" cy="118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8686124" y="2388288"/>
            <a:ext cx="0" cy="39409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469925" y="2006862"/>
                <a:ext cx="445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925" y="2006862"/>
                <a:ext cx="445501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557276" y="4537865"/>
            <a:ext cx="484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-2</a:t>
            </a:r>
          </a:p>
        </p:txBody>
      </p:sp>
      <p:sp>
        <p:nvSpPr>
          <p:cNvPr id="27" name="Freeform: Shape 19"/>
          <p:cNvSpPr/>
          <p:nvPr/>
        </p:nvSpPr>
        <p:spPr>
          <a:xfrm flipV="1">
            <a:off x="6697177" y="4195643"/>
            <a:ext cx="2868086" cy="2054369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09550" y="4351507"/>
                <a:ext cx="445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9550" y="4351507"/>
                <a:ext cx="44550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01668" y="719081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668" y="719081"/>
                <a:ext cx="3856023" cy="646331"/>
              </a:xfrm>
              <a:prstGeom prst="rect">
                <a:avLst/>
              </a:prstGeom>
              <a:blipFill>
                <a:blip r:embed="rId7"/>
                <a:stretch>
                  <a:fillRect t="-3077" b="-1923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240651" y="728633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651" y="728633"/>
                <a:ext cx="385602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603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3D38A1F-6384-EFD4-0AB8-259E65200011}"/>
              </a:ext>
            </a:extLst>
          </p:cNvPr>
          <p:cNvGrpSpPr/>
          <p:nvPr/>
        </p:nvGrpSpPr>
        <p:grpSpPr>
          <a:xfrm>
            <a:off x="802676" y="2237019"/>
            <a:ext cx="5212220" cy="4072300"/>
            <a:chOff x="2104470" y="2483782"/>
            <a:chExt cx="3754734" cy="280294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2104470" y="3691716"/>
              <a:ext cx="3516807" cy="75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3832181" y="2590685"/>
              <a:ext cx="761" cy="26960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801016" y="2483782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1016" y="2483782"/>
                  <a:ext cx="36004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3121028" y="3648038"/>
              <a:ext cx="3916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-1</a:t>
              </a:r>
            </a:p>
          </p:txBody>
        </p:sp>
        <p:sp>
          <p:nvSpPr>
            <p:cNvPr id="15" name="Freeform: Shape 14"/>
            <p:cNvSpPr/>
            <p:nvPr/>
          </p:nvSpPr>
          <p:spPr>
            <a:xfrm rot="10800000" flipV="1">
              <a:off x="3098531" y="2930927"/>
              <a:ext cx="1722476" cy="1668534"/>
            </a:xfrm>
            <a:custGeom>
              <a:avLst/>
              <a:gdLst>
                <a:gd name="connsiteX0" fmla="*/ 0 w 2317898"/>
                <a:gd name="connsiteY0" fmla="*/ 0 h 1829136"/>
                <a:gd name="connsiteX1" fmla="*/ 829340 w 2317898"/>
                <a:gd name="connsiteY1" fmla="*/ 1531088 h 1829136"/>
                <a:gd name="connsiteX2" fmla="*/ 1222744 w 2317898"/>
                <a:gd name="connsiteY2" fmla="*/ 1828800 h 1829136"/>
                <a:gd name="connsiteX3" fmla="*/ 1626782 w 2317898"/>
                <a:gd name="connsiteY3" fmla="*/ 1520455 h 1829136"/>
                <a:gd name="connsiteX4" fmla="*/ 2317898 w 2317898"/>
                <a:gd name="connsiteY4" fmla="*/ 74428 h 18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7898" h="1829136">
                  <a:moveTo>
                    <a:pt x="0" y="0"/>
                  </a:moveTo>
                  <a:cubicBezTo>
                    <a:pt x="312774" y="613144"/>
                    <a:pt x="625549" y="1226288"/>
                    <a:pt x="829340" y="1531088"/>
                  </a:cubicBezTo>
                  <a:cubicBezTo>
                    <a:pt x="1033131" y="1835888"/>
                    <a:pt x="1089837" y="1830572"/>
                    <a:pt x="1222744" y="1828800"/>
                  </a:cubicBezTo>
                  <a:cubicBezTo>
                    <a:pt x="1355651" y="1827028"/>
                    <a:pt x="1444256" y="1812850"/>
                    <a:pt x="1626782" y="1520455"/>
                  </a:cubicBezTo>
                  <a:cubicBezTo>
                    <a:pt x="1809308" y="1228060"/>
                    <a:pt x="2063603" y="651244"/>
                    <a:pt x="2317898" y="74428"/>
                  </a:cubicBezTo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499164" y="3648038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9164" y="3648038"/>
                  <a:ext cx="36004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/>
            <p:cNvSpPr txBox="1"/>
            <p:nvPr/>
          </p:nvSpPr>
          <p:spPr>
            <a:xfrm>
              <a:off x="4419867" y="3622535"/>
              <a:ext cx="3916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3204" y="4473050"/>
              <a:ext cx="467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-2</a:t>
              </a:r>
            </a:p>
          </p:txBody>
        </p:sp>
      </p:grpSp>
      <p:sp>
        <p:nvSpPr>
          <p:cNvPr id="29" name="Freeform: Shape 6"/>
          <p:cNvSpPr/>
          <p:nvPr/>
        </p:nvSpPr>
        <p:spPr>
          <a:xfrm>
            <a:off x="6956294" y="3224576"/>
            <a:ext cx="3937192" cy="1721224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7124325" y="4038528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8852036" y="2937497"/>
            <a:ext cx="761" cy="2696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8699335" y="25186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9335" y="2518661"/>
                <a:ext cx="360040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0599375" y="388290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9375" y="3882902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264398" y="3994850"/>
            <a:ext cx="391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06468" y="4007622"/>
            <a:ext cx="391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533059" y="4819862"/>
            <a:ext cx="46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838963" y="946027"/>
                <a:ext cx="3856023" cy="7002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>
                    <a:solidFill>
                      <a:srgbClr val="FFC000"/>
                    </a:solidFill>
                    <a:latin typeface="+mj-lt"/>
                  </a:rPr>
                  <a:t>(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3600" i="1" dirty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36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36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3600" dirty="0">
                    <a:solidFill>
                      <a:srgbClr val="FFC000"/>
                    </a:solidFill>
                    <a:latin typeface="+mj-lt"/>
                  </a:rPr>
                  <a:t>)</a:t>
                </a:r>
                <a:endParaRPr lang="en-GB" sz="36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963" y="946027"/>
                <a:ext cx="3856023" cy="700256"/>
              </a:xfrm>
              <a:prstGeom prst="rect">
                <a:avLst/>
              </a:prstGeom>
              <a:blipFill>
                <a:blip r:embed="rId6"/>
                <a:stretch>
                  <a:fillRect t="-1439" b="-122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315632" y="900303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632" y="900303"/>
                <a:ext cx="385602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33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5" grpId="0"/>
      <p:bldP spid="46" grpId="0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Arrow Connector 28"/>
          <p:cNvCxnSpPr/>
          <p:nvPr/>
        </p:nvCxnSpPr>
        <p:spPr>
          <a:xfrm>
            <a:off x="6648945" y="4474084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8377416" y="2560180"/>
            <a:ext cx="0" cy="3508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092790" y="427932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790" y="4279325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202690" y="222057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690" y="2220571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Freeform: Shape 42"/>
          <p:cNvSpPr/>
          <p:nvPr/>
        </p:nvSpPr>
        <p:spPr>
          <a:xfrm>
            <a:off x="7711445" y="3041129"/>
            <a:ext cx="1554484" cy="2881423"/>
          </a:xfrm>
          <a:custGeom>
            <a:avLst/>
            <a:gdLst>
              <a:gd name="connsiteX0" fmla="*/ 0 w 2828261"/>
              <a:gd name="connsiteY0" fmla="*/ 2881423 h 2881423"/>
              <a:gd name="connsiteX1" fmla="*/ 1105786 w 2828261"/>
              <a:gd name="connsiteY1" fmla="*/ 1446028 h 2881423"/>
              <a:gd name="connsiteX2" fmla="*/ 1807535 w 2828261"/>
              <a:gd name="connsiteY2" fmla="*/ 1988288 h 2881423"/>
              <a:gd name="connsiteX3" fmla="*/ 2264735 w 2828261"/>
              <a:gd name="connsiteY3" fmla="*/ 1637414 h 2881423"/>
              <a:gd name="connsiteX4" fmla="*/ 2668772 w 2828261"/>
              <a:gd name="connsiteY4" fmla="*/ 606056 h 2881423"/>
              <a:gd name="connsiteX5" fmla="*/ 2828261 w 2828261"/>
              <a:gd name="connsiteY5" fmla="*/ 0 h 288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8261" h="2881423">
                <a:moveTo>
                  <a:pt x="0" y="2881423"/>
                </a:moveTo>
                <a:cubicBezTo>
                  <a:pt x="402265" y="2238153"/>
                  <a:pt x="804530" y="1594884"/>
                  <a:pt x="1105786" y="1446028"/>
                </a:cubicBezTo>
                <a:cubicBezTo>
                  <a:pt x="1407042" y="1297172"/>
                  <a:pt x="1614377" y="1956390"/>
                  <a:pt x="1807535" y="1988288"/>
                </a:cubicBezTo>
                <a:cubicBezTo>
                  <a:pt x="2000693" y="2020186"/>
                  <a:pt x="2121195" y="1867786"/>
                  <a:pt x="2264735" y="1637414"/>
                </a:cubicBezTo>
                <a:cubicBezTo>
                  <a:pt x="2408275" y="1407042"/>
                  <a:pt x="2574851" y="878958"/>
                  <a:pt x="2668772" y="606056"/>
                </a:cubicBezTo>
                <a:cubicBezTo>
                  <a:pt x="2762693" y="333154"/>
                  <a:pt x="2795477" y="166577"/>
                  <a:pt x="2828261" y="0"/>
                </a:cubicBezTo>
              </a:path>
            </a:pathLst>
          </a:cu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924511" y="4431373"/>
            <a:ext cx="391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01693" y="921246"/>
                <a:ext cx="3856023" cy="6937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>
                    <a:solidFill>
                      <a:srgbClr val="FF00FF"/>
                    </a:solidFill>
                    <a:latin typeface="+mj-lt"/>
                  </a:rPr>
                  <a:t>(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000" i="1" dirty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4000" i="1" dirty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 dirty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box>
                  </m:oMath>
                </a14:m>
                <a:r>
                  <a:rPr lang="en-GB" sz="3600" dirty="0">
                    <a:solidFill>
                      <a:srgbClr val="FF00FF"/>
                    </a:solidFill>
                    <a:latin typeface="+mj-lt"/>
                  </a:rPr>
                  <a:t>)</a:t>
                </a:r>
                <a:endParaRPr lang="en-GB" sz="3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693" y="921246"/>
                <a:ext cx="3856023" cy="693716"/>
              </a:xfrm>
              <a:prstGeom prst="rect">
                <a:avLst/>
              </a:prstGeom>
              <a:blipFill>
                <a:blip r:embed="rId4"/>
                <a:stretch>
                  <a:fillRect b="-1811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31333" y="925876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333" y="925876"/>
                <a:ext cx="385602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>
            <a:off x="1208262" y="4443404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2936733" y="2529500"/>
            <a:ext cx="0" cy="3508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52107" y="424864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107" y="4248645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762007" y="218989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007" y="2189891"/>
                <a:ext cx="360040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4005773" y="4407783"/>
            <a:ext cx="391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</a:t>
            </a:r>
          </a:p>
        </p:txBody>
      </p:sp>
      <p:sp>
        <p:nvSpPr>
          <p:cNvPr id="48" name="Freeform: Shape 41"/>
          <p:cNvSpPr/>
          <p:nvPr/>
        </p:nvSpPr>
        <p:spPr>
          <a:xfrm>
            <a:off x="1742244" y="3014072"/>
            <a:ext cx="2828261" cy="2881423"/>
          </a:xfrm>
          <a:custGeom>
            <a:avLst/>
            <a:gdLst>
              <a:gd name="connsiteX0" fmla="*/ 0 w 2828261"/>
              <a:gd name="connsiteY0" fmla="*/ 2881423 h 2881423"/>
              <a:gd name="connsiteX1" fmla="*/ 1105786 w 2828261"/>
              <a:gd name="connsiteY1" fmla="*/ 1446028 h 2881423"/>
              <a:gd name="connsiteX2" fmla="*/ 1807535 w 2828261"/>
              <a:gd name="connsiteY2" fmla="*/ 1988288 h 2881423"/>
              <a:gd name="connsiteX3" fmla="*/ 2264735 w 2828261"/>
              <a:gd name="connsiteY3" fmla="*/ 1637414 h 2881423"/>
              <a:gd name="connsiteX4" fmla="*/ 2668772 w 2828261"/>
              <a:gd name="connsiteY4" fmla="*/ 606056 h 2881423"/>
              <a:gd name="connsiteX5" fmla="*/ 2828261 w 2828261"/>
              <a:gd name="connsiteY5" fmla="*/ 0 h 288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8261" h="2881423">
                <a:moveTo>
                  <a:pt x="0" y="2881423"/>
                </a:moveTo>
                <a:cubicBezTo>
                  <a:pt x="402265" y="2238153"/>
                  <a:pt x="804530" y="1594884"/>
                  <a:pt x="1105786" y="1446028"/>
                </a:cubicBezTo>
                <a:cubicBezTo>
                  <a:pt x="1407042" y="1297172"/>
                  <a:pt x="1614377" y="1956390"/>
                  <a:pt x="1807535" y="1988288"/>
                </a:cubicBezTo>
                <a:cubicBezTo>
                  <a:pt x="2000693" y="2020186"/>
                  <a:pt x="2121195" y="1867786"/>
                  <a:pt x="2264735" y="1637414"/>
                </a:cubicBezTo>
                <a:cubicBezTo>
                  <a:pt x="2408275" y="1407042"/>
                  <a:pt x="2574851" y="878958"/>
                  <a:pt x="2668772" y="606056"/>
                </a:cubicBezTo>
                <a:cubicBezTo>
                  <a:pt x="2762693" y="333154"/>
                  <a:pt x="2795477" y="166577"/>
                  <a:pt x="2828261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65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/>
          <p:cNvCxnSpPr/>
          <p:nvPr/>
        </p:nvCxnSpPr>
        <p:spPr>
          <a:xfrm>
            <a:off x="6823289" y="4250423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8544272" y="2543337"/>
            <a:ext cx="7490" cy="33020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366402" y="214576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402" y="2145765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97695" y="3323356"/>
                <a:ext cx="9881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695" y="3323356"/>
                <a:ext cx="988179" cy="461665"/>
              </a:xfrm>
              <a:prstGeom prst="rect">
                <a:avLst/>
              </a:prstGeom>
              <a:blipFill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298339" y="409479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339" y="4094797"/>
                <a:ext cx="3600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/>
          <p:cNvCxnSpPr/>
          <p:nvPr/>
        </p:nvCxnSpPr>
        <p:spPr>
          <a:xfrm>
            <a:off x="6823289" y="3784878"/>
            <a:ext cx="3516807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: Shape 41"/>
          <p:cNvSpPr/>
          <p:nvPr/>
        </p:nvSpPr>
        <p:spPr>
          <a:xfrm>
            <a:off x="8608068" y="2458276"/>
            <a:ext cx="1584251" cy="1297172"/>
          </a:xfrm>
          <a:custGeom>
            <a:avLst/>
            <a:gdLst>
              <a:gd name="connsiteX0" fmla="*/ 0 w 1584251"/>
              <a:gd name="connsiteY0" fmla="*/ 0 h 1297172"/>
              <a:gd name="connsiteX1" fmla="*/ 276447 w 1584251"/>
              <a:gd name="connsiteY1" fmla="*/ 988828 h 1297172"/>
              <a:gd name="connsiteX2" fmla="*/ 1584251 w 1584251"/>
              <a:gd name="connsiteY2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251" h="1297172">
                <a:moveTo>
                  <a:pt x="0" y="0"/>
                </a:moveTo>
                <a:cubicBezTo>
                  <a:pt x="6202" y="386316"/>
                  <a:pt x="12405" y="772633"/>
                  <a:pt x="276447" y="988828"/>
                </a:cubicBezTo>
                <a:cubicBezTo>
                  <a:pt x="540489" y="1205023"/>
                  <a:pt x="1062370" y="1251097"/>
                  <a:pt x="1584251" y="1297172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sp>
        <p:nvSpPr>
          <p:cNvPr id="43" name="Freeform: Shape 42"/>
          <p:cNvSpPr/>
          <p:nvPr/>
        </p:nvSpPr>
        <p:spPr>
          <a:xfrm>
            <a:off x="6832430" y="3829877"/>
            <a:ext cx="1648046" cy="1988289"/>
          </a:xfrm>
          <a:custGeom>
            <a:avLst/>
            <a:gdLst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8046" h="1988289">
                <a:moveTo>
                  <a:pt x="0" y="0"/>
                </a:moveTo>
                <a:cubicBezTo>
                  <a:pt x="468718" y="36328"/>
                  <a:pt x="894907" y="178982"/>
                  <a:pt x="1169581" y="510363"/>
                </a:cubicBezTo>
                <a:cubicBezTo>
                  <a:pt x="1444255" y="841744"/>
                  <a:pt x="1546150" y="1415016"/>
                  <a:pt x="1648046" y="1988289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136728" y="4278663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857711" y="2571577"/>
            <a:ext cx="7490" cy="33020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679841" y="217400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841" y="2174005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611778" y="412303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778" y="4123037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Freeform: Shape 41"/>
          <p:cNvSpPr/>
          <p:nvPr/>
        </p:nvSpPr>
        <p:spPr>
          <a:xfrm>
            <a:off x="2963732" y="2898846"/>
            <a:ext cx="1584251" cy="1297172"/>
          </a:xfrm>
          <a:custGeom>
            <a:avLst/>
            <a:gdLst>
              <a:gd name="connsiteX0" fmla="*/ 0 w 1584251"/>
              <a:gd name="connsiteY0" fmla="*/ 0 h 1297172"/>
              <a:gd name="connsiteX1" fmla="*/ 276447 w 1584251"/>
              <a:gd name="connsiteY1" fmla="*/ 988828 h 1297172"/>
              <a:gd name="connsiteX2" fmla="*/ 1584251 w 1584251"/>
              <a:gd name="connsiteY2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251" h="1297172">
                <a:moveTo>
                  <a:pt x="0" y="0"/>
                </a:moveTo>
                <a:cubicBezTo>
                  <a:pt x="6202" y="386316"/>
                  <a:pt x="12405" y="772633"/>
                  <a:pt x="276447" y="988828"/>
                </a:cubicBezTo>
                <a:cubicBezTo>
                  <a:pt x="540489" y="1205023"/>
                  <a:pt x="1062370" y="1251097"/>
                  <a:pt x="1584251" y="129717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42"/>
          <p:cNvSpPr/>
          <p:nvPr/>
        </p:nvSpPr>
        <p:spPr>
          <a:xfrm>
            <a:off x="1156525" y="4391339"/>
            <a:ext cx="1637391" cy="1620283"/>
          </a:xfrm>
          <a:custGeom>
            <a:avLst/>
            <a:gdLst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8046" h="1988289">
                <a:moveTo>
                  <a:pt x="0" y="0"/>
                </a:moveTo>
                <a:cubicBezTo>
                  <a:pt x="468718" y="36328"/>
                  <a:pt x="894907" y="178982"/>
                  <a:pt x="1169581" y="510363"/>
                </a:cubicBezTo>
                <a:cubicBezTo>
                  <a:pt x="1444255" y="841744"/>
                  <a:pt x="1546150" y="1415016"/>
                  <a:pt x="1648046" y="1988289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567245" y="861752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</a:rPr>
                  <a:t>(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</a:rPr>
                  <a:t>) + 2</a:t>
                </a:r>
                <a:endParaRPr lang="en-GB" sz="36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245" y="861752"/>
                <a:ext cx="3856023" cy="646331"/>
              </a:xfrm>
              <a:prstGeom prst="rect">
                <a:avLst/>
              </a:prstGeom>
              <a:blipFill>
                <a:blip r:embed="rId7"/>
                <a:stretch>
                  <a:fillRect t="-2308" b="-1923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93577" y="962973"/>
                <a:ext cx="385602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577" y="962973"/>
                <a:ext cx="385602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49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2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98049" y="929478"/>
                <a:ext cx="3856023" cy="7039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Sketch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049" y="929478"/>
                <a:ext cx="3856023" cy="703911"/>
              </a:xfrm>
              <a:prstGeom prst="rect">
                <a:avLst/>
              </a:prstGeom>
              <a:blipFill>
                <a:blip r:embed="rId2"/>
                <a:stretch>
                  <a:fillRect b="-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6740439" y="4688696"/>
            <a:ext cx="33638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397858" y="3012591"/>
            <a:ext cx="0" cy="2931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050854" y="4459543"/>
                <a:ext cx="4102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854" y="4459543"/>
                <a:ext cx="41022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175954" y="2603742"/>
                <a:ext cx="4102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954" y="2603742"/>
                <a:ext cx="410220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6200000">
                <a:off x="6840702" y="3014638"/>
                <a:ext cx="1609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840702" y="3014638"/>
                <a:ext cx="160922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001715" y="4180054"/>
            <a:ext cx="559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7896163" y="2975026"/>
            <a:ext cx="0" cy="311485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Freeform: Shape 26"/>
          <p:cNvSpPr/>
          <p:nvPr/>
        </p:nvSpPr>
        <p:spPr>
          <a:xfrm>
            <a:off x="7987650" y="2918491"/>
            <a:ext cx="1853512" cy="1708071"/>
          </a:xfrm>
          <a:custGeom>
            <a:avLst/>
            <a:gdLst>
              <a:gd name="connsiteX0" fmla="*/ 0 w 1626781"/>
              <a:gd name="connsiteY0" fmla="*/ 0 h 1552353"/>
              <a:gd name="connsiteX1" fmla="*/ 350874 w 1626781"/>
              <a:gd name="connsiteY1" fmla="*/ 1265274 h 1552353"/>
              <a:gd name="connsiteX2" fmla="*/ 1626781 w 1626781"/>
              <a:gd name="connsiteY2" fmla="*/ 1552353 h 155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6781" h="1552353">
                <a:moveTo>
                  <a:pt x="0" y="0"/>
                </a:moveTo>
                <a:cubicBezTo>
                  <a:pt x="39872" y="503274"/>
                  <a:pt x="79744" y="1006549"/>
                  <a:pt x="350874" y="1265274"/>
                </a:cubicBezTo>
                <a:cubicBezTo>
                  <a:pt x="622004" y="1523999"/>
                  <a:pt x="1124392" y="1538176"/>
                  <a:pt x="1626781" y="155235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28" name="Freeform: Shape 27"/>
          <p:cNvSpPr/>
          <p:nvPr/>
        </p:nvSpPr>
        <p:spPr>
          <a:xfrm>
            <a:off x="6546029" y="4755252"/>
            <a:ext cx="1284133" cy="1298602"/>
          </a:xfrm>
          <a:custGeom>
            <a:avLst/>
            <a:gdLst>
              <a:gd name="connsiteX0" fmla="*/ 0 w 1127051"/>
              <a:gd name="connsiteY0" fmla="*/ 0 h 1180213"/>
              <a:gd name="connsiteX1" fmla="*/ 882503 w 1127051"/>
              <a:gd name="connsiteY1" fmla="*/ 223283 h 1180213"/>
              <a:gd name="connsiteX2" fmla="*/ 1127051 w 1127051"/>
              <a:gd name="connsiteY2" fmla="*/ 1180213 h 11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7051" h="1180213">
                <a:moveTo>
                  <a:pt x="0" y="0"/>
                </a:moveTo>
                <a:cubicBezTo>
                  <a:pt x="347330" y="13290"/>
                  <a:pt x="694661" y="26581"/>
                  <a:pt x="882503" y="223283"/>
                </a:cubicBezTo>
                <a:cubicBezTo>
                  <a:pt x="1070345" y="419985"/>
                  <a:pt x="1098698" y="800099"/>
                  <a:pt x="1127051" y="118021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390049" y="4681138"/>
            <a:ext cx="3516807" cy="7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3111032" y="2974052"/>
            <a:ext cx="7490" cy="33020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933162" y="257648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162" y="2576480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865099" y="452551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099" y="4525512"/>
                <a:ext cx="3600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Freeform: Shape 41"/>
          <p:cNvSpPr/>
          <p:nvPr/>
        </p:nvSpPr>
        <p:spPr>
          <a:xfrm>
            <a:off x="3217053" y="3301321"/>
            <a:ext cx="1584251" cy="1297172"/>
          </a:xfrm>
          <a:custGeom>
            <a:avLst/>
            <a:gdLst>
              <a:gd name="connsiteX0" fmla="*/ 0 w 1584251"/>
              <a:gd name="connsiteY0" fmla="*/ 0 h 1297172"/>
              <a:gd name="connsiteX1" fmla="*/ 276447 w 1584251"/>
              <a:gd name="connsiteY1" fmla="*/ 988828 h 1297172"/>
              <a:gd name="connsiteX2" fmla="*/ 1584251 w 1584251"/>
              <a:gd name="connsiteY2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251" h="1297172">
                <a:moveTo>
                  <a:pt x="0" y="0"/>
                </a:moveTo>
                <a:cubicBezTo>
                  <a:pt x="6202" y="386316"/>
                  <a:pt x="12405" y="772633"/>
                  <a:pt x="276447" y="988828"/>
                </a:cubicBezTo>
                <a:cubicBezTo>
                  <a:pt x="540489" y="1205023"/>
                  <a:pt x="1062370" y="1251097"/>
                  <a:pt x="1584251" y="129717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Freeform: Shape 42"/>
          <p:cNvSpPr/>
          <p:nvPr/>
        </p:nvSpPr>
        <p:spPr>
          <a:xfrm>
            <a:off x="1409846" y="4793814"/>
            <a:ext cx="1637391" cy="1620283"/>
          </a:xfrm>
          <a:custGeom>
            <a:avLst/>
            <a:gdLst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  <a:gd name="connsiteX0" fmla="*/ 0 w 1648046"/>
              <a:gd name="connsiteY0" fmla="*/ 0 h 1988289"/>
              <a:gd name="connsiteX1" fmla="*/ 1169581 w 1648046"/>
              <a:gd name="connsiteY1" fmla="*/ 510363 h 1988289"/>
              <a:gd name="connsiteX2" fmla="*/ 1648046 w 1648046"/>
              <a:gd name="connsiteY2" fmla="*/ 1988289 h 1988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8046" h="1988289">
                <a:moveTo>
                  <a:pt x="0" y="0"/>
                </a:moveTo>
                <a:cubicBezTo>
                  <a:pt x="468718" y="36328"/>
                  <a:pt x="894907" y="178982"/>
                  <a:pt x="1169581" y="510363"/>
                </a:cubicBezTo>
                <a:cubicBezTo>
                  <a:pt x="1444255" y="841744"/>
                  <a:pt x="1546150" y="1415016"/>
                  <a:pt x="1648046" y="1988289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358540" y="878432"/>
                <a:ext cx="3856023" cy="7923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540" y="878432"/>
                <a:ext cx="3856023" cy="7923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702329" y="1768666"/>
                <a:ext cx="3024336" cy="633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6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329" y="1768666"/>
                <a:ext cx="3024336" cy="6335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87849" y="1732391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GB" sz="3600" baseline="30000" dirty="0">
                    <a:solidFill>
                      <a:srgbClr val="00B050"/>
                    </a:solidFill>
                  </a:rPr>
                  <a:t> </a:t>
                </a:r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849" y="1732391"/>
                <a:ext cx="302433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321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 animBg="1"/>
      <p:bldP spid="28" grpId="0" animBg="1"/>
      <p:bldP spid="37" grpId="0"/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74044A6-8D93-D67E-CCD5-7CEF3D5AAF77}"/>
                  </a:ext>
                </a:extLst>
              </p:cNvPr>
              <p:cNvSpPr txBox="1"/>
              <p:nvPr/>
            </p:nvSpPr>
            <p:spPr>
              <a:xfrm>
                <a:off x="3287688" y="332656"/>
                <a:ext cx="4680520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Sketch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74044A6-8D93-D67E-CCD5-7CEF3D5AA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32656"/>
                <a:ext cx="4680520" cy="769441"/>
              </a:xfrm>
              <a:prstGeom prst="rect">
                <a:avLst/>
              </a:prstGeom>
              <a:blipFill>
                <a:blip r:embed="rId2"/>
                <a:stretch>
                  <a:fillRect t="-5333" b="-2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79712F3-B26F-ACAB-36E8-D751DBED1B7B}"/>
              </a:ext>
            </a:extLst>
          </p:cNvPr>
          <p:cNvCxnSpPr>
            <a:cxnSpLocks/>
          </p:cNvCxnSpPr>
          <p:nvPr/>
        </p:nvCxnSpPr>
        <p:spPr>
          <a:xfrm>
            <a:off x="2554662" y="5329316"/>
            <a:ext cx="62983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803B430-7E11-B664-A819-25E0553828AF}"/>
              </a:ext>
            </a:extLst>
          </p:cNvPr>
          <p:cNvCxnSpPr>
            <a:cxnSpLocks/>
          </p:cNvCxnSpPr>
          <p:nvPr/>
        </p:nvCxnSpPr>
        <p:spPr>
          <a:xfrm flipV="1">
            <a:off x="5627003" y="1820243"/>
            <a:ext cx="0" cy="48087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Freeform 17">
            <a:extLst>
              <a:ext uri="{FF2B5EF4-FFF2-40B4-BE49-F238E27FC236}">
                <a16:creationId xmlns:a16="http://schemas.microsoft.com/office/drawing/2014/main" id="{7739E6B4-37D1-5C95-8C79-08654A282320}"/>
              </a:ext>
            </a:extLst>
          </p:cNvPr>
          <p:cNvSpPr/>
          <p:nvPr/>
        </p:nvSpPr>
        <p:spPr>
          <a:xfrm>
            <a:off x="2946383" y="1539585"/>
            <a:ext cx="5495942" cy="3006564"/>
          </a:xfrm>
          <a:custGeom>
            <a:avLst/>
            <a:gdLst>
              <a:gd name="connsiteX0" fmla="*/ 0 w 2576223"/>
              <a:gd name="connsiteY0" fmla="*/ 0 h 1665799"/>
              <a:gd name="connsiteX1" fmla="*/ 230588 w 2576223"/>
              <a:gd name="connsiteY1" fmla="*/ 707666 h 1665799"/>
              <a:gd name="connsiteX2" fmla="*/ 620202 w 2576223"/>
              <a:gd name="connsiteY2" fmla="*/ 1343770 h 1665799"/>
              <a:gd name="connsiteX3" fmla="*/ 1033670 w 2576223"/>
              <a:gd name="connsiteY3" fmla="*/ 1614115 h 1665799"/>
              <a:gd name="connsiteX4" fmla="*/ 1248355 w 2576223"/>
              <a:gd name="connsiteY4" fmla="*/ 1653871 h 1665799"/>
              <a:gd name="connsiteX5" fmla="*/ 1510748 w 2576223"/>
              <a:gd name="connsiteY5" fmla="*/ 1622066 h 1665799"/>
              <a:gd name="connsiteX6" fmla="*/ 1852654 w 2576223"/>
              <a:gd name="connsiteY6" fmla="*/ 1455088 h 1665799"/>
              <a:gd name="connsiteX7" fmla="*/ 2242268 w 2576223"/>
              <a:gd name="connsiteY7" fmla="*/ 1033669 h 1665799"/>
              <a:gd name="connsiteX8" fmla="*/ 2472856 w 2576223"/>
              <a:gd name="connsiteY8" fmla="*/ 453224 h 1665799"/>
              <a:gd name="connsiteX9" fmla="*/ 2576223 w 2576223"/>
              <a:gd name="connsiteY9" fmla="*/ 31805 h 166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76223" h="1665799">
                <a:moveTo>
                  <a:pt x="0" y="0"/>
                </a:moveTo>
                <a:cubicBezTo>
                  <a:pt x="63610" y="241852"/>
                  <a:pt x="127221" y="483704"/>
                  <a:pt x="230588" y="707666"/>
                </a:cubicBezTo>
                <a:cubicBezTo>
                  <a:pt x="333955" y="931628"/>
                  <a:pt x="486355" y="1192695"/>
                  <a:pt x="620202" y="1343770"/>
                </a:cubicBezTo>
                <a:cubicBezTo>
                  <a:pt x="754049" y="1494845"/>
                  <a:pt x="928978" y="1562431"/>
                  <a:pt x="1033670" y="1614115"/>
                </a:cubicBezTo>
                <a:cubicBezTo>
                  <a:pt x="1138362" y="1665799"/>
                  <a:pt x="1168842" y="1652546"/>
                  <a:pt x="1248355" y="1653871"/>
                </a:cubicBezTo>
                <a:cubicBezTo>
                  <a:pt x="1327868" y="1655196"/>
                  <a:pt x="1410032" y="1655197"/>
                  <a:pt x="1510748" y="1622066"/>
                </a:cubicBezTo>
                <a:cubicBezTo>
                  <a:pt x="1611465" y="1588936"/>
                  <a:pt x="1730734" y="1553154"/>
                  <a:pt x="1852654" y="1455088"/>
                </a:cubicBezTo>
                <a:cubicBezTo>
                  <a:pt x="1974574" y="1357022"/>
                  <a:pt x="2138901" y="1200646"/>
                  <a:pt x="2242268" y="1033669"/>
                </a:cubicBezTo>
                <a:cubicBezTo>
                  <a:pt x="2345635" y="866692"/>
                  <a:pt x="2417197" y="620201"/>
                  <a:pt x="2472856" y="453224"/>
                </a:cubicBezTo>
                <a:cubicBezTo>
                  <a:pt x="2528515" y="286247"/>
                  <a:pt x="2552369" y="159026"/>
                  <a:pt x="2576223" y="31805"/>
                </a:cubicBezTo>
              </a:path>
            </a:pathLst>
          </a:custGeom>
          <a:ln w="381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sz="3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E57BDB-B9B9-98C4-AA95-C85B71BD3C58}"/>
              </a:ext>
            </a:extLst>
          </p:cNvPr>
          <p:cNvSpPr txBox="1"/>
          <p:nvPr/>
        </p:nvSpPr>
        <p:spPr>
          <a:xfrm>
            <a:off x="8869252" y="5044797"/>
            <a:ext cx="768085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6A4C38-FC30-243D-8D5D-F5147E677B20}"/>
              </a:ext>
            </a:extLst>
          </p:cNvPr>
          <p:cNvSpPr txBox="1"/>
          <p:nvPr/>
        </p:nvSpPr>
        <p:spPr>
          <a:xfrm>
            <a:off x="5794297" y="1412776"/>
            <a:ext cx="768085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A1E4C0-CE42-36BC-75E4-F6F287115A6C}"/>
              </a:ext>
            </a:extLst>
          </p:cNvPr>
          <p:cNvSpPr txBox="1"/>
          <p:nvPr/>
        </p:nvSpPr>
        <p:spPr>
          <a:xfrm>
            <a:off x="5627003" y="4503642"/>
            <a:ext cx="432047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5480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83E1CF-827B-B1E0-0762-74CE3E01749D}"/>
                  </a:ext>
                </a:extLst>
              </p:cNvPr>
              <p:cNvSpPr txBox="1"/>
              <p:nvPr/>
            </p:nvSpPr>
            <p:spPr>
              <a:xfrm>
                <a:off x="3575719" y="324836"/>
                <a:ext cx="4536499" cy="1140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83E1CF-827B-B1E0-0762-74CE3E017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19" y="324836"/>
                <a:ext cx="4536499" cy="1140762"/>
              </a:xfrm>
              <a:prstGeom prst="rect">
                <a:avLst/>
              </a:prstGeom>
              <a:blipFill>
                <a:blip r:embed="rId2"/>
                <a:stretch>
                  <a:fillRect b="-65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DD0FCA-363D-2FF0-DF25-446AF0A845FC}"/>
              </a:ext>
            </a:extLst>
          </p:cNvPr>
          <p:cNvCxnSpPr/>
          <p:nvPr/>
        </p:nvCxnSpPr>
        <p:spPr>
          <a:xfrm>
            <a:off x="3179555" y="4537268"/>
            <a:ext cx="560454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2791805-3238-FB85-611C-8BE6A0A800C4}"/>
              </a:ext>
            </a:extLst>
          </p:cNvPr>
          <p:cNvCxnSpPr/>
          <p:nvPr/>
        </p:nvCxnSpPr>
        <p:spPr>
          <a:xfrm flipV="1">
            <a:off x="5941032" y="1938858"/>
            <a:ext cx="0" cy="4544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211D68-EE29-9E74-4827-BDFF94F01F0F}"/>
                  </a:ext>
                </a:extLst>
              </p:cNvPr>
              <p:cNvSpPr txBox="1"/>
              <p:nvPr/>
            </p:nvSpPr>
            <p:spPr>
              <a:xfrm>
                <a:off x="8695142" y="4182020"/>
                <a:ext cx="6834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211D68-EE29-9E74-4827-BDFF94F01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142" y="4182020"/>
                <a:ext cx="68348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272E7B-B928-A8F5-7B73-6B895BEBBEDC}"/>
                  </a:ext>
                </a:extLst>
              </p:cNvPr>
              <p:cNvSpPr txBox="1"/>
              <p:nvPr/>
            </p:nvSpPr>
            <p:spPr>
              <a:xfrm>
                <a:off x="5872280" y="1748127"/>
                <a:ext cx="6834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272E7B-B928-A8F5-7B73-6B895BEBB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280" y="1748127"/>
                <a:ext cx="68348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E345D6-7948-1B23-4E75-046E1F74A228}"/>
                  </a:ext>
                </a:extLst>
              </p:cNvPr>
              <p:cNvSpPr txBox="1"/>
              <p:nvPr/>
            </p:nvSpPr>
            <p:spPr>
              <a:xfrm rot="16200000">
                <a:off x="4068772" y="3364280"/>
                <a:ext cx="15290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E345D6-7948-1B23-4E75-046E1F74A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068772" y="3364280"/>
                <a:ext cx="152906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B6FA983-9CAB-89B7-54FD-297DC1B48FE8}"/>
              </a:ext>
            </a:extLst>
          </p:cNvPr>
          <p:cNvSpPr txBox="1"/>
          <p:nvPr/>
        </p:nvSpPr>
        <p:spPr>
          <a:xfrm>
            <a:off x="5569326" y="3748968"/>
            <a:ext cx="743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22299F-A180-17A3-8844-2ADBC559E693}"/>
              </a:ext>
            </a:extLst>
          </p:cNvPr>
          <p:cNvCxnSpPr/>
          <p:nvPr/>
        </p:nvCxnSpPr>
        <p:spPr>
          <a:xfrm>
            <a:off x="5105142" y="1880623"/>
            <a:ext cx="0" cy="482884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8374231-4B0D-4667-8FE7-B6AC1B4C240C}"/>
              </a:ext>
            </a:extLst>
          </p:cNvPr>
          <p:cNvSpPr/>
          <p:nvPr/>
        </p:nvSpPr>
        <p:spPr>
          <a:xfrm>
            <a:off x="5257572" y="1792979"/>
            <a:ext cx="3088196" cy="2647964"/>
          </a:xfrm>
          <a:custGeom>
            <a:avLst/>
            <a:gdLst>
              <a:gd name="connsiteX0" fmla="*/ 0 w 1626781"/>
              <a:gd name="connsiteY0" fmla="*/ 0 h 1552353"/>
              <a:gd name="connsiteX1" fmla="*/ 350874 w 1626781"/>
              <a:gd name="connsiteY1" fmla="*/ 1265274 h 1552353"/>
              <a:gd name="connsiteX2" fmla="*/ 1626781 w 1626781"/>
              <a:gd name="connsiteY2" fmla="*/ 1552353 h 155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6781" h="1552353">
                <a:moveTo>
                  <a:pt x="0" y="0"/>
                </a:moveTo>
                <a:cubicBezTo>
                  <a:pt x="39872" y="503274"/>
                  <a:pt x="79744" y="1006549"/>
                  <a:pt x="350874" y="1265274"/>
                </a:cubicBezTo>
                <a:cubicBezTo>
                  <a:pt x="622004" y="1523999"/>
                  <a:pt x="1124392" y="1538176"/>
                  <a:pt x="1626781" y="1552353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4CFD73-6B3C-EFBA-7FCC-4A933A00CC9B}"/>
              </a:ext>
            </a:extLst>
          </p:cNvPr>
          <p:cNvSpPr/>
          <p:nvPr/>
        </p:nvSpPr>
        <p:spPr>
          <a:xfrm>
            <a:off x="2855640" y="4640448"/>
            <a:ext cx="2139535" cy="2013177"/>
          </a:xfrm>
          <a:custGeom>
            <a:avLst/>
            <a:gdLst>
              <a:gd name="connsiteX0" fmla="*/ 0 w 1127051"/>
              <a:gd name="connsiteY0" fmla="*/ 0 h 1180213"/>
              <a:gd name="connsiteX1" fmla="*/ 882503 w 1127051"/>
              <a:gd name="connsiteY1" fmla="*/ 223283 h 1180213"/>
              <a:gd name="connsiteX2" fmla="*/ 1127051 w 1127051"/>
              <a:gd name="connsiteY2" fmla="*/ 1180213 h 11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7051" h="1180213">
                <a:moveTo>
                  <a:pt x="0" y="0"/>
                </a:moveTo>
                <a:cubicBezTo>
                  <a:pt x="347330" y="13290"/>
                  <a:pt x="694661" y="26581"/>
                  <a:pt x="882503" y="223283"/>
                </a:cubicBezTo>
                <a:cubicBezTo>
                  <a:pt x="1070345" y="419985"/>
                  <a:pt x="1098698" y="800099"/>
                  <a:pt x="1127051" y="1180213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208AE88-2844-E87E-A9F2-87EBB536E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579987"/>
              </p:ext>
            </p:extLst>
          </p:nvPr>
        </p:nvGraphicFramePr>
        <p:xfrm>
          <a:off x="375161" y="1844685"/>
          <a:ext cx="3921922" cy="537592"/>
        </p:xfrm>
        <a:graphic>
          <a:graphicData uri="http://schemas.openxmlformats.org/drawingml/2006/table">
            <a:tbl>
              <a:tblPr/>
              <a:tblGrid>
                <a:gridCol w="985682">
                  <a:extLst>
                    <a:ext uri="{9D8B030D-6E8A-4147-A177-3AD203B41FA5}">
                      <a16:colId xmlns:a16="http://schemas.microsoft.com/office/drawing/2014/main" val="610523191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93257059"/>
                    </a:ext>
                  </a:extLst>
                </a:gridCol>
              </a:tblGrid>
              <a:tr h="5375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2400" b="1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</a:t>
                      </a:r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1)</a:t>
                      </a:r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moves left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455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33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f(</a:t>
            </a:r>
            <a:r>
              <a:rPr lang="en-GB" sz="6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en-GB" sz="66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+ a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1127448" y="3606404"/>
            <a:ext cx="98650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graph moves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up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5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5CF3B8-9B03-2953-02AB-998A27505CBF}"/>
                  </a:ext>
                </a:extLst>
              </p:cNvPr>
              <p:cNvSpPr txBox="1"/>
              <p:nvPr/>
            </p:nvSpPr>
            <p:spPr>
              <a:xfrm>
                <a:off x="983432" y="297925"/>
                <a:ext cx="9865096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+2)</m:t>
                    </m:r>
                  </m:oMath>
                </a14:m>
                <a:r>
                  <a:rPr lang="en-GB" sz="3600" dirty="0">
                    <a:solidFill>
                      <a:srgbClr val="0000FF"/>
                    </a:solidFill>
                  </a:rPr>
                  <a:t>. </a:t>
                </a:r>
                <a:endParaRPr lang="en-GB" sz="3600" dirty="0"/>
              </a:p>
              <a:p>
                <a:r>
                  <a:rPr lang="en-GB" sz="3600" dirty="0"/>
                  <a:t>On the same axes, 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d>
                      <m:dPr>
                        <m:ctrlP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r>
                  <a:rPr lang="en-GB" sz="3600" dirty="0"/>
                  <a:t>, where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&gt;2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5CF3B8-9B03-2953-02AB-998A27505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97925"/>
                <a:ext cx="9865096" cy="1754326"/>
              </a:xfrm>
              <a:prstGeom prst="rect">
                <a:avLst/>
              </a:prstGeom>
              <a:blipFill>
                <a:blip r:embed="rId2"/>
                <a:stretch>
                  <a:fillRect l="-179" t="-633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E116FDD-FFE6-4ED8-4B35-D6D5BEC8956D}"/>
              </a:ext>
            </a:extLst>
          </p:cNvPr>
          <p:cNvSpPr/>
          <p:nvPr/>
        </p:nvSpPr>
        <p:spPr>
          <a:xfrm>
            <a:off x="2392060" y="3286517"/>
            <a:ext cx="5309247" cy="2647653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0CA4AAB-72B0-1354-DDC3-382B1B892172}"/>
              </a:ext>
            </a:extLst>
          </p:cNvPr>
          <p:cNvCxnSpPr/>
          <p:nvPr/>
        </p:nvCxnSpPr>
        <p:spPr>
          <a:xfrm>
            <a:off x="2143728" y="5498162"/>
            <a:ext cx="8055401" cy="10940"/>
          </a:xfrm>
          <a:prstGeom prst="straightConnector1">
            <a:avLst/>
          </a:prstGeom>
          <a:ln w="127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517A900-289E-64B3-DB46-BD5576D9A2BB}"/>
              </a:ext>
            </a:extLst>
          </p:cNvPr>
          <p:cNvCxnSpPr>
            <a:cxnSpLocks/>
          </p:cNvCxnSpPr>
          <p:nvPr/>
        </p:nvCxnSpPr>
        <p:spPr>
          <a:xfrm flipV="1">
            <a:off x="6102869" y="2727807"/>
            <a:ext cx="0" cy="3869545"/>
          </a:xfrm>
          <a:prstGeom prst="straightConnector1">
            <a:avLst/>
          </a:prstGeom>
          <a:ln w="127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B684E0-3451-2025-A498-092D14E5A4EF}"/>
                  </a:ext>
                </a:extLst>
              </p:cNvPr>
              <p:cNvSpPr txBox="1"/>
              <p:nvPr/>
            </p:nvSpPr>
            <p:spPr>
              <a:xfrm>
                <a:off x="9943543" y="5329121"/>
                <a:ext cx="824687" cy="668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B684E0-3451-2025-A498-092D14E5A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543" y="5329121"/>
                <a:ext cx="824687" cy="6682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438E5-CE6F-2492-5930-05BA9F7B662A}"/>
                  </a:ext>
                </a:extLst>
              </p:cNvPr>
              <p:cNvSpPr txBox="1"/>
              <p:nvPr/>
            </p:nvSpPr>
            <p:spPr>
              <a:xfrm>
                <a:off x="5960152" y="2549873"/>
                <a:ext cx="824687" cy="668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438E5-CE6F-2492-5930-05BA9F7B6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0152" y="2549873"/>
                <a:ext cx="824687" cy="6682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20AE4E-4984-92B6-3DF2-18A5D408F443}"/>
                  </a:ext>
                </a:extLst>
              </p:cNvPr>
              <p:cNvSpPr txBox="1"/>
              <p:nvPr/>
            </p:nvSpPr>
            <p:spPr>
              <a:xfrm>
                <a:off x="3505026" y="5412601"/>
                <a:ext cx="8969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20AE4E-4984-92B6-3DF2-18A5D408F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026" y="5412601"/>
                <a:ext cx="89699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304D19-C2DE-B13D-F73F-BD242D1BFFD7}"/>
              </a:ext>
            </a:extLst>
          </p:cNvPr>
          <p:cNvSpPr/>
          <p:nvPr/>
        </p:nvSpPr>
        <p:spPr>
          <a:xfrm>
            <a:off x="5403433" y="3297414"/>
            <a:ext cx="5309247" cy="2647653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68F921-A12D-89D6-548B-96C1AE3FF56E}"/>
                  </a:ext>
                </a:extLst>
              </p:cNvPr>
              <p:cNvSpPr txBox="1"/>
              <p:nvPr/>
            </p:nvSpPr>
            <p:spPr>
              <a:xfrm>
                <a:off x="8774450" y="5412601"/>
                <a:ext cx="91315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68F921-A12D-89D6-548B-96C1AE3FF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450" y="5412601"/>
                <a:ext cx="91315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38010-B5ED-6077-C5D2-721AA9BC656E}"/>
                  </a:ext>
                </a:extLst>
              </p:cNvPr>
              <p:cNvSpPr txBox="1"/>
              <p:nvPr/>
            </p:nvSpPr>
            <p:spPr>
              <a:xfrm>
                <a:off x="6662610" y="5443361"/>
                <a:ext cx="15427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38010-B5ED-6077-C5D2-721AA9BC6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610" y="5443361"/>
                <a:ext cx="154273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E56378-D082-1757-9D01-600DD283CEA6}"/>
                  </a:ext>
                </a:extLst>
              </p:cNvPr>
              <p:cNvSpPr txBox="1"/>
              <p:nvPr/>
            </p:nvSpPr>
            <p:spPr>
              <a:xfrm>
                <a:off x="7248128" y="6025377"/>
                <a:ext cx="47525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+2)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E56378-D082-1757-9D01-600DD283C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6025377"/>
                <a:ext cx="475252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634B2A7-5187-4259-6D47-BE6889156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549968"/>
              </p:ext>
            </p:extLst>
          </p:nvPr>
        </p:nvGraphicFramePr>
        <p:xfrm>
          <a:off x="476944" y="2346408"/>
          <a:ext cx="3921922" cy="537592"/>
        </p:xfrm>
        <a:graphic>
          <a:graphicData uri="http://schemas.openxmlformats.org/drawingml/2006/table">
            <a:tbl>
              <a:tblPr/>
              <a:tblGrid>
                <a:gridCol w="985682">
                  <a:extLst>
                    <a:ext uri="{9D8B030D-6E8A-4147-A177-3AD203B41FA5}">
                      <a16:colId xmlns:a16="http://schemas.microsoft.com/office/drawing/2014/main" val="610523191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93257059"/>
                    </a:ext>
                  </a:extLst>
                </a:gridCol>
              </a:tblGrid>
              <a:tr h="5375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2400" b="1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a)</a:t>
                      </a:r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moves right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455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9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 animBg="1"/>
      <p:bldP spid="13" grpId="0"/>
      <p:bldP spid="14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E4B1A4-C74E-D26B-4528-E797B8695F5B}"/>
                  </a:ext>
                </a:extLst>
              </p:cNvPr>
              <p:cNvSpPr txBox="1"/>
              <p:nvPr/>
            </p:nvSpPr>
            <p:spPr>
              <a:xfrm>
                <a:off x="767408" y="404664"/>
                <a:ext cx="10729192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</m:oMath>
                </a14:m>
                <a:r>
                  <a:rPr lang="en-GB" sz="4000" dirty="0"/>
                  <a:t>. </a:t>
                </a:r>
              </a:p>
              <a:p>
                <a:pPr algn="ctr"/>
                <a:r>
                  <a:rPr lang="en-GB" sz="4000" dirty="0"/>
                  <a:t>On the same axes, sketch the graph with equation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E4B1A4-C74E-D26B-4528-E797B8695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04664"/>
                <a:ext cx="10729192" cy="1938992"/>
              </a:xfrm>
              <a:prstGeom prst="rect">
                <a:avLst/>
              </a:prstGeom>
              <a:blipFill>
                <a:blip r:embed="rId2"/>
                <a:stretch>
                  <a:fillRect t="-867" r="-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E0D9E9F-1068-A542-33A6-5AB0932EEBF2}"/>
              </a:ext>
            </a:extLst>
          </p:cNvPr>
          <p:cNvCxnSpPr/>
          <p:nvPr/>
        </p:nvCxnSpPr>
        <p:spPr>
          <a:xfrm>
            <a:off x="2999656" y="4832250"/>
            <a:ext cx="5858473" cy="87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E99A06D-D4E0-8712-9C0A-A3EF56105CA4}"/>
              </a:ext>
            </a:extLst>
          </p:cNvPr>
          <p:cNvCxnSpPr/>
          <p:nvPr/>
        </p:nvCxnSpPr>
        <p:spPr>
          <a:xfrm flipV="1">
            <a:off x="5879031" y="2627835"/>
            <a:ext cx="0" cy="4041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2A5F7D-C521-02A6-48F0-08775CCC80A8}"/>
                  </a:ext>
                </a:extLst>
              </p:cNvPr>
              <p:cNvSpPr txBox="1"/>
              <p:nvPr/>
            </p:nvSpPr>
            <p:spPr>
              <a:xfrm>
                <a:off x="8736587" y="4607928"/>
                <a:ext cx="599773" cy="558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2A5F7D-C521-02A6-48F0-08775CCC8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587" y="4607928"/>
                <a:ext cx="599773" cy="5582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F3E7E2-B01A-5BE0-444D-F082250D3E53}"/>
                  </a:ext>
                </a:extLst>
              </p:cNvPr>
              <p:cNvSpPr txBox="1"/>
              <p:nvPr/>
            </p:nvSpPr>
            <p:spPr>
              <a:xfrm>
                <a:off x="5908215" y="2343656"/>
                <a:ext cx="599773" cy="558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F3E7E2-B01A-5BE0-444D-F082250D3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215" y="2343656"/>
                <a:ext cx="599773" cy="5582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81974DF-06EF-3A71-630F-25F59B5B5A75}"/>
              </a:ext>
            </a:extLst>
          </p:cNvPr>
          <p:cNvSpPr txBox="1"/>
          <p:nvPr/>
        </p:nvSpPr>
        <p:spPr>
          <a:xfrm>
            <a:off x="7659890" y="4791222"/>
            <a:ext cx="652362" cy="558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F449ED-52F8-53EF-8A52-E02703902A98}"/>
              </a:ext>
            </a:extLst>
          </p:cNvPr>
          <p:cNvSpPr/>
          <p:nvPr/>
        </p:nvSpPr>
        <p:spPr>
          <a:xfrm>
            <a:off x="3889190" y="3185959"/>
            <a:ext cx="4711459" cy="3318792"/>
          </a:xfrm>
          <a:custGeom>
            <a:avLst/>
            <a:gdLst>
              <a:gd name="connsiteX0" fmla="*/ 0 w 2828261"/>
              <a:gd name="connsiteY0" fmla="*/ 2881423 h 2881423"/>
              <a:gd name="connsiteX1" fmla="*/ 1105786 w 2828261"/>
              <a:gd name="connsiteY1" fmla="*/ 1446028 h 2881423"/>
              <a:gd name="connsiteX2" fmla="*/ 1807535 w 2828261"/>
              <a:gd name="connsiteY2" fmla="*/ 1988288 h 2881423"/>
              <a:gd name="connsiteX3" fmla="*/ 2264735 w 2828261"/>
              <a:gd name="connsiteY3" fmla="*/ 1637414 h 2881423"/>
              <a:gd name="connsiteX4" fmla="*/ 2668772 w 2828261"/>
              <a:gd name="connsiteY4" fmla="*/ 606056 h 2881423"/>
              <a:gd name="connsiteX5" fmla="*/ 2828261 w 2828261"/>
              <a:gd name="connsiteY5" fmla="*/ 0 h 288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8261" h="2881423">
                <a:moveTo>
                  <a:pt x="0" y="2881423"/>
                </a:moveTo>
                <a:cubicBezTo>
                  <a:pt x="402265" y="2238153"/>
                  <a:pt x="804530" y="1594884"/>
                  <a:pt x="1105786" y="1446028"/>
                </a:cubicBezTo>
                <a:cubicBezTo>
                  <a:pt x="1407042" y="1297172"/>
                  <a:pt x="1614377" y="1956390"/>
                  <a:pt x="1807535" y="1988288"/>
                </a:cubicBezTo>
                <a:cubicBezTo>
                  <a:pt x="2000693" y="2020186"/>
                  <a:pt x="2121195" y="1867786"/>
                  <a:pt x="2264735" y="1637414"/>
                </a:cubicBezTo>
                <a:cubicBezTo>
                  <a:pt x="2408275" y="1407042"/>
                  <a:pt x="2574851" y="878958"/>
                  <a:pt x="2668772" y="606056"/>
                </a:cubicBezTo>
                <a:cubicBezTo>
                  <a:pt x="2762693" y="333154"/>
                  <a:pt x="2795477" y="166577"/>
                  <a:pt x="2828261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01CDA9B-E927-ACE1-F6E3-FB37DEB95A1F}"/>
              </a:ext>
            </a:extLst>
          </p:cNvPr>
          <p:cNvSpPr/>
          <p:nvPr/>
        </p:nvSpPr>
        <p:spPr>
          <a:xfrm>
            <a:off x="4769623" y="3181786"/>
            <a:ext cx="2589537" cy="3318792"/>
          </a:xfrm>
          <a:custGeom>
            <a:avLst/>
            <a:gdLst>
              <a:gd name="connsiteX0" fmla="*/ 0 w 2828261"/>
              <a:gd name="connsiteY0" fmla="*/ 2881423 h 2881423"/>
              <a:gd name="connsiteX1" fmla="*/ 1105786 w 2828261"/>
              <a:gd name="connsiteY1" fmla="*/ 1446028 h 2881423"/>
              <a:gd name="connsiteX2" fmla="*/ 1807535 w 2828261"/>
              <a:gd name="connsiteY2" fmla="*/ 1988288 h 2881423"/>
              <a:gd name="connsiteX3" fmla="*/ 2264735 w 2828261"/>
              <a:gd name="connsiteY3" fmla="*/ 1637414 h 2881423"/>
              <a:gd name="connsiteX4" fmla="*/ 2668772 w 2828261"/>
              <a:gd name="connsiteY4" fmla="*/ 606056 h 2881423"/>
              <a:gd name="connsiteX5" fmla="*/ 2828261 w 2828261"/>
              <a:gd name="connsiteY5" fmla="*/ 0 h 288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8261" h="2881423">
                <a:moveTo>
                  <a:pt x="0" y="2881423"/>
                </a:moveTo>
                <a:cubicBezTo>
                  <a:pt x="402265" y="2238153"/>
                  <a:pt x="804530" y="1594884"/>
                  <a:pt x="1105786" y="1446028"/>
                </a:cubicBezTo>
                <a:cubicBezTo>
                  <a:pt x="1407042" y="1297172"/>
                  <a:pt x="1614377" y="1956390"/>
                  <a:pt x="1807535" y="1988288"/>
                </a:cubicBezTo>
                <a:cubicBezTo>
                  <a:pt x="2000693" y="2020186"/>
                  <a:pt x="2121195" y="1867786"/>
                  <a:pt x="2264735" y="1637414"/>
                </a:cubicBezTo>
                <a:cubicBezTo>
                  <a:pt x="2408275" y="1407042"/>
                  <a:pt x="2574851" y="878958"/>
                  <a:pt x="2668772" y="606056"/>
                </a:cubicBezTo>
                <a:cubicBezTo>
                  <a:pt x="2762693" y="333154"/>
                  <a:pt x="2795477" y="166577"/>
                  <a:pt x="282826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B9B7F0-5217-6B4A-1DD1-2622403867CF}"/>
              </a:ext>
            </a:extLst>
          </p:cNvPr>
          <p:cNvSpPr txBox="1"/>
          <p:nvPr/>
        </p:nvSpPr>
        <p:spPr>
          <a:xfrm>
            <a:off x="6811790" y="4783055"/>
            <a:ext cx="652362" cy="558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57B8EA-90E2-D48B-C5AB-48F292F4C5DA}"/>
                  </a:ext>
                </a:extLst>
              </p:cNvPr>
              <p:cNvSpPr txBox="1"/>
              <p:nvPr/>
            </p:nvSpPr>
            <p:spPr>
              <a:xfrm>
                <a:off x="4121208" y="6042360"/>
                <a:ext cx="533839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57B8EA-90E2-D48B-C5AB-48F292F4C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208" y="6042360"/>
                <a:ext cx="533839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F9C43CA4-E15D-B92D-9F01-D9494BE3CDD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4616211"/>
                  </p:ext>
                </p:extLst>
              </p:nvPr>
            </p:nvGraphicFramePr>
            <p:xfrm>
              <a:off x="479377" y="2641309"/>
              <a:ext cx="4392488" cy="643676"/>
            </p:xfrm>
            <a:graphic>
              <a:graphicData uri="http://schemas.openxmlformats.org/drawingml/2006/table">
                <a:tbl>
                  <a:tblPr/>
                  <a:tblGrid>
                    <a:gridCol w="792087">
                      <a:extLst>
                        <a:ext uri="{9D8B030D-6E8A-4147-A177-3AD203B41FA5}">
                          <a16:colId xmlns:a16="http://schemas.microsoft.com/office/drawing/2014/main" val="3210188736"/>
                        </a:ext>
                      </a:extLst>
                    </a:gridCol>
                    <a:gridCol w="3600401">
                      <a:extLst>
                        <a:ext uri="{9D8B030D-6E8A-4147-A177-3AD203B41FA5}">
                          <a16:colId xmlns:a16="http://schemas.microsoft.com/office/drawing/2014/main" val="641465635"/>
                        </a:ext>
                      </a:extLst>
                    </a:gridCol>
                  </a:tblGrid>
                  <a:tr h="64367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f(2</a:t>
                          </a:r>
                          <a:r>
                            <a:rPr lang="en-GB" sz="2400" b="1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GB" sz="20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20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0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0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20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0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20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20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0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672418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F9C43CA4-E15D-B92D-9F01-D9494BE3CDD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4616211"/>
                  </p:ext>
                </p:extLst>
              </p:nvPr>
            </p:nvGraphicFramePr>
            <p:xfrm>
              <a:off x="479377" y="2641309"/>
              <a:ext cx="4392488" cy="643676"/>
            </p:xfrm>
            <a:graphic>
              <a:graphicData uri="http://schemas.openxmlformats.org/drawingml/2006/table">
                <a:tbl>
                  <a:tblPr/>
                  <a:tblGrid>
                    <a:gridCol w="792087">
                      <a:extLst>
                        <a:ext uri="{9D8B030D-6E8A-4147-A177-3AD203B41FA5}">
                          <a16:colId xmlns:a16="http://schemas.microsoft.com/office/drawing/2014/main" val="3210188736"/>
                        </a:ext>
                      </a:extLst>
                    </a:gridCol>
                    <a:gridCol w="3600401">
                      <a:extLst>
                        <a:ext uri="{9D8B030D-6E8A-4147-A177-3AD203B41FA5}">
                          <a16:colId xmlns:a16="http://schemas.microsoft.com/office/drawing/2014/main" val="641465635"/>
                        </a:ext>
                      </a:extLst>
                    </a:gridCol>
                  </a:tblGrid>
                  <a:tr h="64367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f(2</a:t>
                          </a:r>
                          <a:r>
                            <a:rPr lang="en-GB" sz="2400" b="1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21959" b="-75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6724181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89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1273-128B-F104-1786-C94AEDB067A8}"/>
                  </a:ext>
                </a:extLst>
              </p:cNvPr>
              <p:cNvSpPr txBox="1"/>
              <p:nvPr/>
            </p:nvSpPr>
            <p:spPr>
              <a:xfrm>
                <a:off x="1199456" y="336164"/>
                <a:ext cx="1008112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+2)</m:t>
                    </m:r>
                  </m:oMath>
                </a14:m>
                <a:r>
                  <a:rPr lang="en-GB" sz="3600" dirty="0">
                    <a:solidFill>
                      <a:srgbClr val="FF0000"/>
                    </a:solidFill>
                  </a:rPr>
                  <a:t>, </a:t>
                </a:r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dirty="0">
                    <a:solidFill>
                      <a:srgbClr val="0000FF"/>
                    </a:solidFill>
                  </a:rPr>
                  <a:t> </a:t>
                </a:r>
                <a:endParaRPr lang="en-GB" sz="3600" dirty="0"/>
              </a:p>
              <a:p>
                <a:r>
                  <a:rPr lang="en-GB" sz="3600" dirty="0"/>
                  <a:t>on the same axes.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1273-128B-F104-1786-C94AEDB06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36164"/>
                <a:ext cx="10081120" cy="1200329"/>
              </a:xfrm>
              <a:prstGeom prst="rect">
                <a:avLst/>
              </a:prstGeom>
              <a:blipFill>
                <a:blip r:embed="rId2"/>
                <a:stretch>
                  <a:fillRect l="-234"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147E734-8F02-155C-1BC1-61AE61F56CEB}"/>
              </a:ext>
            </a:extLst>
          </p:cNvPr>
          <p:cNvSpPr/>
          <p:nvPr/>
        </p:nvSpPr>
        <p:spPr>
          <a:xfrm>
            <a:off x="3149643" y="2665407"/>
            <a:ext cx="4746185" cy="2293020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1ACD987-45C5-71F1-B7B1-5ABE9B901FD8}"/>
              </a:ext>
            </a:extLst>
          </p:cNvPr>
          <p:cNvCxnSpPr/>
          <p:nvPr/>
        </p:nvCxnSpPr>
        <p:spPr>
          <a:xfrm>
            <a:off x="2927648" y="4580819"/>
            <a:ext cx="7201100" cy="94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4CCDBC-F0CE-4409-6D4C-A1FE59A0987B}"/>
              </a:ext>
            </a:extLst>
          </p:cNvPr>
          <p:cNvCxnSpPr/>
          <p:nvPr/>
        </p:nvCxnSpPr>
        <p:spPr>
          <a:xfrm flipV="1">
            <a:off x="6466910" y="2181532"/>
            <a:ext cx="0" cy="439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B5466-A3C9-6DA2-F534-A8229F165CB1}"/>
                  </a:ext>
                </a:extLst>
              </p:cNvPr>
              <p:cNvSpPr txBox="1"/>
              <p:nvPr/>
            </p:nvSpPr>
            <p:spPr>
              <a:xfrm>
                <a:off x="6312023" y="2040164"/>
                <a:ext cx="7372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B5466-A3C9-6DA2-F534-A8229F165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3" y="2040164"/>
                <a:ext cx="737227" cy="461665"/>
              </a:xfrm>
              <a:prstGeom prst="rect">
                <a:avLst/>
              </a:prstGeom>
              <a:blipFill>
                <a:blip r:embed="rId3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A698CF3-C653-3219-87BB-A0BC3BC694DA}"/>
              </a:ext>
            </a:extLst>
          </p:cNvPr>
          <p:cNvSpPr txBox="1"/>
          <p:nvPr/>
        </p:nvSpPr>
        <p:spPr>
          <a:xfrm>
            <a:off x="4583832" y="4619965"/>
            <a:ext cx="80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-2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5DCF3E5-9E21-1E0B-D3F9-341E88CC541C}"/>
              </a:ext>
            </a:extLst>
          </p:cNvPr>
          <p:cNvSpPr/>
          <p:nvPr/>
        </p:nvSpPr>
        <p:spPr>
          <a:xfrm flipV="1">
            <a:off x="3175548" y="4198841"/>
            <a:ext cx="4746185" cy="2293020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1D3009-01CC-5EA3-51A4-99773AB255FF}"/>
                  </a:ext>
                </a:extLst>
              </p:cNvPr>
              <p:cNvSpPr txBox="1"/>
              <p:nvPr/>
            </p:nvSpPr>
            <p:spPr>
              <a:xfrm>
                <a:off x="9915021" y="4495429"/>
                <a:ext cx="7372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1D3009-01CC-5EA3-51A4-99773AB25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5021" y="4495429"/>
                <a:ext cx="73722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0DF318C-CCE6-8A1F-D968-A9B0BE09A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148142"/>
              </p:ext>
            </p:extLst>
          </p:nvPr>
        </p:nvGraphicFramePr>
        <p:xfrm>
          <a:off x="380833" y="1998691"/>
          <a:ext cx="5184575" cy="437588"/>
        </p:xfrm>
        <a:graphic>
          <a:graphicData uri="http://schemas.openxmlformats.org/drawingml/2006/table">
            <a:tbl>
              <a:tblPr/>
              <a:tblGrid>
                <a:gridCol w="816731">
                  <a:extLst>
                    <a:ext uri="{9D8B030D-6E8A-4147-A177-3AD203B41FA5}">
                      <a16:colId xmlns:a16="http://schemas.microsoft.com/office/drawing/2014/main" val="273254133"/>
                    </a:ext>
                  </a:extLst>
                </a:gridCol>
                <a:gridCol w="4367844">
                  <a:extLst>
                    <a:ext uri="{9D8B030D-6E8A-4147-A177-3AD203B41FA5}">
                      <a16:colId xmlns:a16="http://schemas.microsoft.com/office/drawing/2014/main" val="1042213393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–f(</a:t>
                      </a:r>
                      <a:r>
                        <a:rPr lang="en-GB" sz="2400" b="1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86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71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2854DF-29CC-7392-01BD-113CB7EAA7CD}"/>
                  </a:ext>
                </a:extLst>
              </p:cNvPr>
              <p:cNvSpPr txBox="1"/>
              <p:nvPr/>
            </p:nvSpPr>
            <p:spPr>
              <a:xfrm>
                <a:off x="743852" y="368200"/>
                <a:ext cx="10945216" cy="13874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If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)=(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+1)(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en-GB" sz="3600" dirty="0">
                    <a:solidFill>
                      <a:srgbClr val="0000FF"/>
                    </a:solidFill>
                  </a:rPr>
                  <a:t>, </a:t>
                </a:r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:r>
                  <a:rPr lang="en-GB" sz="3600" dirty="0"/>
                  <a:t>on the same axes.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2854DF-29CC-7392-01BD-113CB7EAA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52" y="368200"/>
                <a:ext cx="10945216" cy="1387496"/>
              </a:xfrm>
              <a:prstGeom prst="rect">
                <a:avLst/>
              </a:prstGeom>
              <a:blipFill>
                <a:blip r:embed="rId2"/>
                <a:stretch>
                  <a:fillRect l="-54" b="-90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EF0BA87-0276-BB79-EA1C-FCD1720785AD}"/>
              </a:ext>
            </a:extLst>
          </p:cNvPr>
          <p:cNvSpPr/>
          <p:nvPr/>
        </p:nvSpPr>
        <p:spPr>
          <a:xfrm>
            <a:off x="2083559" y="3061651"/>
            <a:ext cx="8781937" cy="2546582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08CD377-A69E-B862-5268-2FD7628B9A38}"/>
              </a:ext>
            </a:extLst>
          </p:cNvPr>
          <p:cNvCxnSpPr/>
          <p:nvPr/>
        </p:nvCxnSpPr>
        <p:spPr>
          <a:xfrm>
            <a:off x="2458351" y="4265907"/>
            <a:ext cx="7844265" cy="11182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28CC62A-10D7-242D-C86F-4EEAEA8A5445}"/>
              </a:ext>
            </a:extLst>
          </p:cNvPr>
          <p:cNvCxnSpPr/>
          <p:nvPr/>
        </p:nvCxnSpPr>
        <p:spPr>
          <a:xfrm flipH="1" flipV="1">
            <a:off x="6312024" y="2636912"/>
            <a:ext cx="1697" cy="398883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E48240-3173-01C7-61E6-855020E923E1}"/>
                  </a:ext>
                </a:extLst>
              </p:cNvPr>
              <p:cNvSpPr txBox="1"/>
              <p:nvPr/>
            </p:nvSpPr>
            <p:spPr>
              <a:xfrm>
                <a:off x="6141968" y="2434807"/>
                <a:ext cx="9349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E48240-3173-01C7-61E6-855020E92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968" y="2434807"/>
                <a:ext cx="93497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CA98B4F-8F36-FFC4-4F73-91C92A8B67E6}"/>
              </a:ext>
            </a:extLst>
          </p:cNvPr>
          <p:cNvSpPr txBox="1"/>
          <p:nvPr/>
        </p:nvSpPr>
        <p:spPr>
          <a:xfrm>
            <a:off x="4916766" y="4217338"/>
            <a:ext cx="551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-1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BA1524D-F897-E543-71A6-3A7D4B313D0D}"/>
              </a:ext>
            </a:extLst>
          </p:cNvPr>
          <p:cNvSpPr/>
          <p:nvPr/>
        </p:nvSpPr>
        <p:spPr>
          <a:xfrm rot="10800000" flipV="1">
            <a:off x="4675614" y="3140306"/>
            <a:ext cx="3841996" cy="2468626"/>
          </a:xfrm>
          <a:custGeom>
            <a:avLst/>
            <a:gdLst>
              <a:gd name="connsiteX0" fmla="*/ 0 w 2317898"/>
              <a:gd name="connsiteY0" fmla="*/ 0 h 1829136"/>
              <a:gd name="connsiteX1" fmla="*/ 829340 w 2317898"/>
              <a:gd name="connsiteY1" fmla="*/ 1531088 h 1829136"/>
              <a:gd name="connsiteX2" fmla="*/ 1222744 w 2317898"/>
              <a:gd name="connsiteY2" fmla="*/ 1828800 h 1829136"/>
              <a:gd name="connsiteX3" fmla="*/ 1626782 w 2317898"/>
              <a:gd name="connsiteY3" fmla="*/ 1520455 h 1829136"/>
              <a:gd name="connsiteX4" fmla="*/ 2317898 w 2317898"/>
              <a:gd name="connsiteY4" fmla="*/ 74428 h 182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7898" h="1829136">
                <a:moveTo>
                  <a:pt x="0" y="0"/>
                </a:moveTo>
                <a:cubicBezTo>
                  <a:pt x="312774" y="613144"/>
                  <a:pt x="625549" y="1226288"/>
                  <a:pt x="829340" y="1531088"/>
                </a:cubicBezTo>
                <a:cubicBezTo>
                  <a:pt x="1033131" y="1835888"/>
                  <a:pt x="1089837" y="1830572"/>
                  <a:pt x="1222744" y="1828800"/>
                </a:cubicBezTo>
                <a:cubicBezTo>
                  <a:pt x="1355651" y="1827028"/>
                  <a:pt x="1444256" y="1812850"/>
                  <a:pt x="1626782" y="1520455"/>
                </a:cubicBezTo>
                <a:cubicBezTo>
                  <a:pt x="1809308" y="1228060"/>
                  <a:pt x="2063603" y="651244"/>
                  <a:pt x="2317898" y="74428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845C4F-6C38-7816-16E0-6866F370D021}"/>
                  </a:ext>
                </a:extLst>
              </p:cNvPr>
              <p:cNvSpPr txBox="1"/>
              <p:nvPr/>
            </p:nvSpPr>
            <p:spPr>
              <a:xfrm>
                <a:off x="10112407" y="4201285"/>
                <a:ext cx="80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845C4F-6C38-7816-16E0-6866F370D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2407" y="4201285"/>
                <a:ext cx="80307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8DF6562-3ED2-A7E1-D0AB-95C71CBF4587}"/>
              </a:ext>
            </a:extLst>
          </p:cNvPr>
          <p:cNvSpPr txBox="1"/>
          <p:nvPr/>
        </p:nvSpPr>
        <p:spPr>
          <a:xfrm>
            <a:off x="7732936" y="4229257"/>
            <a:ext cx="399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663E2B-FD06-5EDD-D638-E273EB48192B}"/>
              </a:ext>
            </a:extLst>
          </p:cNvPr>
          <p:cNvSpPr txBox="1"/>
          <p:nvPr/>
        </p:nvSpPr>
        <p:spPr>
          <a:xfrm>
            <a:off x="9462308" y="4201285"/>
            <a:ext cx="470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96D36C-9981-8E43-2EA3-AB42AA5D0207}"/>
              </a:ext>
            </a:extLst>
          </p:cNvPr>
          <p:cNvSpPr txBox="1"/>
          <p:nvPr/>
        </p:nvSpPr>
        <p:spPr>
          <a:xfrm>
            <a:off x="3339545" y="4217338"/>
            <a:ext cx="601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-3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64C7C2-FAC2-3F7F-ADDA-F8E5463C83FC}"/>
              </a:ext>
            </a:extLst>
          </p:cNvPr>
          <p:cNvSpPr txBox="1"/>
          <p:nvPr/>
        </p:nvSpPr>
        <p:spPr>
          <a:xfrm>
            <a:off x="5858731" y="5516028"/>
            <a:ext cx="1043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1E4638B5-687D-07E2-EC1E-603F599BFD0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0564347"/>
                  </p:ext>
                </p:extLst>
              </p:nvPr>
            </p:nvGraphicFramePr>
            <p:xfrm>
              <a:off x="283474" y="2122821"/>
              <a:ext cx="5269981" cy="623971"/>
            </p:xfrm>
            <a:graphic>
              <a:graphicData uri="http://schemas.openxmlformats.org/drawingml/2006/table">
                <a:tbl>
                  <a:tblPr/>
                  <a:tblGrid>
                    <a:gridCol w="825419">
                      <a:extLst>
                        <a:ext uri="{9D8B030D-6E8A-4147-A177-3AD203B41FA5}">
                          <a16:colId xmlns:a16="http://schemas.microsoft.com/office/drawing/2014/main" val="2672453059"/>
                        </a:ext>
                      </a:extLst>
                    </a:gridCol>
                    <a:gridCol w="4444562">
                      <a:extLst>
                        <a:ext uri="{9D8B030D-6E8A-4147-A177-3AD203B41FA5}">
                          <a16:colId xmlns:a16="http://schemas.microsoft.com/office/drawing/2014/main" val="2062791494"/>
                        </a:ext>
                      </a:extLst>
                    </a:gridCol>
                  </a:tblGrid>
                  <a:tr h="62397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f(a</a:t>
                          </a:r>
                          <a:r>
                            <a:rPr lang="en-GB" sz="2400" b="1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GB" sz="24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24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x</a:t>
                          </a:r>
                          <a:r>
                            <a:rPr lang="en-GB" sz="24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24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4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24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24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4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6077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1E4638B5-687D-07E2-EC1E-603F599BFD0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0564347"/>
                  </p:ext>
                </p:extLst>
              </p:nvPr>
            </p:nvGraphicFramePr>
            <p:xfrm>
              <a:off x="283474" y="2122821"/>
              <a:ext cx="5269981" cy="623971"/>
            </p:xfrm>
            <a:graphic>
              <a:graphicData uri="http://schemas.openxmlformats.org/drawingml/2006/table">
                <a:tbl>
                  <a:tblPr/>
                  <a:tblGrid>
                    <a:gridCol w="825419">
                      <a:extLst>
                        <a:ext uri="{9D8B030D-6E8A-4147-A177-3AD203B41FA5}">
                          <a16:colId xmlns:a16="http://schemas.microsoft.com/office/drawing/2014/main" val="2672453059"/>
                        </a:ext>
                      </a:extLst>
                    </a:gridCol>
                    <a:gridCol w="4444562">
                      <a:extLst>
                        <a:ext uri="{9D8B030D-6E8A-4147-A177-3AD203B41FA5}">
                          <a16:colId xmlns:a16="http://schemas.microsoft.com/office/drawing/2014/main" val="2062791494"/>
                        </a:ext>
                      </a:extLst>
                    </a:gridCol>
                  </a:tblGrid>
                  <a:tr h="62397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f(a</a:t>
                          </a:r>
                          <a:r>
                            <a:rPr lang="en-GB" sz="2400" b="1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8493" b="-87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60776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3318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1" grpId="0" animBg="1"/>
      <p:bldP spid="13" grpId="0"/>
      <p:bldP spid="14" grpId="0"/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42974"/>
            <a:ext cx="8568951" cy="65920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28698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4200E7-5C27-2C37-ED93-72FE1CB33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52836"/>
            <a:ext cx="7488832" cy="6352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7ECF4A-86F1-A548-9855-3E48D013E0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" b="94348"/>
          <a:stretch/>
        </p:blipFill>
        <p:spPr>
          <a:xfrm>
            <a:off x="7870697" y="188640"/>
            <a:ext cx="4176464" cy="336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CDE6A3-1011-0C46-327E-D90AAB948E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30" b="50000"/>
          <a:stretch/>
        </p:blipFill>
        <p:spPr>
          <a:xfrm>
            <a:off x="7856784" y="764704"/>
            <a:ext cx="4176122" cy="2520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67217E-5F0B-F008-E0F0-CF16A497F4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" t="47929" b="8586"/>
          <a:stretch/>
        </p:blipFill>
        <p:spPr>
          <a:xfrm>
            <a:off x="7880130" y="3501008"/>
            <a:ext cx="4176464" cy="2592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731E8D-CE67-6641-4017-503150EA9E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" t="93009"/>
          <a:stretch/>
        </p:blipFill>
        <p:spPr>
          <a:xfrm>
            <a:off x="7894575" y="6308402"/>
            <a:ext cx="4176464" cy="41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5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f(</a:t>
            </a:r>
            <a:r>
              <a:rPr lang="en-GB" sz="6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en-GB" sz="66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66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a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695400" y="3606404"/>
            <a:ext cx="10801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graph moves </a:t>
            </a:r>
            <a:r>
              <a:rPr lang="en-GB" sz="8800" dirty="0">
                <a:solidFill>
                  <a:srgbClr val="0000FF"/>
                </a:solidFill>
                <a:latin typeface="Calibri" panose="020F0502020204030204" pitchFamily="34" charset="0"/>
              </a:rPr>
              <a:t>down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55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f(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6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a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695400" y="3606404"/>
            <a:ext cx="10801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graph moves </a:t>
            </a:r>
            <a:r>
              <a:rPr lang="en-GB" sz="8800" dirty="0">
                <a:solidFill>
                  <a:srgbClr val="FF0000"/>
                </a:solidFill>
                <a:latin typeface="Calibri" panose="020F0502020204030204" pitchFamily="34" charset="0"/>
              </a:rPr>
              <a:t>right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1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f(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+ a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695400" y="3606404"/>
            <a:ext cx="10801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graph moves </a:t>
            </a:r>
            <a:r>
              <a:rPr lang="en-GB" sz="8800" noProof="0" dirty="0">
                <a:solidFill>
                  <a:srgbClr val="FF0000"/>
                </a:solidFill>
                <a:latin typeface="Calibri" panose="020F0502020204030204" pitchFamily="34" charset="0"/>
              </a:rPr>
              <a:t>left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98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911424" y="2924944"/>
            <a:ext cx="103691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The co-ordinates </a:t>
            </a:r>
          </a:p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becomes (</a:t>
            </a:r>
            <a:r>
              <a:rPr lang="en-US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 , </a:t>
            </a:r>
            <a:r>
              <a:rPr lang="en-US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</a:p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and the graph stretches. </a:t>
            </a:r>
          </a:p>
        </p:txBody>
      </p:sp>
    </p:spTree>
    <p:extLst>
      <p:ext uri="{BB962C8B-B14F-4D97-AF65-F5344CB8AC3E}">
        <p14:creationId xmlns:p14="http://schemas.microsoft.com/office/powerpoint/2010/main" val="428000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f(</a:t>
            </a:r>
            <a:r>
              <a:rPr lang="en-GB" sz="6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51501F-E8D6-C732-2E7B-C71C31D0972D}"/>
                  </a:ext>
                </a:extLst>
              </p:cNvPr>
              <p:cNvSpPr txBox="1"/>
              <p:nvPr/>
            </p:nvSpPr>
            <p:spPr>
              <a:xfrm>
                <a:off x="911424" y="2708920"/>
                <a:ext cx="10369152" cy="3912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fontAlgn="b">
                  <a:defRPr/>
                </a:pP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The co-ordinates </a:t>
                </a:r>
              </a:p>
              <a:p>
                <a:pPr lvl="0" algn="ctr" fontAlgn="b">
                  <a:defRPr/>
                </a:pP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becomes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72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, </a:t>
                </a:r>
                <a:r>
                  <a:rPr lang="en-US" sz="72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) </a:t>
                </a:r>
              </a:p>
              <a:p>
                <a:pPr lvl="0" algn="ctr" fontAlgn="b">
                  <a:defRPr/>
                </a:pPr>
                <a:r>
                  <a:rPr lang="en-US" sz="7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and the graph stretches.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51501F-E8D6-C732-2E7B-C71C31D09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708920"/>
                <a:ext cx="10369152" cy="3912674"/>
              </a:xfrm>
              <a:prstGeom prst="rect">
                <a:avLst/>
              </a:prstGeom>
              <a:blipFill>
                <a:blip r:embed="rId2"/>
                <a:stretch>
                  <a:fillRect t="-5919" r="-765" b="-88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27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32CE-2A2D-7949-E70B-43E00BB2DB9A}"/>
              </a:ext>
            </a:extLst>
          </p:cNvPr>
          <p:cNvSpPr txBox="1"/>
          <p:nvPr/>
        </p:nvSpPr>
        <p:spPr>
          <a:xfrm>
            <a:off x="983432" y="404664"/>
            <a:ext cx="1022513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happens to the graph </a:t>
            </a:r>
          </a:p>
          <a:p>
            <a:pPr algn="ctr"/>
            <a:r>
              <a:rPr lang="en-GB" sz="6600" dirty="0"/>
              <a:t>with the function </a:t>
            </a:r>
            <a:r>
              <a:rPr lang="en-GB" sz="6600" dirty="0">
                <a:solidFill>
                  <a:srgbClr val="00B050"/>
                </a:solidFill>
              </a:rPr>
              <a:t>–</a:t>
            </a:r>
            <a:r>
              <a:rPr lang="en-GB" sz="66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1501F-E8D6-C732-2E7B-C71C31D0972D}"/>
              </a:ext>
            </a:extLst>
          </p:cNvPr>
          <p:cNvSpPr txBox="1"/>
          <p:nvPr/>
        </p:nvSpPr>
        <p:spPr>
          <a:xfrm>
            <a:off x="911424" y="2924944"/>
            <a:ext cx="103691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 , </a:t>
            </a:r>
            <a:r>
              <a:rPr lang="en-GB" sz="7200" dirty="0">
                <a:solidFill>
                  <a:srgbClr val="00B050"/>
                </a:solidFill>
              </a:rPr>
              <a:t>–</a:t>
            </a:r>
            <a:r>
              <a:rPr lang="en-US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</a:p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The graph reflects in the </a:t>
            </a:r>
          </a:p>
          <a:p>
            <a:pPr lvl="0" algn="ctr" fontAlgn="b">
              <a:defRPr/>
            </a:pP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 axis </a:t>
            </a:r>
          </a:p>
        </p:txBody>
      </p:sp>
    </p:spTree>
    <p:extLst>
      <p:ext uri="{BB962C8B-B14F-4D97-AF65-F5344CB8AC3E}">
        <p14:creationId xmlns:p14="http://schemas.microsoft.com/office/powerpoint/2010/main" val="46288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20584</TotalTime>
  <Words>849</Words>
  <Application>Microsoft Office PowerPoint</Application>
  <PresentationFormat>Widescreen</PresentationFormat>
  <Paragraphs>217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812</cp:revision>
  <dcterms:created xsi:type="dcterms:W3CDTF">2013-02-28T07:36:55Z</dcterms:created>
  <dcterms:modified xsi:type="dcterms:W3CDTF">2023-09-18T05:03:11Z</dcterms:modified>
</cp:coreProperties>
</file>