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4" r:id="rId4"/>
    <p:sldId id="265" r:id="rId5"/>
    <p:sldId id="266" r:id="rId6"/>
    <p:sldId id="26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>
        <p:scale>
          <a:sx n="70" d="100"/>
          <a:sy n="70" d="100"/>
        </p:scale>
        <p:origin x="66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73B01-EAFD-43C7-990D-24A483016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8A6A-A90C-43F9-9869-5DFDAB92D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2010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73B01-EAFD-43C7-990D-24A483016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8A6A-A90C-43F9-9869-5DFDAB92D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7997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73B01-EAFD-43C7-990D-24A483016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8A6A-A90C-43F9-9869-5DFDAB92D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4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73B01-EAFD-43C7-990D-24A483016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8A6A-A90C-43F9-9869-5DFDAB92D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657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73B01-EAFD-43C7-990D-24A483016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8A6A-A90C-43F9-9869-5DFDAB92D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4509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73B01-EAFD-43C7-990D-24A483016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8A6A-A90C-43F9-9869-5DFDAB92D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3217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73B01-EAFD-43C7-990D-24A483016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8A6A-A90C-43F9-9869-5DFDAB92D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134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73B01-EAFD-43C7-990D-24A483016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8A6A-A90C-43F9-9869-5DFDAB92D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9365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73B01-EAFD-43C7-990D-24A483016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8A6A-A90C-43F9-9869-5DFDAB92D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080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73B01-EAFD-43C7-990D-24A483016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8A6A-A90C-43F9-9869-5DFDAB92D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675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F73B01-EAFD-43C7-990D-24A483016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A8A6A-A90C-43F9-9869-5DFDAB92D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352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73B01-EAFD-43C7-990D-24A4830162B0}" type="datetimeFigureOut">
              <a:rPr lang="en-GB" smtClean="0"/>
              <a:t>17/11/2019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A8A6A-A90C-43F9-9869-5DFDAB92DB0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8732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7993" t="15789" r="59533" b="38597"/>
          <a:stretch/>
        </p:blipFill>
        <p:spPr>
          <a:xfrm>
            <a:off x="203498" y="282944"/>
            <a:ext cx="2919907" cy="27341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310" t="16093" r="60558" b="31680"/>
          <a:stretch/>
        </p:blipFill>
        <p:spPr>
          <a:xfrm>
            <a:off x="106033" y="3411666"/>
            <a:ext cx="2623519" cy="28428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6770" t="24190" r="59539" b="27024"/>
          <a:stretch/>
        </p:blipFill>
        <p:spPr>
          <a:xfrm>
            <a:off x="5780458" y="284735"/>
            <a:ext cx="3023198" cy="29184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/>
          <a:srcRect l="61577" b="9491"/>
          <a:stretch/>
        </p:blipFill>
        <p:spPr>
          <a:xfrm>
            <a:off x="2975212" y="282944"/>
            <a:ext cx="2642323" cy="24775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/>
          <a:srcRect l="60141"/>
          <a:stretch/>
        </p:blipFill>
        <p:spPr>
          <a:xfrm>
            <a:off x="2542855" y="3358898"/>
            <a:ext cx="2592856" cy="284098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/>
          <a:srcRect l="58524" r="-111"/>
          <a:stretch/>
        </p:blipFill>
        <p:spPr>
          <a:xfrm>
            <a:off x="8884694" y="282944"/>
            <a:ext cx="3118515" cy="29202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8"/>
          <a:srcRect l="7985" t="27429" r="3891" b="28239"/>
          <a:stretch/>
        </p:blipFill>
        <p:spPr>
          <a:xfrm>
            <a:off x="5056496" y="3411666"/>
            <a:ext cx="7104840" cy="3092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110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009017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54626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993" t="15789" r="59533" b="38597"/>
          <a:stretch/>
        </p:blipFill>
        <p:spPr>
          <a:xfrm>
            <a:off x="408215" y="542251"/>
            <a:ext cx="5549033" cy="51960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1577" b="9491"/>
          <a:stretch/>
        </p:blipFill>
        <p:spPr>
          <a:xfrm>
            <a:off x="6318913" y="542251"/>
            <a:ext cx="5447629" cy="510792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37881" y="3664423"/>
            <a:ext cx="955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17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49487" y="3421038"/>
            <a:ext cx="955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82</a:t>
            </a:r>
            <a:endParaRPr lang="en-GB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02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310" t="16093" r="60558" b="31680"/>
          <a:stretch/>
        </p:blipFill>
        <p:spPr>
          <a:xfrm>
            <a:off x="488170" y="334448"/>
            <a:ext cx="5434958" cy="588923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0141"/>
          <a:stretch/>
        </p:blipFill>
        <p:spPr>
          <a:xfrm>
            <a:off x="6136998" y="334448"/>
            <a:ext cx="5299826" cy="58069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22729" y="2661312"/>
            <a:ext cx="955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525302" y="3279066"/>
            <a:ext cx="12396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5.39</a:t>
            </a:r>
            <a:endParaRPr lang="en-GB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1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770" t="24190" r="59539" b="27024"/>
          <a:stretch/>
        </p:blipFill>
        <p:spPr>
          <a:xfrm>
            <a:off x="361448" y="494483"/>
            <a:ext cx="5870904" cy="566748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8524" r="-111"/>
          <a:stretch/>
        </p:blipFill>
        <p:spPr>
          <a:xfrm>
            <a:off x="6123170" y="494483"/>
            <a:ext cx="5855535" cy="54832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98042" y="3405115"/>
            <a:ext cx="955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10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91274" y="3236100"/>
            <a:ext cx="12259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8.06</a:t>
            </a:r>
            <a:endParaRPr lang="en-GB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24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7985" t="27429" r="5393" b="28239"/>
          <a:stretch/>
        </p:blipFill>
        <p:spPr>
          <a:xfrm>
            <a:off x="0" y="615913"/>
            <a:ext cx="12139684" cy="532720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1129" y="3279514"/>
            <a:ext cx="955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13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875362" y="3336877"/>
            <a:ext cx="955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50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935872" y="3432411"/>
            <a:ext cx="9553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 smtClean="0">
                <a:solidFill>
                  <a:srgbClr val="FF0000"/>
                </a:solidFill>
              </a:rPr>
              <a:t>25</a:t>
            </a:r>
            <a:endParaRPr lang="en-GB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016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10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2016-05-22T06:36:40Z</dcterms:created>
  <dcterms:modified xsi:type="dcterms:W3CDTF">2019-11-17T18:20:41Z</dcterms:modified>
</cp:coreProperties>
</file>