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F67C7-4810-4898-A182-B6A94D61709B}" v="13" dt="2026-04-23T06:04:17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63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modSld">
      <pc:chgData name="Stewart Gale" userId="3647ddd2-6040-41ae-a96d-232c23482af8" providerId="ADAL" clId="{163176A0-02FC-47D8-8D6B-77EA423298B5}" dt="2026-04-23T06:04:29.041" v="43" actId="14100"/>
      <pc:docMkLst>
        <pc:docMk/>
      </pc:docMkLst>
      <pc:sldChg chg="addSp modSp mod modAnim">
        <pc:chgData name="Stewart Gale" userId="3647ddd2-6040-41ae-a96d-232c23482af8" providerId="ADAL" clId="{163176A0-02FC-47D8-8D6B-77EA423298B5}" dt="2026-04-23T06:03:33.476" v="20" actId="14100"/>
        <pc:sldMkLst>
          <pc:docMk/>
          <pc:sldMk cId="141354277" sldId="258"/>
        </pc:sldMkLst>
        <pc:spChg chg="add mod">
          <ac:chgData name="Stewart Gale" userId="3647ddd2-6040-41ae-a96d-232c23482af8" providerId="ADAL" clId="{163176A0-02FC-47D8-8D6B-77EA423298B5}" dt="2026-04-23T06:02:56.204" v="4" actId="14100"/>
          <ac:spMkLst>
            <pc:docMk/>
            <pc:sldMk cId="141354277" sldId="258"/>
            <ac:spMk id="2" creationId="{8EC39DC3-5236-0A0C-201A-4BF4DEF366E0}"/>
          </ac:spMkLst>
        </pc:spChg>
        <pc:spChg chg="add mod">
          <ac:chgData name="Stewart Gale" userId="3647ddd2-6040-41ae-a96d-232c23482af8" providerId="ADAL" clId="{163176A0-02FC-47D8-8D6B-77EA423298B5}" dt="2026-04-23T06:03:08.269" v="7" actId="1076"/>
          <ac:spMkLst>
            <pc:docMk/>
            <pc:sldMk cId="141354277" sldId="258"/>
            <ac:spMk id="3" creationId="{9C7229DA-5F0C-5019-4FB9-8545F1E42FC2}"/>
          </ac:spMkLst>
        </pc:spChg>
        <pc:spChg chg="add mod">
          <ac:chgData name="Stewart Gale" userId="3647ddd2-6040-41ae-a96d-232c23482af8" providerId="ADAL" clId="{163176A0-02FC-47D8-8D6B-77EA423298B5}" dt="2026-04-23T06:03:13.206" v="9" actId="1076"/>
          <ac:spMkLst>
            <pc:docMk/>
            <pc:sldMk cId="141354277" sldId="258"/>
            <ac:spMk id="4" creationId="{01ACC93F-BBB5-42BF-DDEC-74F7E9254293}"/>
          </ac:spMkLst>
        </pc:spChg>
        <pc:spChg chg="add mod">
          <ac:chgData name="Stewart Gale" userId="3647ddd2-6040-41ae-a96d-232c23482af8" providerId="ADAL" clId="{163176A0-02FC-47D8-8D6B-77EA423298B5}" dt="2026-04-23T06:03:16.954" v="11" actId="1076"/>
          <ac:spMkLst>
            <pc:docMk/>
            <pc:sldMk cId="141354277" sldId="258"/>
            <ac:spMk id="6" creationId="{0F43AE12-5F8D-708B-D352-873EE5B1D4C2}"/>
          </ac:spMkLst>
        </pc:spChg>
        <pc:spChg chg="add mod">
          <ac:chgData name="Stewart Gale" userId="3647ddd2-6040-41ae-a96d-232c23482af8" providerId="ADAL" clId="{163176A0-02FC-47D8-8D6B-77EA423298B5}" dt="2026-04-23T06:03:21.867" v="14" actId="14100"/>
          <ac:spMkLst>
            <pc:docMk/>
            <pc:sldMk cId="141354277" sldId="258"/>
            <ac:spMk id="7" creationId="{1037E781-FE8F-7FA9-12C8-B05EC6D033F9}"/>
          </ac:spMkLst>
        </pc:spChg>
        <pc:spChg chg="add mod">
          <ac:chgData name="Stewart Gale" userId="3647ddd2-6040-41ae-a96d-232c23482af8" providerId="ADAL" clId="{163176A0-02FC-47D8-8D6B-77EA423298B5}" dt="2026-04-23T06:03:27.726" v="17" actId="14100"/>
          <ac:spMkLst>
            <pc:docMk/>
            <pc:sldMk cId="141354277" sldId="258"/>
            <ac:spMk id="8" creationId="{6FCFD3F9-9D87-5431-3915-38927B8B5B8C}"/>
          </ac:spMkLst>
        </pc:spChg>
        <pc:spChg chg="add mod">
          <ac:chgData name="Stewart Gale" userId="3647ddd2-6040-41ae-a96d-232c23482af8" providerId="ADAL" clId="{163176A0-02FC-47D8-8D6B-77EA423298B5}" dt="2026-04-23T06:03:33.476" v="20" actId="14100"/>
          <ac:spMkLst>
            <pc:docMk/>
            <pc:sldMk cId="141354277" sldId="258"/>
            <ac:spMk id="9" creationId="{7F67272B-65C2-374E-6A7E-34BDF7065A55}"/>
          </ac:spMkLst>
        </pc:spChg>
      </pc:sldChg>
      <pc:sldChg chg="addSp modSp mod modAnim">
        <pc:chgData name="Stewart Gale" userId="3647ddd2-6040-41ae-a96d-232c23482af8" providerId="ADAL" clId="{163176A0-02FC-47D8-8D6B-77EA423298B5}" dt="2026-04-23T06:03:52.568" v="29" actId="14100"/>
        <pc:sldMkLst>
          <pc:docMk/>
          <pc:sldMk cId="1166653953" sldId="259"/>
        </pc:sldMkLst>
        <pc:spChg chg="add mod">
          <ac:chgData name="Stewart Gale" userId="3647ddd2-6040-41ae-a96d-232c23482af8" providerId="ADAL" clId="{163176A0-02FC-47D8-8D6B-77EA423298B5}" dt="2026-04-23T06:03:40.930" v="23" actId="14100"/>
          <ac:spMkLst>
            <pc:docMk/>
            <pc:sldMk cId="1166653953" sldId="259"/>
            <ac:spMk id="2" creationId="{2E5CD8F9-EDD5-B67F-AE72-2117BE0D4261}"/>
          </ac:spMkLst>
        </pc:spChg>
        <pc:spChg chg="add mod">
          <ac:chgData name="Stewart Gale" userId="3647ddd2-6040-41ae-a96d-232c23482af8" providerId="ADAL" clId="{163176A0-02FC-47D8-8D6B-77EA423298B5}" dt="2026-04-23T06:03:46.560" v="26" actId="14100"/>
          <ac:spMkLst>
            <pc:docMk/>
            <pc:sldMk cId="1166653953" sldId="259"/>
            <ac:spMk id="3" creationId="{1E1746A1-48A1-795B-CA8A-8C63EF395569}"/>
          </ac:spMkLst>
        </pc:spChg>
        <pc:spChg chg="add mod">
          <ac:chgData name="Stewart Gale" userId="3647ddd2-6040-41ae-a96d-232c23482af8" providerId="ADAL" clId="{163176A0-02FC-47D8-8D6B-77EA423298B5}" dt="2026-04-23T06:03:52.568" v="29" actId="14100"/>
          <ac:spMkLst>
            <pc:docMk/>
            <pc:sldMk cId="1166653953" sldId="259"/>
            <ac:spMk id="4" creationId="{7D52EE68-B9B2-F7F2-8293-919461DD2438}"/>
          </ac:spMkLst>
        </pc:spChg>
      </pc:sldChg>
      <pc:sldChg chg="addSp modSp mod addAnim delAnim modAnim">
        <pc:chgData name="Stewart Gale" userId="3647ddd2-6040-41ae-a96d-232c23482af8" providerId="ADAL" clId="{163176A0-02FC-47D8-8D6B-77EA423298B5}" dt="2026-04-23T06:04:29.041" v="43" actId="14100"/>
        <pc:sldMkLst>
          <pc:docMk/>
          <pc:sldMk cId="836789598" sldId="260"/>
        </pc:sldMkLst>
        <pc:spChg chg="add mod">
          <ac:chgData name="Stewart Gale" userId="3647ddd2-6040-41ae-a96d-232c23482af8" providerId="ADAL" clId="{163176A0-02FC-47D8-8D6B-77EA423298B5}" dt="2026-04-23T06:04:14.348" v="38" actId="1076"/>
          <ac:spMkLst>
            <pc:docMk/>
            <pc:sldMk cId="836789598" sldId="260"/>
            <ac:spMk id="2" creationId="{4058CF24-D245-4492-09C0-AD513E293788}"/>
          </ac:spMkLst>
        </pc:spChg>
        <pc:spChg chg="add mod">
          <ac:chgData name="Stewart Gale" userId="3647ddd2-6040-41ae-a96d-232c23482af8" providerId="ADAL" clId="{163176A0-02FC-47D8-8D6B-77EA423298B5}" dt="2026-04-23T06:04:14.348" v="38" actId="1076"/>
          <ac:spMkLst>
            <pc:docMk/>
            <pc:sldMk cId="836789598" sldId="260"/>
            <ac:spMk id="3" creationId="{F306816A-A3A0-4E00-9C0B-B243D340C6DD}"/>
          </ac:spMkLst>
        </pc:spChg>
        <pc:spChg chg="add mod">
          <ac:chgData name="Stewart Gale" userId="3647ddd2-6040-41ae-a96d-232c23482af8" providerId="ADAL" clId="{163176A0-02FC-47D8-8D6B-77EA423298B5}" dt="2026-04-23T06:04:26.363" v="42" actId="14100"/>
          <ac:spMkLst>
            <pc:docMk/>
            <pc:sldMk cId="836789598" sldId="260"/>
            <ac:spMk id="4" creationId="{6768306A-7186-5DA2-D54F-8C173A53EFBF}"/>
          </ac:spMkLst>
        </pc:spChg>
        <pc:spChg chg="add mod">
          <ac:chgData name="Stewart Gale" userId="3647ddd2-6040-41ae-a96d-232c23482af8" providerId="ADAL" clId="{163176A0-02FC-47D8-8D6B-77EA423298B5}" dt="2026-04-23T06:04:29.041" v="43" actId="14100"/>
          <ac:spMkLst>
            <pc:docMk/>
            <pc:sldMk cId="836789598" sldId="260"/>
            <ac:spMk id="6" creationId="{5A22F6CE-D5EF-F33A-4160-EC0189E212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5627-9541-4FE2-ABF8-3DBD8DFD0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1F69D-6878-498D-8123-CD31D9E58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DCE97-F0B4-486F-91EB-7A6A9837A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D68D1-8227-45E0-970E-0FDFE679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125E8-9763-4FCC-812E-CFFCE9C3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408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421B1-8FD0-4BA5-9AA4-1880079AE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C6BF5-70C8-4AC5-AF2A-13C3705FF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CB043-0B5C-4B70-818D-29DCF702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D46E7-F806-45DA-9633-68FEF9B5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0EAEA-3D86-4B01-92A3-92F0CBB5C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123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843E8-146C-4838-B8FA-433B7CAF4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F73EC-E8C2-46DF-88EF-DEA8CFDC4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97097-5CE8-443B-BA29-AD3AB9E7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79828-B97C-43C0-8C95-7567E311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59CAA-BA8F-495A-B4DD-95986A8F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64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24EA-2830-4BDB-B8BF-7CA69DF24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288D-B85C-4ACD-B8AD-FC453FC03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01215-9CD7-42B6-944A-F3A0E6857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3E7FDE-D127-4B90-A09B-78A9E4FCE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EBA04-4C8E-4780-B05A-7692155A8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A419F-3CCD-4593-BC4E-69855E4E2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74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D43D4-0FA3-49B9-9F19-E65C40364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E882B-408B-40D5-BB85-F5EB03F45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946E0-8A15-4092-8864-FDC1216FE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E21A6-10F6-44EE-A8D8-BC5B6F75D8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63C98-F7C9-4605-8A4B-8FCD36AAA5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EAB1BE-31F7-43B0-A00F-F22096D1D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E90015-8524-4FCD-B1BF-198BACAAA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CD5AD0-BF70-478B-9E47-87101E16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69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9615C-B0B3-4D20-A05A-778A4AD5C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1C4FF-1F90-44F6-9713-F284008F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AF56AB-F896-4767-9FC4-32CBEE89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A2C090-296D-4AC3-BBA2-53EDA977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34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9B824F-5590-474E-A7D0-7B0032A2D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E0237-BA9B-4804-A1F2-45FC931FC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5442C-45F6-4298-BF0F-C0213300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49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DB2B-F43C-4CAF-9D1F-EC7836263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92FA9-214A-4774-ADFD-479EFBF92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3B5F9-AD1B-4302-9F05-A8FBA3324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EAF27-1C37-485F-B95A-3E7E4A44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D9850-7C8C-4F8F-BACE-E021FDB53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94F19-0F70-4B55-8352-4281CD882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652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A43F2-5F68-4B93-8964-A2CCB144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9C084B-16C1-4A86-BD17-5CE352FE2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BF81A-CABB-422F-B141-FD256ED12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4B3D5-FD5D-40F4-9BFB-49A3955A2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78533-665F-447C-82F0-150CB6E1D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33E117-0322-4622-9962-89C311B79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720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E50E1-6F0D-4E28-B7C4-0DF445CD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A58DD3-A84E-4FD3-BB28-001659E16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78391-90C3-4878-9E77-41ED6F972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AF56F-152B-44F0-B0C5-534DD2E29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9D229-4F94-4952-A558-152B4D1CF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42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B5DFEC-65CF-4FDF-A709-DA1D83C37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53204D-B72D-4C35-9C07-73477D25C0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C7F98-143D-4C68-BD68-1C1D6119F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BFB1E-8C65-4394-A1EC-FABE7F075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2C290-FC4C-4E9B-BE08-3CC74BF3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36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2E756-27EB-40A2-BFFF-371F05B2C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52980-C1E1-4442-8673-894AA65CC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6FD9D-6D80-4A34-9D6B-BFD037FF8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3C901-4443-419A-A627-09B49DCB8FC0}" type="datetimeFigureOut">
              <a:rPr lang="en-GB" smtClean="0"/>
              <a:t>23/04/2026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B45D8-854E-4416-8327-C1F8024B7A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BEFDB-5432-419D-8F62-84E799F14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45303-C866-40C1-AAC0-ED8A7DB939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866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C92410-5BFA-4561-8CDD-98E5ED5F2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5" t="12813" r="51967" b="31847"/>
          <a:stretch/>
        </p:blipFill>
        <p:spPr>
          <a:xfrm>
            <a:off x="151289" y="100012"/>
            <a:ext cx="6327257" cy="66579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E51A21-1B74-490C-840B-4C4D3C2099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35" t="70242" r="52616" b="10023"/>
          <a:stretch/>
        </p:blipFill>
        <p:spPr>
          <a:xfrm>
            <a:off x="6424888" y="100012"/>
            <a:ext cx="5615823" cy="250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9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1E3BC5-9ECE-49FD-85B3-3BEE309FC3B0}"/>
              </a:ext>
            </a:extLst>
          </p:cNvPr>
          <p:cNvSpPr txBox="1"/>
          <p:nvPr/>
        </p:nvSpPr>
        <p:spPr>
          <a:xfrm>
            <a:off x="2268236" y="2137340"/>
            <a:ext cx="78313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16553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59DD3E-DF2D-4F19-8069-814A8A114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74" t="25208" r="12662" b="11042"/>
          <a:stretch/>
        </p:blipFill>
        <p:spPr>
          <a:xfrm>
            <a:off x="207168" y="264320"/>
            <a:ext cx="11647744" cy="61293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C39DC3-5236-0A0C-201A-4BF4DEF366E0}"/>
              </a:ext>
            </a:extLst>
          </p:cNvPr>
          <p:cNvSpPr/>
          <p:nvPr/>
        </p:nvSpPr>
        <p:spPr>
          <a:xfrm>
            <a:off x="3910404" y="264320"/>
            <a:ext cx="2350547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7229DA-5F0C-5019-4FB9-8545F1E42FC2}"/>
              </a:ext>
            </a:extLst>
          </p:cNvPr>
          <p:cNvSpPr/>
          <p:nvPr/>
        </p:nvSpPr>
        <p:spPr>
          <a:xfrm>
            <a:off x="3910403" y="777101"/>
            <a:ext cx="2350547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ACC93F-BBB5-42BF-DDEC-74F7E9254293}"/>
              </a:ext>
            </a:extLst>
          </p:cNvPr>
          <p:cNvSpPr/>
          <p:nvPr/>
        </p:nvSpPr>
        <p:spPr>
          <a:xfrm>
            <a:off x="4288714" y="1239680"/>
            <a:ext cx="2350547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3AE12-5F8D-708B-D352-873EE5B1D4C2}"/>
              </a:ext>
            </a:extLst>
          </p:cNvPr>
          <p:cNvSpPr/>
          <p:nvPr/>
        </p:nvSpPr>
        <p:spPr>
          <a:xfrm>
            <a:off x="4288714" y="1752461"/>
            <a:ext cx="2350547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37E781-FE8F-7FA9-12C8-B05EC6D033F9}"/>
              </a:ext>
            </a:extLst>
          </p:cNvPr>
          <p:cNvSpPr/>
          <p:nvPr/>
        </p:nvSpPr>
        <p:spPr>
          <a:xfrm>
            <a:off x="7768813" y="2980122"/>
            <a:ext cx="2838227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CFD3F9-9D87-5431-3915-38927B8B5B8C}"/>
              </a:ext>
            </a:extLst>
          </p:cNvPr>
          <p:cNvSpPr/>
          <p:nvPr/>
        </p:nvSpPr>
        <p:spPr>
          <a:xfrm>
            <a:off x="3401209" y="4472353"/>
            <a:ext cx="3542852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67272B-65C2-374E-6A7E-34BDF7065A55}"/>
              </a:ext>
            </a:extLst>
          </p:cNvPr>
          <p:cNvSpPr/>
          <p:nvPr/>
        </p:nvSpPr>
        <p:spPr>
          <a:xfrm>
            <a:off x="5595768" y="5989210"/>
            <a:ext cx="2908152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5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33C92B-6E29-4EEF-9458-AA2559EAA9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83" t="36250" r="13635" b="31667"/>
          <a:stretch/>
        </p:blipFill>
        <p:spPr>
          <a:xfrm>
            <a:off x="314782" y="514349"/>
            <a:ext cx="11562436" cy="31075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E5CD8F9-EDD5-B67F-AE72-2117BE0D4261}"/>
              </a:ext>
            </a:extLst>
          </p:cNvPr>
          <p:cNvSpPr/>
          <p:nvPr/>
        </p:nvSpPr>
        <p:spPr>
          <a:xfrm>
            <a:off x="3458584" y="925915"/>
            <a:ext cx="414170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1746A1-48A1-795B-CA8A-8C63EF395569}"/>
              </a:ext>
            </a:extLst>
          </p:cNvPr>
          <p:cNvSpPr/>
          <p:nvPr/>
        </p:nvSpPr>
        <p:spPr>
          <a:xfrm>
            <a:off x="5884432" y="2068115"/>
            <a:ext cx="2641003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52EE68-B9B2-F7F2-8293-919461DD2438}"/>
              </a:ext>
            </a:extLst>
          </p:cNvPr>
          <p:cNvSpPr/>
          <p:nvPr/>
        </p:nvSpPr>
        <p:spPr>
          <a:xfrm>
            <a:off x="8955741" y="3206537"/>
            <a:ext cx="446443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65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21E1D4-A428-4249-B478-5FD4233C0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43" t="47083" r="12245" b="17187"/>
          <a:stretch/>
        </p:blipFill>
        <p:spPr>
          <a:xfrm>
            <a:off x="172559" y="421480"/>
            <a:ext cx="11846882" cy="34790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58CF24-D245-4492-09C0-AD513E293788}"/>
              </a:ext>
            </a:extLst>
          </p:cNvPr>
          <p:cNvSpPr/>
          <p:nvPr/>
        </p:nvSpPr>
        <p:spPr>
          <a:xfrm>
            <a:off x="2420469" y="1592889"/>
            <a:ext cx="9133244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06816A-A3A0-4E00-9C0B-B243D340C6DD}"/>
              </a:ext>
            </a:extLst>
          </p:cNvPr>
          <p:cNvSpPr/>
          <p:nvPr/>
        </p:nvSpPr>
        <p:spPr>
          <a:xfrm>
            <a:off x="623944" y="1991551"/>
            <a:ext cx="1065008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68306A-7186-5DA2-D54F-8C173A53EFBF}"/>
              </a:ext>
            </a:extLst>
          </p:cNvPr>
          <p:cNvSpPr/>
          <p:nvPr/>
        </p:nvSpPr>
        <p:spPr>
          <a:xfrm>
            <a:off x="7664449" y="3136269"/>
            <a:ext cx="4184651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22F6CE-D5EF-F33A-4160-EC0189E212DE}"/>
              </a:ext>
            </a:extLst>
          </p:cNvPr>
          <p:cNvSpPr/>
          <p:nvPr/>
        </p:nvSpPr>
        <p:spPr>
          <a:xfrm>
            <a:off x="623944" y="3534931"/>
            <a:ext cx="8945506" cy="33886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78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2021-12-16T05:33:12Z</dcterms:created>
  <dcterms:modified xsi:type="dcterms:W3CDTF">2026-04-23T06:04:29Z</dcterms:modified>
</cp:coreProperties>
</file>