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2" r:id="rId2"/>
    <p:sldId id="263" r:id="rId3"/>
    <p:sldId id="257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52CC29-2B3B-411E-9B72-5107D4F68313}" v="2" dt="2022-11-11T05:30:26.9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B652CC29-2B3B-411E-9B72-5107D4F68313}"/>
    <pc:docChg chg="custSel addSld delSld modSld">
      <pc:chgData name="Stewart Gale" userId="3647ddd2-6040-41ae-a96d-232c23482af8" providerId="ADAL" clId="{B652CC29-2B3B-411E-9B72-5107D4F68313}" dt="2022-11-11T05:31:47.254" v="55" actId="14100"/>
      <pc:docMkLst>
        <pc:docMk/>
      </pc:docMkLst>
      <pc:sldChg chg="delSp modSp mod">
        <pc:chgData name="Stewart Gale" userId="3647ddd2-6040-41ae-a96d-232c23482af8" providerId="ADAL" clId="{B652CC29-2B3B-411E-9B72-5107D4F68313}" dt="2022-11-11T05:29:47.652" v="5" actId="1076"/>
        <pc:sldMkLst>
          <pc:docMk/>
          <pc:sldMk cId="561591977" sldId="257"/>
        </pc:sldMkLst>
        <pc:spChg chg="mod">
          <ac:chgData name="Stewart Gale" userId="3647ddd2-6040-41ae-a96d-232c23482af8" providerId="ADAL" clId="{B652CC29-2B3B-411E-9B72-5107D4F68313}" dt="2022-11-11T05:29:47.652" v="5" actId="1076"/>
          <ac:spMkLst>
            <pc:docMk/>
            <pc:sldMk cId="561591977" sldId="257"/>
            <ac:spMk id="2" creationId="{78F6C02A-CFC1-46B2-A3E4-5217F16CF3A3}"/>
          </ac:spMkLst>
        </pc:spChg>
        <pc:spChg chg="mod">
          <ac:chgData name="Stewart Gale" userId="3647ddd2-6040-41ae-a96d-232c23482af8" providerId="ADAL" clId="{B652CC29-2B3B-411E-9B72-5107D4F68313}" dt="2022-11-11T05:29:47.652" v="5" actId="1076"/>
          <ac:spMkLst>
            <pc:docMk/>
            <pc:sldMk cId="561591977" sldId="257"/>
            <ac:spMk id="3" creationId="{7BCA2ABA-E2BE-4A31-9550-A3E04ECC995F}"/>
          </ac:spMkLst>
        </pc:spChg>
        <pc:spChg chg="mod">
          <ac:chgData name="Stewart Gale" userId="3647ddd2-6040-41ae-a96d-232c23482af8" providerId="ADAL" clId="{B652CC29-2B3B-411E-9B72-5107D4F68313}" dt="2022-11-11T05:29:47.652" v="5" actId="1076"/>
          <ac:spMkLst>
            <pc:docMk/>
            <pc:sldMk cId="561591977" sldId="257"/>
            <ac:spMk id="4" creationId="{00000000-0000-0000-0000-000000000000}"/>
          </ac:spMkLst>
        </pc:spChg>
        <pc:spChg chg="mod">
          <ac:chgData name="Stewart Gale" userId="3647ddd2-6040-41ae-a96d-232c23482af8" providerId="ADAL" clId="{B652CC29-2B3B-411E-9B72-5107D4F68313}" dt="2022-11-11T05:29:47.652" v="5" actId="1076"/>
          <ac:spMkLst>
            <pc:docMk/>
            <pc:sldMk cId="561591977" sldId="257"/>
            <ac:spMk id="12" creationId="{F37CD7AA-4321-4E54-B5ED-433EE1AE5958}"/>
          </ac:spMkLst>
        </pc:spChg>
        <pc:spChg chg="mod">
          <ac:chgData name="Stewart Gale" userId="3647ddd2-6040-41ae-a96d-232c23482af8" providerId="ADAL" clId="{B652CC29-2B3B-411E-9B72-5107D4F68313}" dt="2022-11-11T05:29:47.652" v="5" actId="1076"/>
          <ac:spMkLst>
            <pc:docMk/>
            <pc:sldMk cId="561591977" sldId="257"/>
            <ac:spMk id="13" creationId="{0A9728EB-1F6F-461E-8C77-2A37CA1B3073}"/>
          </ac:spMkLst>
        </pc:spChg>
        <pc:spChg chg="mod">
          <ac:chgData name="Stewart Gale" userId="3647ddd2-6040-41ae-a96d-232c23482af8" providerId="ADAL" clId="{B652CC29-2B3B-411E-9B72-5107D4F68313}" dt="2022-11-11T05:29:47.652" v="5" actId="1076"/>
          <ac:spMkLst>
            <pc:docMk/>
            <pc:sldMk cId="561591977" sldId="257"/>
            <ac:spMk id="14" creationId="{82C707F7-EEC2-432E-B1D6-316EC5B76E2B}"/>
          </ac:spMkLst>
        </pc:spChg>
        <pc:spChg chg="mod">
          <ac:chgData name="Stewart Gale" userId="3647ddd2-6040-41ae-a96d-232c23482af8" providerId="ADAL" clId="{B652CC29-2B3B-411E-9B72-5107D4F68313}" dt="2022-11-11T05:29:47.652" v="5" actId="1076"/>
          <ac:spMkLst>
            <pc:docMk/>
            <pc:sldMk cId="561591977" sldId="257"/>
            <ac:spMk id="15" creationId="{3A9E616A-6838-4D42-A925-03DC0E0652B2}"/>
          </ac:spMkLst>
        </pc:spChg>
        <pc:spChg chg="mod">
          <ac:chgData name="Stewart Gale" userId="3647ddd2-6040-41ae-a96d-232c23482af8" providerId="ADAL" clId="{B652CC29-2B3B-411E-9B72-5107D4F68313}" dt="2022-11-11T05:29:47.652" v="5" actId="1076"/>
          <ac:spMkLst>
            <pc:docMk/>
            <pc:sldMk cId="561591977" sldId="257"/>
            <ac:spMk id="16" creationId="{29A0A590-FF91-4E1F-BCC1-8E27C962BE28}"/>
          </ac:spMkLst>
        </pc:spChg>
        <pc:spChg chg="mod">
          <ac:chgData name="Stewart Gale" userId="3647ddd2-6040-41ae-a96d-232c23482af8" providerId="ADAL" clId="{B652CC29-2B3B-411E-9B72-5107D4F68313}" dt="2022-11-11T05:29:47.652" v="5" actId="1076"/>
          <ac:spMkLst>
            <pc:docMk/>
            <pc:sldMk cId="561591977" sldId="257"/>
            <ac:spMk id="17" creationId="{AC014BB8-4629-4FBB-90BA-FD1620A58ADA}"/>
          </ac:spMkLst>
        </pc:spChg>
        <pc:spChg chg="mod">
          <ac:chgData name="Stewart Gale" userId="3647ddd2-6040-41ae-a96d-232c23482af8" providerId="ADAL" clId="{B652CC29-2B3B-411E-9B72-5107D4F68313}" dt="2022-11-11T05:29:47.652" v="5" actId="1076"/>
          <ac:spMkLst>
            <pc:docMk/>
            <pc:sldMk cId="561591977" sldId="257"/>
            <ac:spMk id="18" creationId="{A45270B0-4C72-445D-BE21-B5ED173DB0C4}"/>
          </ac:spMkLst>
        </pc:spChg>
        <pc:spChg chg="mod">
          <ac:chgData name="Stewart Gale" userId="3647ddd2-6040-41ae-a96d-232c23482af8" providerId="ADAL" clId="{B652CC29-2B3B-411E-9B72-5107D4F68313}" dt="2022-11-11T05:29:47.652" v="5" actId="1076"/>
          <ac:spMkLst>
            <pc:docMk/>
            <pc:sldMk cId="561591977" sldId="257"/>
            <ac:spMk id="19" creationId="{E96B221A-E015-4615-8360-82970B403620}"/>
          </ac:spMkLst>
        </pc:spChg>
        <pc:spChg chg="mod">
          <ac:chgData name="Stewart Gale" userId="3647ddd2-6040-41ae-a96d-232c23482af8" providerId="ADAL" clId="{B652CC29-2B3B-411E-9B72-5107D4F68313}" dt="2022-11-11T05:29:47.652" v="5" actId="1076"/>
          <ac:spMkLst>
            <pc:docMk/>
            <pc:sldMk cId="561591977" sldId="257"/>
            <ac:spMk id="21" creationId="{7BCA2ABA-E2BE-4A31-9550-A3E04ECC995F}"/>
          </ac:spMkLst>
        </pc:spChg>
        <pc:spChg chg="mod">
          <ac:chgData name="Stewart Gale" userId="3647ddd2-6040-41ae-a96d-232c23482af8" providerId="ADAL" clId="{B652CC29-2B3B-411E-9B72-5107D4F68313}" dt="2022-11-11T05:29:47.652" v="5" actId="1076"/>
          <ac:spMkLst>
            <pc:docMk/>
            <pc:sldMk cId="561591977" sldId="257"/>
            <ac:spMk id="22" creationId="{8748269B-AB91-49EE-A30A-F81D0BBB3DB9}"/>
          </ac:spMkLst>
        </pc:spChg>
        <pc:spChg chg="mod">
          <ac:chgData name="Stewart Gale" userId="3647ddd2-6040-41ae-a96d-232c23482af8" providerId="ADAL" clId="{B652CC29-2B3B-411E-9B72-5107D4F68313}" dt="2022-11-11T05:29:47.652" v="5" actId="1076"/>
          <ac:spMkLst>
            <pc:docMk/>
            <pc:sldMk cId="561591977" sldId="257"/>
            <ac:spMk id="23" creationId="{5C8547D2-A1AC-403D-BD6A-D85F17BFCC3B}"/>
          </ac:spMkLst>
        </pc:spChg>
        <pc:spChg chg="mod">
          <ac:chgData name="Stewart Gale" userId="3647ddd2-6040-41ae-a96d-232c23482af8" providerId="ADAL" clId="{B652CC29-2B3B-411E-9B72-5107D4F68313}" dt="2022-11-11T05:29:47.652" v="5" actId="1076"/>
          <ac:spMkLst>
            <pc:docMk/>
            <pc:sldMk cId="561591977" sldId="257"/>
            <ac:spMk id="24" creationId="{9AD6F403-F49E-4BBE-8056-377B270BDE62}"/>
          </ac:spMkLst>
        </pc:spChg>
        <pc:spChg chg="mod">
          <ac:chgData name="Stewart Gale" userId="3647ddd2-6040-41ae-a96d-232c23482af8" providerId="ADAL" clId="{B652CC29-2B3B-411E-9B72-5107D4F68313}" dt="2022-11-11T05:29:47.652" v="5" actId="1076"/>
          <ac:spMkLst>
            <pc:docMk/>
            <pc:sldMk cId="561591977" sldId="257"/>
            <ac:spMk id="25" creationId="{9CEC4B0D-24C8-4D7D-990B-BB140D04A2F0}"/>
          </ac:spMkLst>
        </pc:spChg>
        <pc:spChg chg="mod">
          <ac:chgData name="Stewart Gale" userId="3647ddd2-6040-41ae-a96d-232c23482af8" providerId="ADAL" clId="{B652CC29-2B3B-411E-9B72-5107D4F68313}" dt="2022-11-11T05:29:47.652" v="5" actId="1076"/>
          <ac:spMkLst>
            <pc:docMk/>
            <pc:sldMk cId="561591977" sldId="257"/>
            <ac:spMk id="26" creationId="{E1026500-57D8-4A2A-A8DB-8E4F6DEBCBCD}"/>
          </ac:spMkLst>
        </pc:spChg>
        <pc:spChg chg="mod">
          <ac:chgData name="Stewart Gale" userId="3647ddd2-6040-41ae-a96d-232c23482af8" providerId="ADAL" clId="{B652CC29-2B3B-411E-9B72-5107D4F68313}" dt="2022-11-11T05:29:47.652" v="5" actId="1076"/>
          <ac:spMkLst>
            <pc:docMk/>
            <pc:sldMk cId="561591977" sldId="257"/>
            <ac:spMk id="27" creationId="{EB67D3EE-EB08-4417-881F-C5569BDBB5D3}"/>
          </ac:spMkLst>
        </pc:spChg>
        <pc:spChg chg="mod">
          <ac:chgData name="Stewart Gale" userId="3647ddd2-6040-41ae-a96d-232c23482af8" providerId="ADAL" clId="{B652CC29-2B3B-411E-9B72-5107D4F68313}" dt="2022-11-11T05:29:47.652" v="5" actId="1076"/>
          <ac:spMkLst>
            <pc:docMk/>
            <pc:sldMk cId="561591977" sldId="257"/>
            <ac:spMk id="28" creationId="{7BCA2ABA-E2BE-4A31-9550-A3E04ECC995F}"/>
          </ac:spMkLst>
        </pc:spChg>
        <pc:spChg chg="mod">
          <ac:chgData name="Stewart Gale" userId="3647ddd2-6040-41ae-a96d-232c23482af8" providerId="ADAL" clId="{B652CC29-2B3B-411E-9B72-5107D4F68313}" dt="2022-11-11T05:29:47.652" v="5" actId="1076"/>
          <ac:spMkLst>
            <pc:docMk/>
            <pc:sldMk cId="561591977" sldId="257"/>
            <ac:spMk id="29" creationId="{7BCA2ABA-E2BE-4A31-9550-A3E04ECC995F}"/>
          </ac:spMkLst>
        </pc:spChg>
        <pc:spChg chg="mod">
          <ac:chgData name="Stewart Gale" userId="3647ddd2-6040-41ae-a96d-232c23482af8" providerId="ADAL" clId="{B652CC29-2B3B-411E-9B72-5107D4F68313}" dt="2022-11-11T05:29:47.652" v="5" actId="1076"/>
          <ac:spMkLst>
            <pc:docMk/>
            <pc:sldMk cId="561591977" sldId="257"/>
            <ac:spMk id="30" creationId="{7BCA2ABA-E2BE-4A31-9550-A3E04ECC995F}"/>
          </ac:spMkLst>
        </pc:spChg>
        <pc:spChg chg="mod">
          <ac:chgData name="Stewart Gale" userId="3647ddd2-6040-41ae-a96d-232c23482af8" providerId="ADAL" clId="{B652CC29-2B3B-411E-9B72-5107D4F68313}" dt="2022-11-11T05:29:47.652" v="5" actId="1076"/>
          <ac:spMkLst>
            <pc:docMk/>
            <pc:sldMk cId="561591977" sldId="257"/>
            <ac:spMk id="35" creationId="{7BCA2ABA-E2BE-4A31-9550-A3E04ECC995F}"/>
          </ac:spMkLst>
        </pc:spChg>
        <pc:spChg chg="mod">
          <ac:chgData name="Stewart Gale" userId="3647ddd2-6040-41ae-a96d-232c23482af8" providerId="ADAL" clId="{B652CC29-2B3B-411E-9B72-5107D4F68313}" dt="2022-11-11T05:29:47.652" v="5" actId="1076"/>
          <ac:spMkLst>
            <pc:docMk/>
            <pc:sldMk cId="561591977" sldId="257"/>
            <ac:spMk id="36" creationId="{7BCA2ABA-E2BE-4A31-9550-A3E04ECC995F}"/>
          </ac:spMkLst>
        </pc:spChg>
        <pc:spChg chg="mod">
          <ac:chgData name="Stewart Gale" userId="3647ddd2-6040-41ae-a96d-232c23482af8" providerId="ADAL" clId="{B652CC29-2B3B-411E-9B72-5107D4F68313}" dt="2022-11-11T05:29:47.652" v="5" actId="1076"/>
          <ac:spMkLst>
            <pc:docMk/>
            <pc:sldMk cId="561591977" sldId="257"/>
            <ac:spMk id="37" creationId="{7BCA2ABA-E2BE-4A31-9550-A3E04ECC995F}"/>
          </ac:spMkLst>
        </pc:spChg>
        <pc:spChg chg="mod">
          <ac:chgData name="Stewart Gale" userId="3647ddd2-6040-41ae-a96d-232c23482af8" providerId="ADAL" clId="{B652CC29-2B3B-411E-9B72-5107D4F68313}" dt="2022-11-11T05:29:47.652" v="5" actId="1076"/>
          <ac:spMkLst>
            <pc:docMk/>
            <pc:sldMk cId="561591977" sldId="257"/>
            <ac:spMk id="38" creationId="{7BCA2ABA-E2BE-4A31-9550-A3E04ECC995F}"/>
          </ac:spMkLst>
        </pc:spChg>
        <pc:spChg chg="mod">
          <ac:chgData name="Stewart Gale" userId="3647ddd2-6040-41ae-a96d-232c23482af8" providerId="ADAL" clId="{B652CC29-2B3B-411E-9B72-5107D4F68313}" dt="2022-11-11T05:29:47.652" v="5" actId="1076"/>
          <ac:spMkLst>
            <pc:docMk/>
            <pc:sldMk cId="561591977" sldId="257"/>
            <ac:spMk id="39" creationId="{9AD6F403-F49E-4BBE-8056-377B270BDE62}"/>
          </ac:spMkLst>
        </pc:spChg>
        <pc:spChg chg="mod">
          <ac:chgData name="Stewart Gale" userId="3647ddd2-6040-41ae-a96d-232c23482af8" providerId="ADAL" clId="{B652CC29-2B3B-411E-9B72-5107D4F68313}" dt="2022-11-11T05:29:47.652" v="5" actId="1076"/>
          <ac:spMkLst>
            <pc:docMk/>
            <pc:sldMk cId="561591977" sldId="257"/>
            <ac:spMk id="40" creationId="{9CEC4B0D-24C8-4D7D-990B-BB140D04A2F0}"/>
          </ac:spMkLst>
        </pc:spChg>
        <pc:spChg chg="mod">
          <ac:chgData name="Stewart Gale" userId="3647ddd2-6040-41ae-a96d-232c23482af8" providerId="ADAL" clId="{B652CC29-2B3B-411E-9B72-5107D4F68313}" dt="2022-11-11T05:29:47.652" v="5" actId="1076"/>
          <ac:spMkLst>
            <pc:docMk/>
            <pc:sldMk cId="561591977" sldId="257"/>
            <ac:spMk id="41" creationId="{E1026500-57D8-4A2A-A8DB-8E4F6DEBCBCD}"/>
          </ac:spMkLst>
        </pc:spChg>
        <pc:spChg chg="mod">
          <ac:chgData name="Stewart Gale" userId="3647ddd2-6040-41ae-a96d-232c23482af8" providerId="ADAL" clId="{B652CC29-2B3B-411E-9B72-5107D4F68313}" dt="2022-11-11T05:29:47.652" v="5" actId="1076"/>
          <ac:spMkLst>
            <pc:docMk/>
            <pc:sldMk cId="561591977" sldId="257"/>
            <ac:spMk id="42" creationId="{EB67D3EE-EB08-4417-881F-C5569BDBB5D3}"/>
          </ac:spMkLst>
        </pc:spChg>
        <pc:spChg chg="mod">
          <ac:chgData name="Stewart Gale" userId="3647ddd2-6040-41ae-a96d-232c23482af8" providerId="ADAL" clId="{B652CC29-2B3B-411E-9B72-5107D4F68313}" dt="2022-11-11T05:29:47.652" v="5" actId="1076"/>
          <ac:spMkLst>
            <pc:docMk/>
            <pc:sldMk cId="561591977" sldId="257"/>
            <ac:spMk id="43" creationId="{29A0A590-FF91-4E1F-BCC1-8E27C962BE28}"/>
          </ac:spMkLst>
        </pc:spChg>
        <pc:spChg chg="mod">
          <ac:chgData name="Stewart Gale" userId="3647ddd2-6040-41ae-a96d-232c23482af8" providerId="ADAL" clId="{B652CC29-2B3B-411E-9B72-5107D4F68313}" dt="2022-11-11T05:29:47.652" v="5" actId="1076"/>
          <ac:spMkLst>
            <pc:docMk/>
            <pc:sldMk cId="561591977" sldId="257"/>
            <ac:spMk id="44" creationId="{AC014BB8-4629-4FBB-90BA-FD1620A58ADA}"/>
          </ac:spMkLst>
        </pc:spChg>
        <pc:spChg chg="mod">
          <ac:chgData name="Stewart Gale" userId="3647ddd2-6040-41ae-a96d-232c23482af8" providerId="ADAL" clId="{B652CC29-2B3B-411E-9B72-5107D4F68313}" dt="2022-11-11T05:29:47.652" v="5" actId="1076"/>
          <ac:spMkLst>
            <pc:docMk/>
            <pc:sldMk cId="561591977" sldId="257"/>
            <ac:spMk id="45" creationId="{A45270B0-4C72-445D-BE21-B5ED173DB0C4}"/>
          </ac:spMkLst>
        </pc:spChg>
        <pc:spChg chg="mod">
          <ac:chgData name="Stewart Gale" userId="3647ddd2-6040-41ae-a96d-232c23482af8" providerId="ADAL" clId="{B652CC29-2B3B-411E-9B72-5107D4F68313}" dt="2022-11-11T05:29:47.652" v="5" actId="1076"/>
          <ac:spMkLst>
            <pc:docMk/>
            <pc:sldMk cId="561591977" sldId="257"/>
            <ac:spMk id="46" creationId="{E96B221A-E015-4615-8360-82970B403620}"/>
          </ac:spMkLst>
        </pc:spChg>
        <pc:spChg chg="mod">
          <ac:chgData name="Stewart Gale" userId="3647ddd2-6040-41ae-a96d-232c23482af8" providerId="ADAL" clId="{B652CC29-2B3B-411E-9B72-5107D4F68313}" dt="2022-11-11T05:29:47.652" v="5" actId="1076"/>
          <ac:spMkLst>
            <pc:docMk/>
            <pc:sldMk cId="561591977" sldId="257"/>
            <ac:spMk id="47" creationId="{7BCA2ABA-E2BE-4A31-9550-A3E04ECC995F}"/>
          </ac:spMkLst>
        </pc:spChg>
        <pc:spChg chg="mod">
          <ac:chgData name="Stewart Gale" userId="3647ddd2-6040-41ae-a96d-232c23482af8" providerId="ADAL" clId="{B652CC29-2B3B-411E-9B72-5107D4F68313}" dt="2022-11-11T05:29:47.652" v="5" actId="1076"/>
          <ac:spMkLst>
            <pc:docMk/>
            <pc:sldMk cId="561591977" sldId="257"/>
            <ac:spMk id="48" creationId="{7BCA2ABA-E2BE-4A31-9550-A3E04ECC995F}"/>
          </ac:spMkLst>
        </pc:spChg>
        <pc:spChg chg="mod">
          <ac:chgData name="Stewart Gale" userId="3647ddd2-6040-41ae-a96d-232c23482af8" providerId="ADAL" clId="{B652CC29-2B3B-411E-9B72-5107D4F68313}" dt="2022-11-11T05:29:47.652" v="5" actId="1076"/>
          <ac:spMkLst>
            <pc:docMk/>
            <pc:sldMk cId="561591977" sldId="257"/>
            <ac:spMk id="49" creationId="{7BCA2ABA-E2BE-4A31-9550-A3E04ECC995F}"/>
          </ac:spMkLst>
        </pc:spChg>
        <pc:spChg chg="mod">
          <ac:chgData name="Stewart Gale" userId="3647ddd2-6040-41ae-a96d-232c23482af8" providerId="ADAL" clId="{B652CC29-2B3B-411E-9B72-5107D4F68313}" dt="2022-11-11T05:29:47.652" v="5" actId="1076"/>
          <ac:spMkLst>
            <pc:docMk/>
            <pc:sldMk cId="561591977" sldId="257"/>
            <ac:spMk id="50" creationId="{7BCA2ABA-E2BE-4A31-9550-A3E04ECC995F}"/>
          </ac:spMkLst>
        </pc:spChg>
        <pc:picChg chg="del">
          <ac:chgData name="Stewart Gale" userId="3647ddd2-6040-41ae-a96d-232c23482af8" providerId="ADAL" clId="{B652CC29-2B3B-411E-9B72-5107D4F68313}" dt="2022-11-11T05:29:35.036" v="4" actId="478"/>
          <ac:picMkLst>
            <pc:docMk/>
            <pc:sldMk cId="561591977" sldId="257"/>
            <ac:picMk id="5" creationId="{00000000-0000-0000-0000-000000000000}"/>
          </ac:picMkLst>
        </pc:picChg>
      </pc:sldChg>
      <pc:sldChg chg="del">
        <pc:chgData name="Stewart Gale" userId="3647ddd2-6040-41ae-a96d-232c23482af8" providerId="ADAL" clId="{B652CC29-2B3B-411E-9B72-5107D4F68313}" dt="2022-11-11T05:29:32.115" v="1" actId="47"/>
        <pc:sldMkLst>
          <pc:docMk/>
          <pc:sldMk cId="3179821493" sldId="259"/>
        </pc:sldMkLst>
      </pc:sldChg>
      <pc:sldChg chg="del">
        <pc:chgData name="Stewart Gale" userId="3647ddd2-6040-41ae-a96d-232c23482af8" providerId="ADAL" clId="{B652CC29-2B3B-411E-9B72-5107D4F68313}" dt="2022-11-11T05:29:31.561" v="0" actId="47"/>
        <pc:sldMkLst>
          <pc:docMk/>
          <pc:sldMk cId="296371347" sldId="260"/>
        </pc:sldMkLst>
      </pc:sldChg>
      <pc:sldChg chg="delSp modSp mod">
        <pc:chgData name="Stewart Gale" userId="3647ddd2-6040-41ae-a96d-232c23482af8" providerId="ADAL" clId="{B652CC29-2B3B-411E-9B72-5107D4F68313}" dt="2022-11-11T05:29:58.764" v="7" actId="1076"/>
        <pc:sldMkLst>
          <pc:docMk/>
          <pc:sldMk cId="3989336395" sldId="261"/>
        </pc:sldMkLst>
        <pc:spChg chg="mod">
          <ac:chgData name="Stewart Gale" userId="3647ddd2-6040-41ae-a96d-232c23482af8" providerId="ADAL" clId="{B652CC29-2B3B-411E-9B72-5107D4F68313}" dt="2022-11-11T05:29:58.764" v="7" actId="1076"/>
          <ac:spMkLst>
            <pc:docMk/>
            <pc:sldMk cId="3989336395" sldId="261"/>
            <ac:spMk id="2" creationId="{78F6C02A-CFC1-46B2-A3E4-5217F16CF3A3}"/>
          </ac:spMkLst>
        </pc:spChg>
        <pc:spChg chg="mod">
          <ac:chgData name="Stewart Gale" userId="3647ddd2-6040-41ae-a96d-232c23482af8" providerId="ADAL" clId="{B652CC29-2B3B-411E-9B72-5107D4F68313}" dt="2022-11-11T05:29:58.764" v="7" actId="1076"/>
          <ac:spMkLst>
            <pc:docMk/>
            <pc:sldMk cId="3989336395" sldId="261"/>
            <ac:spMk id="3" creationId="{7BCA2ABA-E2BE-4A31-9550-A3E04ECC995F}"/>
          </ac:spMkLst>
        </pc:spChg>
        <pc:spChg chg="mod">
          <ac:chgData name="Stewart Gale" userId="3647ddd2-6040-41ae-a96d-232c23482af8" providerId="ADAL" clId="{B652CC29-2B3B-411E-9B72-5107D4F68313}" dt="2022-11-11T05:29:58.764" v="7" actId="1076"/>
          <ac:spMkLst>
            <pc:docMk/>
            <pc:sldMk cId="3989336395" sldId="261"/>
            <ac:spMk id="4" creationId="{00000000-0000-0000-0000-000000000000}"/>
          </ac:spMkLst>
        </pc:spChg>
        <pc:spChg chg="mod">
          <ac:chgData name="Stewart Gale" userId="3647ddd2-6040-41ae-a96d-232c23482af8" providerId="ADAL" clId="{B652CC29-2B3B-411E-9B72-5107D4F68313}" dt="2022-11-11T05:29:58.764" v="7" actId="1076"/>
          <ac:spMkLst>
            <pc:docMk/>
            <pc:sldMk cId="3989336395" sldId="261"/>
            <ac:spMk id="12" creationId="{F37CD7AA-4321-4E54-B5ED-433EE1AE5958}"/>
          </ac:spMkLst>
        </pc:spChg>
        <pc:spChg chg="mod">
          <ac:chgData name="Stewart Gale" userId="3647ddd2-6040-41ae-a96d-232c23482af8" providerId="ADAL" clId="{B652CC29-2B3B-411E-9B72-5107D4F68313}" dt="2022-11-11T05:29:58.764" v="7" actId="1076"/>
          <ac:spMkLst>
            <pc:docMk/>
            <pc:sldMk cId="3989336395" sldId="261"/>
            <ac:spMk id="13" creationId="{0A9728EB-1F6F-461E-8C77-2A37CA1B3073}"/>
          </ac:spMkLst>
        </pc:spChg>
        <pc:spChg chg="mod">
          <ac:chgData name="Stewart Gale" userId="3647ddd2-6040-41ae-a96d-232c23482af8" providerId="ADAL" clId="{B652CC29-2B3B-411E-9B72-5107D4F68313}" dt="2022-11-11T05:29:58.764" v="7" actId="1076"/>
          <ac:spMkLst>
            <pc:docMk/>
            <pc:sldMk cId="3989336395" sldId="261"/>
            <ac:spMk id="14" creationId="{82C707F7-EEC2-432E-B1D6-316EC5B76E2B}"/>
          </ac:spMkLst>
        </pc:spChg>
        <pc:spChg chg="mod">
          <ac:chgData name="Stewart Gale" userId="3647ddd2-6040-41ae-a96d-232c23482af8" providerId="ADAL" clId="{B652CC29-2B3B-411E-9B72-5107D4F68313}" dt="2022-11-11T05:29:58.764" v="7" actId="1076"/>
          <ac:spMkLst>
            <pc:docMk/>
            <pc:sldMk cId="3989336395" sldId="261"/>
            <ac:spMk id="15" creationId="{3A9E616A-6838-4D42-A925-03DC0E0652B2}"/>
          </ac:spMkLst>
        </pc:spChg>
        <pc:spChg chg="mod">
          <ac:chgData name="Stewart Gale" userId="3647ddd2-6040-41ae-a96d-232c23482af8" providerId="ADAL" clId="{B652CC29-2B3B-411E-9B72-5107D4F68313}" dt="2022-11-11T05:29:58.764" v="7" actId="1076"/>
          <ac:spMkLst>
            <pc:docMk/>
            <pc:sldMk cId="3989336395" sldId="261"/>
            <ac:spMk id="16" creationId="{29A0A590-FF91-4E1F-BCC1-8E27C962BE28}"/>
          </ac:spMkLst>
        </pc:spChg>
        <pc:spChg chg="mod">
          <ac:chgData name="Stewart Gale" userId="3647ddd2-6040-41ae-a96d-232c23482af8" providerId="ADAL" clId="{B652CC29-2B3B-411E-9B72-5107D4F68313}" dt="2022-11-11T05:29:58.764" v="7" actId="1076"/>
          <ac:spMkLst>
            <pc:docMk/>
            <pc:sldMk cId="3989336395" sldId="261"/>
            <ac:spMk id="17" creationId="{AC014BB8-4629-4FBB-90BA-FD1620A58ADA}"/>
          </ac:spMkLst>
        </pc:spChg>
        <pc:spChg chg="mod">
          <ac:chgData name="Stewart Gale" userId="3647ddd2-6040-41ae-a96d-232c23482af8" providerId="ADAL" clId="{B652CC29-2B3B-411E-9B72-5107D4F68313}" dt="2022-11-11T05:29:58.764" v="7" actId="1076"/>
          <ac:spMkLst>
            <pc:docMk/>
            <pc:sldMk cId="3989336395" sldId="261"/>
            <ac:spMk id="18" creationId="{A45270B0-4C72-445D-BE21-B5ED173DB0C4}"/>
          </ac:spMkLst>
        </pc:spChg>
        <pc:spChg chg="mod">
          <ac:chgData name="Stewart Gale" userId="3647ddd2-6040-41ae-a96d-232c23482af8" providerId="ADAL" clId="{B652CC29-2B3B-411E-9B72-5107D4F68313}" dt="2022-11-11T05:29:58.764" v="7" actId="1076"/>
          <ac:spMkLst>
            <pc:docMk/>
            <pc:sldMk cId="3989336395" sldId="261"/>
            <ac:spMk id="19" creationId="{E96B221A-E015-4615-8360-82970B403620}"/>
          </ac:spMkLst>
        </pc:spChg>
        <pc:spChg chg="mod">
          <ac:chgData name="Stewart Gale" userId="3647ddd2-6040-41ae-a96d-232c23482af8" providerId="ADAL" clId="{B652CC29-2B3B-411E-9B72-5107D4F68313}" dt="2022-11-11T05:29:58.764" v="7" actId="1076"/>
          <ac:spMkLst>
            <pc:docMk/>
            <pc:sldMk cId="3989336395" sldId="261"/>
            <ac:spMk id="21" creationId="{7BCA2ABA-E2BE-4A31-9550-A3E04ECC995F}"/>
          </ac:spMkLst>
        </pc:spChg>
        <pc:spChg chg="mod">
          <ac:chgData name="Stewart Gale" userId="3647ddd2-6040-41ae-a96d-232c23482af8" providerId="ADAL" clId="{B652CC29-2B3B-411E-9B72-5107D4F68313}" dt="2022-11-11T05:29:58.764" v="7" actId="1076"/>
          <ac:spMkLst>
            <pc:docMk/>
            <pc:sldMk cId="3989336395" sldId="261"/>
            <ac:spMk id="22" creationId="{8748269B-AB91-49EE-A30A-F81D0BBB3DB9}"/>
          </ac:spMkLst>
        </pc:spChg>
        <pc:spChg chg="mod">
          <ac:chgData name="Stewart Gale" userId="3647ddd2-6040-41ae-a96d-232c23482af8" providerId="ADAL" clId="{B652CC29-2B3B-411E-9B72-5107D4F68313}" dt="2022-11-11T05:29:58.764" v="7" actId="1076"/>
          <ac:spMkLst>
            <pc:docMk/>
            <pc:sldMk cId="3989336395" sldId="261"/>
            <ac:spMk id="23" creationId="{5C8547D2-A1AC-403D-BD6A-D85F17BFCC3B}"/>
          </ac:spMkLst>
        </pc:spChg>
        <pc:spChg chg="mod">
          <ac:chgData name="Stewart Gale" userId="3647ddd2-6040-41ae-a96d-232c23482af8" providerId="ADAL" clId="{B652CC29-2B3B-411E-9B72-5107D4F68313}" dt="2022-11-11T05:29:58.764" v="7" actId="1076"/>
          <ac:spMkLst>
            <pc:docMk/>
            <pc:sldMk cId="3989336395" sldId="261"/>
            <ac:spMk id="24" creationId="{9AD6F403-F49E-4BBE-8056-377B270BDE62}"/>
          </ac:spMkLst>
        </pc:spChg>
        <pc:spChg chg="mod">
          <ac:chgData name="Stewart Gale" userId="3647ddd2-6040-41ae-a96d-232c23482af8" providerId="ADAL" clId="{B652CC29-2B3B-411E-9B72-5107D4F68313}" dt="2022-11-11T05:29:58.764" v="7" actId="1076"/>
          <ac:spMkLst>
            <pc:docMk/>
            <pc:sldMk cId="3989336395" sldId="261"/>
            <ac:spMk id="25" creationId="{9CEC4B0D-24C8-4D7D-990B-BB140D04A2F0}"/>
          </ac:spMkLst>
        </pc:spChg>
        <pc:spChg chg="mod">
          <ac:chgData name="Stewart Gale" userId="3647ddd2-6040-41ae-a96d-232c23482af8" providerId="ADAL" clId="{B652CC29-2B3B-411E-9B72-5107D4F68313}" dt="2022-11-11T05:29:58.764" v="7" actId="1076"/>
          <ac:spMkLst>
            <pc:docMk/>
            <pc:sldMk cId="3989336395" sldId="261"/>
            <ac:spMk id="26" creationId="{E1026500-57D8-4A2A-A8DB-8E4F6DEBCBCD}"/>
          </ac:spMkLst>
        </pc:spChg>
        <pc:spChg chg="mod">
          <ac:chgData name="Stewart Gale" userId="3647ddd2-6040-41ae-a96d-232c23482af8" providerId="ADAL" clId="{B652CC29-2B3B-411E-9B72-5107D4F68313}" dt="2022-11-11T05:29:58.764" v="7" actId="1076"/>
          <ac:spMkLst>
            <pc:docMk/>
            <pc:sldMk cId="3989336395" sldId="261"/>
            <ac:spMk id="27" creationId="{EB67D3EE-EB08-4417-881F-C5569BDBB5D3}"/>
          </ac:spMkLst>
        </pc:spChg>
        <pc:spChg chg="mod">
          <ac:chgData name="Stewart Gale" userId="3647ddd2-6040-41ae-a96d-232c23482af8" providerId="ADAL" clId="{B652CC29-2B3B-411E-9B72-5107D4F68313}" dt="2022-11-11T05:29:58.764" v="7" actId="1076"/>
          <ac:spMkLst>
            <pc:docMk/>
            <pc:sldMk cId="3989336395" sldId="261"/>
            <ac:spMk id="28" creationId="{7BCA2ABA-E2BE-4A31-9550-A3E04ECC995F}"/>
          </ac:spMkLst>
        </pc:spChg>
        <pc:spChg chg="mod">
          <ac:chgData name="Stewart Gale" userId="3647ddd2-6040-41ae-a96d-232c23482af8" providerId="ADAL" clId="{B652CC29-2B3B-411E-9B72-5107D4F68313}" dt="2022-11-11T05:29:58.764" v="7" actId="1076"/>
          <ac:spMkLst>
            <pc:docMk/>
            <pc:sldMk cId="3989336395" sldId="261"/>
            <ac:spMk id="29" creationId="{7BCA2ABA-E2BE-4A31-9550-A3E04ECC995F}"/>
          </ac:spMkLst>
        </pc:spChg>
        <pc:spChg chg="mod">
          <ac:chgData name="Stewart Gale" userId="3647ddd2-6040-41ae-a96d-232c23482af8" providerId="ADAL" clId="{B652CC29-2B3B-411E-9B72-5107D4F68313}" dt="2022-11-11T05:29:58.764" v="7" actId="1076"/>
          <ac:spMkLst>
            <pc:docMk/>
            <pc:sldMk cId="3989336395" sldId="261"/>
            <ac:spMk id="30" creationId="{7BCA2ABA-E2BE-4A31-9550-A3E04ECC995F}"/>
          </ac:spMkLst>
        </pc:spChg>
        <pc:spChg chg="mod">
          <ac:chgData name="Stewart Gale" userId="3647ddd2-6040-41ae-a96d-232c23482af8" providerId="ADAL" clId="{B652CC29-2B3B-411E-9B72-5107D4F68313}" dt="2022-11-11T05:29:58.764" v="7" actId="1076"/>
          <ac:spMkLst>
            <pc:docMk/>
            <pc:sldMk cId="3989336395" sldId="261"/>
            <ac:spMk id="35" creationId="{7BCA2ABA-E2BE-4A31-9550-A3E04ECC995F}"/>
          </ac:spMkLst>
        </pc:spChg>
        <pc:spChg chg="mod">
          <ac:chgData name="Stewart Gale" userId="3647ddd2-6040-41ae-a96d-232c23482af8" providerId="ADAL" clId="{B652CC29-2B3B-411E-9B72-5107D4F68313}" dt="2022-11-11T05:29:58.764" v="7" actId="1076"/>
          <ac:spMkLst>
            <pc:docMk/>
            <pc:sldMk cId="3989336395" sldId="261"/>
            <ac:spMk id="36" creationId="{7BCA2ABA-E2BE-4A31-9550-A3E04ECC995F}"/>
          </ac:spMkLst>
        </pc:spChg>
        <pc:spChg chg="mod">
          <ac:chgData name="Stewart Gale" userId="3647ddd2-6040-41ae-a96d-232c23482af8" providerId="ADAL" clId="{B652CC29-2B3B-411E-9B72-5107D4F68313}" dt="2022-11-11T05:29:58.764" v="7" actId="1076"/>
          <ac:spMkLst>
            <pc:docMk/>
            <pc:sldMk cId="3989336395" sldId="261"/>
            <ac:spMk id="37" creationId="{7BCA2ABA-E2BE-4A31-9550-A3E04ECC995F}"/>
          </ac:spMkLst>
        </pc:spChg>
        <pc:spChg chg="mod">
          <ac:chgData name="Stewart Gale" userId="3647ddd2-6040-41ae-a96d-232c23482af8" providerId="ADAL" clId="{B652CC29-2B3B-411E-9B72-5107D4F68313}" dt="2022-11-11T05:29:58.764" v="7" actId="1076"/>
          <ac:spMkLst>
            <pc:docMk/>
            <pc:sldMk cId="3989336395" sldId="261"/>
            <ac:spMk id="38" creationId="{7BCA2ABA-E2BE-4A31-9550-A3E04ECC995F}"/>
          </ac:spMkLst>
        </pc:spChg>
        <pc:spChg chg="mod">
          <ac:chgData name="Stewart Gale" userId="3647ddd2-6040-41ae-a96d-232c23482af8" providerId="ADAL" clId="{B652CC29-2B3B-411E-9B72-5107D4F68313}" dt="2022-11-11T05:29:58.764" v="7" actId="1076"/>
          <ac:spMkLst>
            <pc:docMk/>
            <pc:sldMk cId="3989336395" sldId="261"/>
            <ac:spMk id="39" creationId="{9AD6F403-F49E-4BBE-8056-377B270BDE62}"/>
          </ac:spMkLst>
        </pc:spChg>
        <pc:spChg chg="mod">
          <ac:chgData name="Stewart Gale" userId="3647ddd2-6040-41ae-a96d-232c23482af8" providerId="ADAL" clId="{B652CC29-2B3B-411E-9B72-5107D4F68313}" dt="2022-11-11T05:29:58.764" v="7" actId="1076"/>
          <ac:spMkLst>
            <pc:docMk/>
            <pc:sldMk cId="3989336395" sldId="261"/>
            <ac:spMk id="40" creationId="{9CEC4B0D-24C8-4D7D-990B-BB140D04A2F0}"/>
          </ac:spMkLst>
        </pc:spChg>
        <pc:spChg chg="mod">
          <ac:chgData name="Stewart Gale" userId="3647ddd2-6040-41ae-a96d-232c23482af8" providerId="ADAL" clId="{B652CC29-2B3B-411E-9B72-5107D4F68313}" dt="2022-11-11T05:29:58.764" v="7" actId="1076"/>
          <ac:spMkLst>
            <pc:docMk/>
            <pc:sldMk cId="3989336395" sldId="261"/>
            <ac:spMk id="41" creationId="{E1026500-57D8-4A2A-A8DB-8E4F6DEBCBCD}"/>
          </ac:spMkLst>
        </pc:spChg>
        <pc:spChg chg="mod">
          <ac:chgData name="Stewart Gale" userId="3647ddd2-6040-41ae-a96d-232c23482af8" providerId="ADAL" clId="{B652CC29-2B3B-411E-9B72-5107D4F68313}" dt="2022-11-11T05:29:58.764" v="7" actId="1076"/>
          <ac:spMkLst>
            <pc:docMk/>
            <pc:sldMk cId="3989336395" sldId="261"/>
            <ac:spMk id="42" creationId="{EB67D3EE-EB08-4417-881F-C5569BDBB5D3}"/>
          </ac:spMkLst>
        </pc:spChg>
        <pc:spChg chg="mod">
          <ac:chgData name="Stewart Gale" userId="3647ddd2-6040-41ae-a96d-232c23482af8" providerId="ADAL" clId="{B652CC29-2B3B-411E-9B72-5107D4F68313}" dt="2022-11-11T05:29:58.764" v="7" actId="1076"/>
          <ac:spMkLst>
            <pc:docMk/>
            <pc:sldMk cId="3989336395" sldId="261"/>
            <ac:spMk id="43" creationId="{29A0A590-FF91-4E1F-BCC1-8E27C962BE28}"/>
          </ac:spMkLst>
        </pc:spChg>
        <pc:spChg chg="mod">
          <ac:chgData name="Stewart Gale" userId="3647ddd2-6040-41ae-a96d-232c23482af8" providerId="ADAL" clId="{B652CC29-2B3B-411E-9B72-5107D4F68313}" dt="2022-11-11T05:29:58.764" v="7" actId="1076"/>
          <ac:spMkLst>
            <pc:docMk/>
            <pc:sldMk cId="3989336395" sldId="261"/>
            <ac:spMk id="44" creationId="{AC014BB8-4629-4FBB-90BA-FD1620A58ADA}"/>
          </ac:spMkLst>
        </pc:spChg>
        <pc:spChg chg="mod">
          <ac:chgData name="Stewart Gale" userId="3647ddd2-6040-41ae-a96d-232c23482af8" providerId="ADAL" clId="{B652CC29-2B3B-411E-9B72-5107D4F68313}" dt="2022-11-11T05:29:58.764" v="7" actId="1076"/>
          <ac:spMkLst>
            <pc:docMk/>
            <pc:sldMk cId="3989336395" sldId="261"/>
            <ac:spMk id="45" creationId="{A45270B0-4C72-445D-BE21-B5ED173DB0C4}"/>
          </ac:spMkLst>
        </pc:spChg>
        <pc:spChg chg="mod">
          <ac:chgData name="Stewart Gale" userId="3647ddd2-6040-41ae-a96d-232c23482af8" providerId="ADAL" clId="{B652CC29-2B3B-411E-9B72-5107D4F68313}" dt="2022-11-11T05:29:58.764" v="7" actId="1076"/>
          <ac:spMkLst>
            <pc:docMk/>
            <pc:sldMk cId="3989336395" sldId="261"/>
            <ac:spMk id="46" creationId="{E96B221A-E015-4615-8360-82970B403620}"/>
          </ac:spMkLst>
        </pc:spChg>
        <pc:spChg chg="mod">
          <ac:chgData name="Stewart Gale" userId="3647ddd2-6040-41ae-a96d-232c23482af8" providerId="ADAL" clId="{B652CC29-2B3B-411E-9B72-5107D4F68313}" dt="2022-11-11T05:29:58.764" v="7" actId="1076"/>
          <ac:spMkLst>
            <pc:docMk/>
            <pc:sldMk cId="3989336395" sldId="261"/>
            <ac:spMk id="47" creationId="{7BCA2ABA-E2BE-4A31-9550-A3E04ECC995F}"/>
          </ac:spMkLst>
        </pc:spChg>
        <pc:spChg chg="mod">
          <ac:chgData name="Stewart Gale" userId="3647ddd2-6040-41ae-a96d-232c23482af8" providerId="ADAL" clId="{B652CC29-2B3B-411E-9B72-5107D4F68313}" dt="2022-11-11T05:29:58.764" v="7" actId="1076"/>
          <ac:spMkLst>
            <pc:docMk/>
            <pc:sldMk cId="3989336395" sldId="261"/>
            <ac:spMk id="48" creationId="{7BCA2ABA-E2BE-4A31-9550-A3E04ECC995F}"/>
          </ac:spMkLst>
        </pc:spChg>
        <pc:spChg chg="mod">
          <ac:chgData name="Stewart Gale" userId="3647ddd2-6040-41ae-a96d-232c23482af8" providerId="ADAL" clId="{B652CC29-2B3B-411E-9B72-5107D4F68313}" dt="2022-11-11T05:29:58.764" v="7" actId="1076"/>
          <ac:spMkLst>
            <pc:docMk/>
            <pc:sldMk cId="3989336395" sldId="261"/>
            <ac:spMk id="49" creationId="{7BCA2ABA-E2BE-4A31-9550-A3E04ECC995F}"/>
          </ac:spMkLst>
        </pc:spChg>
        <pc:spChg chg="mod">
          <ac:chgData name="Stewart Gale" userId="3647ddd2-6040-41ae-a96d-232c23482af8" providerId="ADAL" clId="{B652CC29-2B3B-411E-9B72-5107D4F68313}" dt="2022-11-11T05:29:58.764" v="7" actId="1076"/>
          <ac:spMkLst>
            <pc:docMk/>
            <pc:sldMk cId="3989336395" sldId="261"/>
            <ac:spMk id="50" creationId="{7BCA2ABA-E2BE-4A31-9550-A3E04ECC995F}"/>
          </ac:spMkLst>
        </pc:spChg>
        <pc:picChg chg="del">
          <ac:chgData name="Stewart Gale" userId="3647ddd2-6040-41ae-a96d-232c23482af8" providerId="ADAL" clId="{B652CC29-2B3B-411E-9B72-5107D4F68313}" dt="2022-11-11T05:29:51.017" v="6" actId="478"/>
          <ac:picMkLst>
            <pc:docMk/>
            <pc:sldMk cId="3989336395" sldId="261"/>
            <ac:picMk id="20" creationId="{00000000-0000-0000-0000-000000000000}"/>
          </ac:picMkLst>
        </pc:picChg>
      </pc:sldChg>
      <pc:sldChg chg="del">
        <pc:chgData name="Stewart Gale" userId="3647ddd2-6040-41ae-a96d-232c23482af8" providerId="ADAL" clId="{B652CC29-2B3B-411E-9B72-5107D4F68313}" dt="2022-11-11T05:29:32.517" v="2" actId="47"/>
        <pc:sldMkLst>
          <pc:docMk/>
          <pc:sldMk cId="2274053800" sldId="262"/>
        </pc:sldMkLst>
      </pc:sldChg>
      <pc:sldChg chg="addSp delSp modSp new mod">
        <pc:chgData name="Stewart Gale" userId="3647ddd2-6040-41ae-a96d-232c23482af8" providerId="ADAL" clId="{B652CC29-2B3B-411E-9B72-5107D4F68313}" dt="2022-11-11T05:31:47.254" v="55" actId="14100"/>
        <pc:sldMkLst>
          <pc:docMk/>
          <pc:sldMk cId="2939311074" sldId="262"/>
        </pc:sldMkLst>
        <pc:spChg chg="del">
          <ac:chgData name="Stewart Gale" userId="3647ddd2-6040-41ae-a96d-232c23482af8" providerId="ADAL" clId="{B652CC29-2B3B-411E-9B72-5107D4F68313}" dt="2022-11-11T05:30:05.113" v="9" actId="478"/>
          <ac:spMkLst>
            <pc:docMk/>
            <pc:sldMk cId="2939311074" sldId="262"/>
            <ac:spMk id="2" creationId="{3E2225C1-9072-ECA0-9985-1026642E1A5D}"/>
          </ac:spMkLst>
        </pc:spChg>
        <pc:spChg chg="del">
          <ac:chgData name="Stewart Gale" userId="3647ddd2-6040-41ae-a96d-232c23482af8" providerId="ADAL" clId="{B652CC29-2B3B-411E-9B72-5107D4F68313}" dt="2022-11-11T05:30:05.113" v="9" actId="478"/>
          <ac:spMkLst>
            <pc:docMk/>
            <pc:sldMk cId="2939311074" sldId="262"/>
            <ac:spMk id="3" creationId="{3D911ABD-2E09-6C3C-A8E6-1EFA53F4278B}"/>
          </ac:spMkLst>
        </pc:spChg>
        <pc:spChg chg="add del mod">
          <ac:chgData name="Stewart Gale" userId="3647ddd2-6040-41ae-a96d-232c23482af8" providerId="ADAL" clId="{B652CC29-2B3B-411E-9B72-5107D4F68313}" dt="2022-11-11T05:30:33.246" v="40" actId="478"/>
          <ac:spMkLst>
            <pc:docMk/>
            <pc:sldMk cId="2939311074" sldId="262"/>
            <ac:spMk id="4" creationId="{C4F674DB-1FFC-CC8F-EA6A-23DC1BE374AA}"/>
          </ac:spMkLst>
        </pc:spChg>
        <pc:picChg chg="add del mod modCrop">
          <ac:chgData name="Stewart Gale" userId="3647ddd2-6040-41ae-a96d-232c23482af8" providerId="ADAL" clId="{B652CC29-2B3B-411E-9B72-5107D4F68313}" dt="2022-11-11T05:31:13.806" v="46" actId="478"/>
          <ac:picMkLst>
            <pc:docMk/>
            <pc:sldMk cId="2939311074" sldId="262"/>
            <ac:picMk id="6" creationId="{AE5458F8-D115-298E-0314-852E0578E15D}"/>
          </ac:picMkLst>
        </pc:picChg>
        <pc:picChg chg="add mod modCrop">
          <ac:chgData name="Stewart Gale" userId="3647ddd2-6040-41ae-a96d-232c23482af8" providerId="ADAL" clId="{B652CC29-2B3B-411E-9B72-5107D4F68313}" dt="2022-11-11T05:31:47.254" v="55" actId="14100"/>
          <ac:picMkLst>
            <pc:docMk/>
            <pc:sldMk cId="2939311074" sldId="262"/>
            <ac:picMk id="8" creationId="{476A7852-A159-2522-7203-89A7AAF5AC7E}"/>
          </ac:picMkLst>
        </pc:picChg>
      </pc:sldChg>
      <pc:sldChg chg="add">
        <pc:chgData name="Stewart Gale" userId="3647ddd2-6040-41ae-a96d-232c23482af8" providerId="ADAL" clId="{B652CC29-2B3B-411E-9B72-5107D4F68313}" dt="2022-11-11T05:30:26.931" v="38"/>
        <pc:sldMkLst>
          <pc:docMk/>
          <pc:sldMk cId="3927996669" sldId="263"/>
        </pc:sldMkLst>
      </pc:sldChg>
      <pc:sldChg chg="del">
        <pc:chgData name="Stewart Gale" userId="3647ddd2-6040-41ae-a96d-232c23482af8" providerId="ADAL" clId="{B652CC29-2B3B-411E-9B72-5107D4F68313}" dt="2022-11-11T05:29:33.397" v="3" actId="47"/>
        <pc:sldMkLst>
          <pc:docMk/>
          <pc:sldMk cId="2199381476" sldId="26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EF205C-882F-472C-B361-DC6D77A7A9E4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DD2469-4BB9-4DBD-8B67-D459AD4529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4162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5A1D1-32FF-4C2C-B375-833D5FC146FB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BFBA9-9012-41C9-B190-825D5E6045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7034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5A1D1-32FF-4C2C-B375-833D5FC146FB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BFBA9-9012-41C9-B190-825D5E6045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3458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5A1D1-32FF-4C2C-B375-833D5FC146FB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BFBA9-9012-41C9-B190-825D5E6045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5766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5A1D1-32FF-4C2C-B375-833D5FC146FB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BFBA9-9012-41C9-B190-825D5E6045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1372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5A1D1-32FF-4C2C-B375-833D5FC146FB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BFBA9-9012-41C9-B190-825D5E6045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344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5A1D1-32FF-4C2C-B375-833D5FC146FB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BFBA9-9012-41C9-B190-825D5E6045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529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5A1D1-32FF-4C2C-B375-833D5FC146FB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BFBA9-9012-41C9-B190-825D5E6045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562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5A1D1-32FF-4C2C-B375-833D5FC146FB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BFBA9-9012-41C9-B190-825D5E6045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5473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5A1D1-32FF-4C2C-B375-833D5FC146FB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BFBA9-9012-41C9-B190-825D5E6045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8872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5A1D1-32FF-4C2C-B375-833D5FC146FB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BFBA9-9012-41C9-B190-825D5E6045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370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5A1D1-32FF-4C2C-B375-833D5FC146FB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BFBA9-9012-41C9-B190-825D5E6045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515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85A1D1-32FF-4C2C-B375-833D5FC146FB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BFBA9-9012-41C9-B190-825D5E6045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9736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21" Type="http://schemas.openxmlformats.org/officeDocument/2006/relationships/image" Target="../media/image21.png"/><Relationship Id="rId34" Type="http://schemas.openxmlformats.org/officeDocument/2006/relationships/image" Target="../media/image34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32" Type="http://schemas.openxmlformats.org/officeDocument/2006/relationships/image" Target="../media/image32.png"/><Relationship Id="rId37" Type="http://schemas.openxmlformats.org/officeDocument/2006/relationships/image" Target="../media/image37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36" Type="http://schemas.openxmlformats.org/officeDocument/2006/relationships/image" Target="../media/image36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31" Type="http://schemas.openxmlformats.org/officeDocument/2006/relationships/image" Target="../media/image31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Relationship Id="rId30" Type="http://schemas.openxmlformats.org/officeDocument/2006/relationships/image" Target="../media/image30.png"/><Relationship Id="rId35" Type="http://schemas.openxmlformats.org/officeDocument/2006/relationships/image" Target="../media/image35.png"/><Relationship Id="rId8" Type="http://schemas.openxmlformats.org/officeDocument/2006/relationships/image" Target="../media/image8.png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9.png"/><Relationship Id="rId18" Type="http://schemas.openxmlformats.org/officeDocument/2006/relationships/image" Target="../media/image54.png"/><Relationship Id="rId26" Type="http://schemas.openxmlformats.org/officeDocument/2006/relationships/image" Target="../media/image62.png"/><Relationship Id="rId21" Type="http://schemas.openxmlformats.org/officeDocument/2006/relationships/image" Target="../media/image57.png"/><Relationship Id="rId34" Type="http://schemas.openxmlformats.org/officeDocument/2006/relationships/image" Target="../media/image70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5" Type="http://schemas.openxmlformats.org/officeDocument/2006/relationships/image" Target="../media/image61.png"/><Relationship Id="rId33" Type="http://schemas.openxmlformats.org/officeDocument/2006/relationships/image" Target="../media/image69.png"/><Relationship Id="rId2" Type="http://schemas.openxmlformats.org/officeDocument/2006/relationships/image" Target="../media/image38.png"/><Relationship Id="rId16" Type="http://schemas.openxmlformats.org/officeDocument/2006/relationships/image" Target="../media/image52.png"/><Relationship Id="rId20" Type="http://schemas.openxmlformats.org/officeDocument/2006/relationships/image" Target="../media/image56.png"/><Relationship Id="rId29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24" Type="http://schemas.openxmlformats.org/officeDocument/2006/relationships/image" Target="../media/image60.png"/><Relationship Id="rId32" Type="http://schemas.openxmlformats.org/officeDocument/2006/relationships/image" Target="../media/image68.png"/><Relationship Id="rId37" Type="http://schemas.openxmlformats.org/officeDocument/2006/relationships/image" Target="../media/image73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23" Type="http://schemas.openxmlformats.org/officeDocument/2006/relationships/image" Target="../media/image59.png"/><Relationship Id="rId28" Type="http://schemas.openxmlformats.org/officeDocument/2006/relationships/image" Target="../media/image64.png"/><Relationship Id="rId36" Type="http://schemas.openxmlformats.org/officeDocument/2006/relationships/image" Target="../media/image72.png"/><Relationship Id="rId10" Type="http://schemas.openxmlformats.org/officeDocument/2006/relationships/image" Target="../media/image46.png"/><Relationship Id="rId19" Type="http://schemas.openxmlformats.org/officeDocument/2006/relationships/image" Target="../media/image55.png"/><Relationship Id="rId31" Type="http://schemas.openxmlformats.org/officeDocument/2006/relationships/image" Target="../media/image67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Relationship Id="rId22" Type="http://schemas.openxmlformats.org/officeDocument/2006/relationships/image" Target="../media/image58.png"/><Relationship Id="rId27" Type="http://schemas.openxmlformats.org/officeDocument/2006/relationships/image" Target="../media/image63.png"/><Relationship Id="rId30" Type="http://schemas.openxmlformats.org/officeDocument/2006/relationships/image" Target="../media/image66.png"/><Relationship Id="rId35" Type="http://schemas.openxmlformats.org/officeDocument/2006/relationships/image" Target="../media/image71.png"/><Relationship Id="rId8" Type="http://schemas.openxmlformats.org/officeDocument/2006/relationships/image" Target="../media/image44.png"/><Relationship Id="rId3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76A7852-A159-2522-7203-89A7AAF5AC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25" t="22665" r="51481" b="11180"/>
          <a:stretch/>
        </p:blipFill>
        <p:spPr>
          <a:xfrm>
            <a:off x="3131127" y="101365"/>
            <a:ext cx="5633046" cy="665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311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4F674DB-1FFC-CC8F-EA6A-23DC1BE374AA}"/>
              </a:ext>
            </a:extLst>
          </p:cNvPr>
          <p:cNvSpPr txBox="1"/>
          <p:nvPr/>
        </p:nvSpPr>
        <p:spPr>
          <a:xfrm>
            <a:off x="2527069" y="2205643"/>
            <a:ext cx="764216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927996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8F6C02A-CFC1-46B2-A3E4-5217F16CF3A3}"/>
                  </a:ext>
                </a:extLst>
              </p:cNvPr>
              <p:cNvSpPr txBox="1"/>
              <p:nvPr/>
            </p:nvSpPr>
            <p:spPr>
              <a:xfrm>
                <a:off x="778144" y="742177"/>
                <a:ext cx="2889061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b="1" dirty="0"/>
                  <a:t>1)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When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=20,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x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when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8F6C02A-CFC1-46B2-A3E4-5217F16CF3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144" y="742177"/>
                <a:ext cx="2889061" cy="738664"/>
              </a:xfrm>
              <a:prstGeom prst="rect">
                <a:avLst/>
              </a:prstGeom>
              <a:blipFill>
                <a:blip r:embed="rId2"/>
                <a:stretch>
                  <a:fillRect l="-6540" t="-13223" r="-2954" b="-12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A9728EB-1F6F-461E-8C77-2A37CA1B3073}"/>
                  </a:ext>
                </a:extLst>
              </p:cNvPr>
              <p:cNvSpPr txBox="1"/>
              <p:nvPr/>
            </p:nvSpPr>
            <p:spPr>
              <a:xfrm>
                <a:off x="778143" y="2250412"/>
                <a:ext cx="3124702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b="1" dirty="0"/>
                  <a:t>2)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When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=10,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x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=2.5</m:t>
                    </m:r>
                  </m:oMath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when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A9728EB-1F6F-461E-8C77-2A37CA1B30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143" y="2250412"/>
                <a:ext cx="3124702" cy="738664"/>
              </a:xfrm>
              <a:prstGeom prst="rect">
                <a:avLst/>
              </a:prstGeom>
              <a:blipFill>
                <a:blip r:embed="rId3"/>
                <a:stretch>
                  <a:fillRect l="-6055" t="-12397" r="-2734" b="-12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748269B-AB91-49EE-A30A-F81D0BBB3DB9}"/>
                  </a:ext>
                </a:extLst>
              </p:cNvPr>
              <p:cNvSpPr txBox="1"/>
              <p:nvPr/>
            </p:nvSpPr>
            <p:spPr>
              <a:xfrm>
                <a:off x="778142" y="3758647"/>
                <a:ext cx="2954783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b="1" dirty="0"/>
                  <a:t>3)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When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=5,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x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=2.5</m:t>
                    </m:r>
                  </m:oMath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when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748269B-AB91-49EE-A30A-F81D0BBB3D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142" y="3758647"/>
                <a:ext cx="2954783" cy="738664"/>
              </a:xfrm>
              <a:prstGeom prst="rect">
                <a:avLst/>
              </a:prstGeom>
              <a:blipFill>
                <a:blip r:embed="rId4"/>
                <a:stretch>
                  <a:fillRect l="-6405" t="-13223" r="-3099" b="-12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C8547D2-A1AC-403D-BD6A-D85F17BFCC3B}"/>
                  </a:ext>
                </a:extLst>
              </p:cNvPr>
              <p:cNvSpPr txBox="1"/>
              <p:nvPr/>
            </p:nvSpPr>
            <p:spPr>
              <a:xfrm>
                <a:off x="778141" y="5266882"/>
                <a:ext cx="2727221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b="1" dirty="0"/>
                  <a:t>4)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When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=5,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x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when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C8547D2-A1AC-403D-BD6A-D85F17BFCC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141" y="5266882"/>
                <a:ext cx="2727221" cy="738664"/>
              </a:xfrm>
              <a:prstGeom prst="rect">
                <a:avLst/>
              </a:prstGeom>
              <a:blipFill>
                <a:blip r:embed="rId5"/>
                <a:stretch>
                  <a:fillRect l="-6935" t="-13223" r="-3132" b="-12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AD6F403-F49E-4BBE-8056-377B270BDE62}"/>
                  </a:ext>
                </a:extLst>
              </p:cNvPr>
              <p:cNvSpPr txBox="1"/>
              <p:nvPr/>
            </p:nvSpPr>
            <p:spPr>
              <a:xfrm>
                <a:off x="4457505" y="742177"/>
                <a:ext cx="2889061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b="1" dirty="0"/>
                  <a:t>5)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When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=12,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x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when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AD6F403-F49E-4BBE-8056-377B270BDE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7505" y="742177"/>
                <a:ext cx="2889061" cy="738664"/>
              </a:xfrm>
              <a:prstGeom prst="rect">
                <a:avLst/>
              </a:prstGeom>
              <a:blipFill>
                <a:blip r:embed="rId6"/>
                <a:stretch>
                  <a:fillRect l="-6329" t="-13223" r="-2954" b="-12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CEC4B0D-24C8-4D7D-990B-BB140D04A2F0}"/>
                  </a:ext>
                </a:extLst>
              </p:cNvPr>
              <p:cNvSpPr txBox="1"/>
              <p:nvPr/>
            </p:nvSpPr>
            <p:spPr>
              <a:xfrm>
                <a:off x="4438981" y="2250412"/>
                <a:ext cx="2889061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b="1" dirty="0"/>
                  <a:t>6)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When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=24,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x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when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CEC4B0D-24C8-4D7D-990B-BB140D04A2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8981" y="2250412"/>
                <a:ext cx="2889061" cy="738664"/>
              </a:xfrm>
              <a:prstGeom prst="rect">
                <a:avLst/>
              </a:prstGeom>
              <a:blipFill>
                <a:blip r:embed="rId7"/>
                <a:stretch>
                  <a:fillRect l="-6329" t="-12397" r="-2954" b="-12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1026500-57D8-4A2A-A8DB-8E4F6DEBCBCD}"/>
                  </a:ext>
                </a:extLst>
              </p:cNvPr>
              <p:cNvSpPr txBox="1"/>
              <p:nvPr/>
            </p:nvSpPr>
            <p:spPr>
              <a:xfrm>
                <a:off x="4438982" y="3758647"/>
                <a:ext cx="2889061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b="1" dirty="0"/>
                  <a:t>7)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When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=24,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x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when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1026500-57D8-4A2A-A8DB-8E4F6DEBCB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8982" y="3758647"/>
                <a:ext cx="2889061" cy="738664"/>
              </a:xfrm>
              <a:prstGeom prst="rect">
                <a:avLst/>
              </a:prstGeom>
              <a:blipFill>
                <a:blip r:embed="rId8"/>
                <a:stretch>
                  <a:fillRect l="-6329" t="-13223" r="-2954" b="-12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B67D3EE-EB08-4417-881F-C5569BDBB5D3}"/>
                  </a:ext>
                </a:extLst>
              </p:cNvPr>
              <p:cNvSpPr txBox="1"/>
              <p:nvPr/>
            </p:nvSpPr>
            <p:spPr>
              <a:xfrm>
                <a:off x="4438982" y="5266882"/>
                <a:ext cx="2892267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b="1" dirty="0"/>
                  <a:t>8)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When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=12,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x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when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B67D3EE-EB08-4417-881F-C5569BDBB5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8982" y="5266882"/>
                <a:ext cx="2892267" cy="738664"/>
              </a:xfrm>
              <a:prstGeom prst="rect">
                <a:avLst/>
              </a:prstGeom>
              <a:blipFill>
                <a:blip r:embed="rId9"/>
                <a:stretch>
                  <a:fillRect l="-6316" t="-13223" r="-2737" b="-12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/>
              <p:nvPr/>
            </p:nvSpPr>
            <p:spPr>
              <a:xfrm>
                <a:off x="2543882" y="1680960"/>
                <a:ext cx="96443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3882" y="1680960"/>
                <a:ext cx="964431" cy="369332"/>
              </a:xfrm>
              <a:prstGeom prst="rect">
                <a:avLst/>
              </a:prstGeom>
              <a:blipFill>
                <a:blip r:embed="rId10"/>
                <a:stretch>
                  <a:fillRect l="-7547" r="-7547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37CD7AA-4321-4E54-B5ED-433EE1AE5958}"/>
                  </a:ext>
                </a:extLst>
              </p:cNvPr>
              <p:cNvSpPr txBox="1"/>
              <p:nvPr/>
            </p:nvSpPr>
            <p:spPr>
              <a:xfrm>
                <a:off x="2543881" y="3163865"/>
                <a:ext cx="96443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37CD7AA-4321-4E54-B5ED-433EE1AE59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3881" y="3163865"/>
                <a:ext cx="964431" cy="369332"/>
              </a:xfrm>
              <a:prstGeom prst="rect">
                <a:avLst/>
              </a:prstGeom>
              <a:blipFill>
                <a:blip r:embed="rId11"/>
                <a:stretch>
                  <a:fillRect l="-7547" r="-754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2C707F7-EEC2-432E-B1D6-316EC5B76E2B}"/>
                  </a:ext>
                </a:extLst>
              </p:cNvPr>
              <p:cNvSpPr txBox="1"/>
              <p:nvPr/>
            </p:nvSpPr>
            <p:spPr>
              <a:xfrm>
                <a:off x="2543880" y="4706992"/>
                <a:ext cx="79451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2C707F7-EEC2-432E-B1D6-316EC5B76E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3880" y="4706992"/>
                <a:ext cx="794513" cy="369332"/>
              </a:xfrm>
              <a:prstGeom prst="rect">
                <a:avLst/>
              </a:prstGeom>
              <a:blipFill>
                <a:blip r:embed="rId12"/>
                <a:stretch>
                  <a:fillRect l="-9160" r="-83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A9E616A-6838-4D42-A925-03DC0E0652B2}"/>
                  </a:ext>
                </a:extLst>
              </p:cNvPr>
              <p:cNvSpPr txBox="1"/>
              <p:nvPr/>
            </p:nvSpPr>
            <p:spPr>
              <a:xfrm>
                <a:off x="2543879" y="6222901"/>
                <a:ext cx="79451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A9E616A-6838-4D42-A925-03DC0E0652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3879" y="6222901"/>
                <a:ext cx="794513" cy="369332"/>
              </a:xfrm>
              <a:prstGeom prst="rect">
                <a:avLst/>
              </a:prstGeom>
              <a:blipFill>
                <a:blip r:embed="rId13"/>
                <a:stretch>
                  <a:fillRect l="-9160" r="-8397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9A0A590-FF91-4E1F-BCC1-8E27C962BE28}"/>
                  </a:ext>
                </a:extLst>
              </p:cNvPr>
              <p:cNvSpPr txBox="1"/>
              <p:nvPr/>
            </p:nvSpPr>
            <p:spPr>
              <a:xfrm>
                <a:off x="6112381" y="1680960"/>
                <a:ext cx="96443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9A0A590-FF91-4E1F-BCC1-8E27C962BE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2381" y="1680960"/>
                <a:ext cx="964431" cy="369332"/>
              </a:xfrm>
              <a:prstGeom prst="rect">
                <a:avLst/>
              </a:prstGeom>
              <a:blipFill>
                <a:blip r:embed="rId14"/>
                <a:stretch>
                  <a:fillRect l="-7595" r="-7595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C014BB8-4629-4FBB-90BA-FD1620A58ADA}"/>
                  </a:ext>
                </a:extLst>
              </p:cNvPr>
              <p:cNvSpPr txBox="1"/>
              <p:nvPr/>
            </p:nvSpPr>
            <p:spPr>
              <a:xfrm>
                <a:off x="6112381" y="3163865"/>
                <a:ext cx="96443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C014BB8-4629-4FBB-90BA-FD1620A58A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2381" y="3163865"/>
                <a:ext cx="964431" cy="369332"/>
              </a:xfrm>
              <a:prstGeom prst="rect">
                <a:avLst/>
              </a:prstGeom>
              <a:blipFill>
                <a:blip r:embed="rId15"/>
                <a:stretch>
                  <a:fillRect l="-7595" r="-7595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45270B0-4C72-445D-BE21-B5ED173DB0C4}"/>
                  </a:ext>
                </a:extLst>
              </p:cNvPr>
              <p:cNvSpPr txBox="1"/>
              <p:nvPr/>
            </p:nvSpPr>
            <p:spPr>
              <a:xfrm>
                <a:off x="6093857" y="4706992"/>
                <a:ext cx="96443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45270B0-4C72-445D-BE21-B5ED173DB0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3857" y="4706992"/>
                <a:ext cx="964431" cy="369332"/>
              </a:xfrm>
              <a:prstGeom prst="rect">
                <a:avLst/>
              </a:prstGeom>
              <a:blipFill>
                <a:blip r:embed="rId16"/>
                <a:stretch>
                  <a:fillRect l="-7595" r="-7595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96B221A-E015-4615-8360-82970B403620}"/>
                  </a:ext>
                </a:extLst>
              </p:cNvPr>
              <p:cNvSpPr txBox="1"/>
              <p:nvPr/>
            </p:nvSpPr>
            <p:spPr>
              <a:xfrm>
                <a:off x="6093856" y="6222901"/>
                <a:ext cx="96443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96B221A-E015-4615-8360-82970B4036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3856" y="6222901"/>
                <a:ext cx="964431" cy="369332"/>
              </a:xfrm>
              <a:prstGeom prst="rect">
                <a:avLst/>
              </a:prstGeom>
              <a:blipFill>
                <a:blip r:embed="rId17"/>
                <a:stretch>
                  <a:fillRect l="-7595" r="-7595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/>
              <p:nvPr/>
            </p:nvSpPr>
            <p:spPr>
              <a:xfrm>
                <a:off x="1055903" y="1694242"/>
                <a:ext cx="94359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903" y="1694242"/>
                <a:ext cx="943592" cy="369332"/>
              </a:xfrm>
              <a:prstGeom prst="rect">
                <a:avLst/>
              </a:prstGeom>
              <a:blipFill>
                <a:blip r:embed="rId18"/>
                <a:stretch>
                  <a:fillRect l="-7742" r="-4516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/>
              <p:nvPr/>
            </p:nvSpPr>
            <p:spPr>
              <a:xfrm>
                <a:off x="1097466" y="3163865"/>
                <a:ext cx="94359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7466" y="3163865"/>
                <a:ext cx="943592" cy="369332"/>
              </a:xfrm>
              <a:prstGeom prst="rect">
                <a:avLst/>
              </a:prstGeom>
              <a:blipFill>
                <a:blip r:embed="rId19"/>
                <a:stretch>
                  <a:fillRect l="-7742" r="-4516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/>
              <p:nvPr/>
            </p:nvSpPr>
            <p:spPr>
              <a:xfrm>
                <a:off x="1097466" y="4718452"/>
                <a:ext cx="94359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7466" y="4718452"/>
                <a:ext cx="943592" cy="369332"/>
              </a:xfrm>
              <a:prstGeom prst="rect">
                <a:avLst/>
              </a:prstGeom>
              <a:blipFill>
                <a:blip r:embed="rId20"/>
                <a:stretch>
                  <a:fillRect l="-7742" r="-4516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/>
              <p:nvPr/>
            </p:nvSpPr>
            <p:spPr>
              <a:xfrm>
                <a:off x="1097466" y="6222901"/>
                <a:ext cx="77367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7466" y="6222901"/>
                <a:ext cx="773673" cy="369332"/>
              </a:xfrm>
              <a:prstGeom prst="rect">
                <a:avLst/>
              </a:prstGeom>
              <a:blipFill>
                <a:blip r:embed="rId21"/>
                <a:stretch>
                  <a:fillRect l="-9449" r="-4724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/>
              <p:nvPr/>
            </p:nvSpPr>
            <p:spPr>
              <a:xfrm>
                <a:off x="4773482" y="1694242"/>
                <a:ext cx="94359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3482" y="1694242"/>
                <a:ext cx="943592" cy="369332"/>
              </a:xfrm>
              <a:prstGeom prst="rect">
                <a:avLst/>
              </a:prstGeom>
              <a:blipFill>
                <a:blip r:embed="rId22"/>
                <a:stretch>
                  <a:fillRect l="-7742" r="-4516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/>
              <p:nvPr/>
            </p:nvSpPr>
            <p:spPr>
              <a:xfrm>
                <a:off x="4815045" y="3163865"/>
                <a:ext cx="94359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5045" y="3163865"/>
                <a:ext cx="943592" cy="369332"/>
              </a:xfrm>
              <a:prstGeom prst="rect">
                <a:avLst/>
              </a:prstGeom>
              <a:blipFill>
                <a:blip r:embed="rId23"/>
                <a:stretch>
                  <a:fillRect l="-7742" r="-3871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/>
              <p:nvPr/>
            </p:nvSpPr>
            <p:spPr>
              <a:xfrm>
                <a:off x="4815045" y="4718452"/>
                <a:ext cx="94359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5045" y="4718452"/>
                <a:ext cx="943592" cy="369332"/>
              </a:xfrm>
              <a:prstGeom prst="rect">
                <a:avLst/>
              </a:prstGeom>
              <a:blipFill>
                <a:blip r:embed="rId24"/>
                <a:stretch>
                  <a:fillRect l="-7742" r="-3871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/>
              <p:nvPr/>
            </p:nvSpPr>
            <p:spPr>
              <a:xfrm>
                <a:off x="4815045" y="6222901"/>
                <a:ext cx="94359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5045" y="6222901"/>
                <a:ext cx="943592" cy="369332"/>
              </a:xfrm>
              <a:prstGeom prst="rect">
                <a:avLst/>
              </a:prstGeom>
              <a:blipFill>
                <a:blip r:embed="rId25"/>
                <a:stretch>
                  <a:fillRect l="-7742" r="-3871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AD6F403-F49E-4BBE-8056-377B270BDE62}"/>
                  </a:ext>
                </a:extLst>
              </p:cNvPr>
              <p:cNvSpPr txBox="1"/>
              <p:nvPr/>
            </p:nvSpPr>
            <p:spPr>
              <a:xfrm>
                <a:off x="8156676" y="771671"/>
                <a:ext cx="3187219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b="1" dirty="0"/>
                  <a:t>9)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When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=1.2,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x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=0.4</m:t>
                    </m:r>
                  </m:oMath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when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=0.6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AD6F403-F49E-4BBE-8056-377B270BDE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6676" y="771671"/>
                <a:ext cx="3187219" cy="738664"/>
              </a:xfrm>
              <a:prstGeom prst="rect">
                <a:avLst/>
              </a:prstGeom>
              <a:blipFill>
                <a:blip r:embed="rId26"/>
                <a:stretch>
                  <a:fillRect l="-5736" t="-13223" r="-2486" b="-12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CEC4B0D-24C8-4D7D-990B-BB140D04A2F0}"/>
                  </a:ext>
                </a:extLst>
              </p:cNvPr>
              <p:cNvSpPr txBox="1"/>
              <p:nvPr/>
            </p:nvSpPr>
            <p:spPr>
              <a:xfrm>
                <a:off x="8138152" y="2279906"/>
                <a:ext cx="3110275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b="1" dirty="0"/>
                  <a:t>10)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When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=1.2,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x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when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=0.6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CEC4B0D-24C8-4D7D-990B-BB140D04A2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8152" y="2279906"/>
                <a:ext cx="3110275" cy="738664"/>
              </a:xfrm>
              <a:prstGeom prst="rect">
                <a:avLst/>
              </a:prstGeom>
              <a:blipFill>
                <a:blip r:embed="rId27"/>
                <a:stretch>
                  <a:fillRect l="-6078" t="-12397" r="-2549" b="-12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1026500-57D8-4A2A-A8DB-8E4F6DEBCBCD}"/>
                  </a:ext>
                </a:extLst>
              </p:cNvPr>
              <p:cNvSpPr txBox="1"/>
              <p:nvPr/>
            </p:nvSpPr>
            <p:spPr>
              <a:xfrm>
                <a:off x="8138153" y="3788141"/>
                <a:ext cx="3171189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b="1" dirty="0"/>
                  <a:t>11)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When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=12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x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=40</m:t>
                    </m:r>
                  </m:oMath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when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=0.6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1026500-57D8-4A2A-A8DB-8E4F6DEBCB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8153" y="3788141"/>
                <a:ext cx="3171189" cy="738664"/>
              </a:xfrm>
              <a:prstGeom prst="rect">
                <a:avLst/>
              </a:prstGeom>
              <a:blipFill>
                <a:blip r:embed="rId28"/>
                <a:stretch>
                  <a:fillRect l="-5962" t="-12295" r="-2500" b="-114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B67D3EE-EB08-4417-881F-C5569BDBB5D3}"/>
                  </a:ext>
                </a:extLst>
              </p:cNvPr>
              <p:cNvSpPr txBox="1"/>
              <p:nvPr/>
            </p:nvSpPr>
            <p:spPr>
              <a:xfrm>
                <a:off x="8138153" y="5296376"/>
                <a:ext cx="3217676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b="1" dirty="0"/>
                  <a:t>12)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When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=12,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x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=40</m:t>
                    </m:r>
                  </m:oMath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when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B67D3EE-EB08-4417-881F-C5569BDBB5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8153" y="5296376"/>
                <a:ext cx="3217676" cy="738664"/>
              </a:xfrm>
              <a:prstGeom prst="rect">
                <a:avLst/>
              </a:prstGeom>
              <a:blipFill>
                <a:blip r:embed="rId29"/>
                <a:stretch>
                  <a:fillRect l="-5871" t="-13223" r="-2462" b="-12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9A0A590-FF91-4E1F-BCC1-8E27C962BE28}"/>
                  </a:ext>
                </a:extLst>
              </p:cNvPr>
              <p:cNvSpPr txBox="1"/>
              <p:nvPr/>
            </p:nvSpPr>
            <p:spPr>
              <a:xfrm>
                <a:off x="9922388" y="1650519"/>
                <a:ext cx="102694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=1.8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9A0A590-FF91-4E1F-BCC1-8E27C962BE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2388" y="1650519"/>
                <a:ext cx="1026948" cy="369332"/>
              </a:xfrm>
              <a:prstGeom prst="rect">
                <a:avLst/>
              </a:prstGeom>
              <a:blipFill>
                <a:blip r:embed="rId30"/>
                <a:stretch>
                  <a:fillRect l="-7143" r="-7143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AC014BB8-4629-4FBB-90BA-FD1620A58ADA}"/>
                  </a:ext>
                </a:extLst>
              </p:cNvPr>
              <p:cNvSpPr txBox="1"/>
              <p:nvPr/>
            </p:nvSpPr>
            <p:spPr>
              <a:xfrm>
                <a:off x="9976668" y="3185330"/>
                <a:ext cx="119686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=0.18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AC014BB8-4629-4FBB-90BA-FD1620A58A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76668" y="3185330"/>
                <a:ext cx="1196866" cy="369332"/>
              </a:xfrm>
              <a:prstGeom prst="rect">
                <a:avLst/>
              </a:prstGeom>
              <a:blipFill>
                <a:blip r:embed="rId31"/>
                <a:stretch>
                  <a:fillRect l="-6122" r="-6122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45270B0-4C72-445D-BE21-B5ED173DB0C4}"/>
                  </a:ext>
                </a:extLst>
              </p:cNvPr>
              <p:cNvSpPr txBox="1"/>
              <p:nvPr/>
            </p:nvSpPr>
            <p:spPr>
              <a:xfrm>
                <a:off x="10051561" y="4752255"/>
                <a:ext cx="119686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=0.18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45270B0-4C72-445D-BE21-B5ED173DB0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1561" y="4752255"/>
                <a:ext cx="1196866" cy="369332"/>
              </a:xfrm>
              <a:prstGeom prst="rect">
                <a:avLst/>
              </a:prstGeom>
              <a:blipFill>
                <a:blip r:embed="rId32"/>
                <a:stretch>
                  <a:fillRect l="-6122" r="-6122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96B221A-E015-4615-8360-82970B403620}"/>
                  </a:ext>
                </a:extLst>
              </p:cNvPr>
              <p:cNvSpPr txBox="1"/>
              <p:nvPr/>
            </p:nvSpPr>
            <p:spPr>
              <a:xfrm>
                <a:off x="10120834" y="6222901"/>
                <a:ext cx="102694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=1.8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96B221A-E015-4615-8360-82970B4036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0834" y="6222901"/>
                <a:ext cx="1026948" cy="369332"/>
              </a:xfrm>
              <a:prstGeom prst="rect">
                <a:avLst/>
              </a:prstGeom>
              <a:blipFill>
                <a:blip r:embed="rId33"/>
                <a:stretch>
                  <a:fillRect l="-7101" r="-7101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/>
              <p:nvPr/>
            </p:nvSpPr>
            <p:spPr>
              <a:xfrm>
                <a:off x="8583489" y="1663801"/>
                <a:ext cx="94359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3489" y="1663801"/>
                <a:ext cx="943592" cy="369332"/>
              </a:xfrm>
              <a:prstGeom prst="rect">
                <a:avLst/>
              </a:prstGeom>
              <a:blipFill>
                <a:blip r:embed="rId34"/>
                <a:stretch>
                  <a:fillRect l="-7742" r="-4516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/>
              <p:nvPr/>
            </p:nvSpPr>
            <p:spPr>
              <a:xfrm>
                <a:off x="8514216" y="3193359"/>
                <a:ext cx="117602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=0.3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4216" y="3193359"/>
                <a:ext cx="1176028" cy="369332"/>
              </a:xfrm>
              <a:prstGeom prst="rect">
                <a:avLst/>
              </a:prstGeom>
              <a:blipFill>
                <a:blip r:embed="rId35"/>
                <a:stretch>
                  <a:fillRect l="-6218" r="-3109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/>
              <p:nvPr/>
            </p:nvSpPr>
            <p:spPr>
              <a:xfrm>
                <a:off x="8514216" y="4747946"/>
                <a:ext cx="117602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=0.3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4216" y="4747946"/>
                <a:ext cx="1176028" cy="369332"/>
              </a:xfrm>
              <a:prstGeom prst="rect">
                <a:avLst/>
              </a:prstGeom>
              <a:blipFill>
                <a:blip r:embed="rId36"/>
                <a:stretch>
                  <a:fillRect l="-6218" r="-3109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/>
              <p:nvPr/>
            </p:nvSpPr>
            <p:spPr>
              <a:xfrm>
                <a:off x="8583489" y="6222901"/>
                <a:ext cx="117602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=0.3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3489" y="6222901"/>
                <a:ext cx="1176027" cy="369332"/>
              </a:xfrm>
              <a:prstGeom prst="rect">
                <a:avLst/>
              </a:prstGeom>
              <a:blipFill>
                <a:blip r:embed="rId37"/>
                <a:stretch>
                  <a:fillRect l="-6218" r="-3627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62440" y="49400"/>
            <a:ext cx="8447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For each question </a:t>
            </a:r>
            <a:r>
              <a:rPr lang="en-GB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3200" dirty="0"/>
              <a:t> is in direct proportion with </a:t>
            </a:r>
            <a:r>
              <a:rPr lang="en-GB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61591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14" grpId="0"/>
      <p:bldP spid="15" grpId="0"/>
      <p:bldP spid="16" grpId="0"/>
      <p:bldP spid="17" grpId="0"/>
      <p:bldP spid="18" grpId="0"/>
      <p:bldP spid="19" grpId="0"/>
      <p:bldP spid="21" grpId="0"/>
      <p:bldP spid="28" grpId="0"/>
      <p:bldP spid="29" grpId="0"/>
      <p:bldP spid="30" grpId="0"/>
      <p:bldP spid="35" grpId="0"/>
      <p:bldP spid="36" grpId="0"/>
      <p:bldP spid="37" grpId="0"/>
      <p:bldP spid="38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8F6C02A-CFC1-46B2-A3E4-5217F16CF3A3}"/>
                  </a:ext>
                </a:extLst>
              </p:cNvPr>
              <p:cNvSpPr txBox="1"/>
              <p:nvPr/>
            </p:nvSpPr>
            <p:spPr>
              <a:xfrm>
                <a:off x="767060" y="764344"/>
                <a:ext cx="2889061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b="1" dirty="0"/>
                  <a:t>1)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When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=20,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x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when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8F6C02A-CFC1-46B2-A3E4-5217F16CF3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060" y="764344"/>
                <a:ext cx="2889061" cy="738664"/>
              </a:xfrm>
              <a:prstGeom prst="rect">
                <a:avLst/>
              </a:prstGeom>
              <a:blipFill>
                <a:blip r:embed="rId2"/>
                <a:stretch>
                  <a:fillRect l="-6540" t="-12295" r="-2954" b="-114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A9728EB-1F6F-461E-8C77-2A37CA1B3073}"/>
                  </a:ext>
                </a:extLst>
              </p:cNvPr>
              <p:cNvSpPr txBox="1"/>
              <p:nvPr/>
            </p:nvSpPr>
            <p:spPr>
              <a:xfrm>
                <a:off x="767059" y="2272579"/>
                <a:ext cx="3124702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b="1" dirty="0"/>
                  <a:t>2)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When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=10,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x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=2.5</m:t>
                    </m:r>
                  </m:oMath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when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0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A9728EB-1F6F-461E-8C77-2A37CA1B30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059" y="2272579"/>
                <a:ext cx="3124702" cy="738664"/>
              </a:xfrm>
              <a:prstGeom prst="rect">
                <a:avLst/>
              </a:prstGeom>
              <a:blipFill>
                <a:blip r:embed="rId3"/>
                <a:stretch>
                  <a:fillRect l="-6055" t="-13223" r="-2734" b="-12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748269B-AB91-49EE-A30A-F81D0BBB3DB9}"/>
                  </a:ext>
                </a:extLst>
              </p:cNvPr>
              <p:cNvSpPr txBox="1"/>
              <p:nvPr/>
            </p:nvSpPr>
            <p:spPr>
              <a:xfrm>
                <a:off x="767058" y="3780814"/>
                <a:ext cx="2954783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b="1" dirty="0"/>
                  <a:t>3)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When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=5,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x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=2.5</m:t>
                    </m:r>
                  </m:oMath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when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748269B-AB91-49EE-A30A-F81D0BBB3D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058" y="3780814"/>
                <a:ext cx="2954783" cy="738664"/>
              </a:xfrm>
              <a:prstGeom prst="rect">
                <a:avLst/>
              </a:prstGeom>
              <a:blipFill>
                <a:blip r:embed="rId4"/>
                <a:stretch>
                  <a:fillRect l="-6392" t="-12397" r="-2887" b="-12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C8547D2-A1AC-403D-BD6A-D85F17BFCC3B}"/>
                  </a:ext>
                </a:extLst>
              </p:cNvPr>
              <p:cNvSpPr txBox="1"/>
              <p:nvPr/>
            </p:nvSpPr>
            <p:spPr>
              <a:xfrm>
                <a:off x="767057" y="5289049"/>
                <a:ext cx="2727221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b="1" dirty="0"/>
                  <a:t>4)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When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=5,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x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when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C8547D2-A1AC-403D-BD6A-D85F17BFCC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057" y="5289049"/>
                <a:ext cx="2727221" cy="738664"/>
              </a:xfrm>
              <a:prstGeom prst="rect">
                <a:avLst/>
              </a:prstGeom>
              <a:blipFill>
                <a:blip r:embed="rId5"/>
                <a:stretch>
                  <a:fillRect l="-6935" t="-13223" r="-3132" b="-12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AD6F403-F49E-4BBE-8056-377B270BDE62}"/>
                  </a:ext>
                </a:extLst>
              </p:cNvPr>
              <p:cNvSpPr txBox="1"/>
              <p:nvPr/>
            </p:nvSpPr>
            <p:spPr>
              <a:xfrm>
                <a:off x="4446421" y="764344"/>
                <a:ext cx="2889061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b="1" dirty="0"/>
                  <a:t>5)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When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=12,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x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when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AD6F403-F49E-4BBE-8056-377B270BDE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6421" y="764344"/>
                <a:ext cx="2889061" cy="738664"/>
              </a:xfrm>
              <a:prstGeom prst="rect">
                <a:avLst/>
              </a:prstGeom>
              <a:blipFill>
                <a:blip r:embed="rId6"/>
                <a:stretch>
                  <a:fillRect l="-6329" t="-12295" r="-2954" b="-114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CEC4B0D-24C8-4D7D-990B-BB140D04A2F0}"/>
                  </a:ext>
                </a:extLst>
              </p:cNvPr>
              <p:cNvSpPr txBox="1"/>
              <p:nvPr/>
            </p:nvSpPr>
            <p:spPr>
              <a:xfrm>
                <a:off x="4427897" y="2272579"/>
                <a:ext cx="2889061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b="1" dirty="0"/>
                  <a:t>6)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When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=24,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x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when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CEC4B0D-24C8-4D7D-990B-BB140D04A2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897" y="2272579"/>
                <a:ext cx="2889061" cy="738664"/>
              </a:xfrm>
              <a:prstGeom prst="rect">
                <a:avLst/>
              </a:prstGeom>
              <a:blipFill>
                <a:blip r:embed="rId7"/>
                <a:stretch>
                  <a:fillRect l="-6329" t="-13223" r="-2954" b="-12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1026500-57D8-4A2A-A8DB-8E4F6DEBCBCD}"/>
                  </a:ext>
                </a:extLst>
              </p:cNvPr>
              <p:cNvSpPr txBox="1"/>
              <p:nvPr/>
            </p:nvSpPr>
            <p:spPr>
              <a:xfrm>
                <a:off x="4427898" y="3780814"/>
                <a:ext cx="2889061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b="1" dirty="0"/>
                  <a:t>7)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When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=24,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x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when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1026500-57D8-4A2A-A8DB-8E4F6DEBCB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898" y="3780814"/>
                <a:ext cx="2889061" cy="738664"/>
              </a:xfrm>
              <a:prstGeom prst="rect">
                <a:avLst/>
              </a:prstGeom>
              <a:blipFill>
                <a:blip r:embed="rId8"/>
                <a:stretch>
                  <a:fillRect l="-6329" t="-12397" r="-2954" b="-12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B67D3EE-EB08-4417-881F-C5569BDBB5D3}"/>
                  </a:ext>
                </a:extLst>
              </p:cNvPr>
              <p:cNvSpPr txBox="1"/>
              <p:nvPr/>
            </p:nvSpPr>
            <p:spPr>
              <a:xfrm>
                <a:off x="4427898" y="5289049"/>
                <a:ext cx="2892267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b="1" dirty="0"/>
                  <a:t>8)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When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=12,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x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when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0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B67D3EE-EB08-4417-881F-C5569BDBB5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898" y="5289049"/>
                <a:ext cx="2892267" cy="738664"/>
              </a:xfrm>
              <a:prstGeom prst="rect">
                <a:avLst/>
              </a:prstGeom>
              <a:blipFill>
                <a:blip r:embed="rId9"/>
                <a:stretch>
                  <a:fillRect l="-6316" t="-13223" r="-2737" b="-12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/>
              <p:nvPr/>
            </p:nvSpPr>
            <p:spPr>
              <a:xfrm>
                <a:off x="2532798" y="1703127"/>
                <a:ext cx="121417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0.75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2798" y="1703127"/>
                <a:ext cx="1214179" cy="369332"/>
              </a:xfrm>
              <a:prstGeom prst="rect">
                <a:avLst/>
              </a:prstGeom>
              <a:blipFill>
                <a:blip r:embed="rId10"/>
                <a:stretch>
                  <a:fillRect l="-3000" r="-6500"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37CD7AA-4321-4E54-B5ED-433EE1AE5958}"/>
                  </a:ext>
                </a:extLst>
              </p:cNvPr>
              <p:cNvSpPr txBox="1"/>
              <p:nvPr/>
            </p:nvSpPr>
            <p:spPr>
              <a:xfrm>
                <a:off x="2532797" y="3186032"/>
                <a:ext cx="121417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0.75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37CD7AA-4321-4E54-B5ED-433EE1AE59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2797" y="3186032"/>
                <a:ext cx="1214179" cy="369332"/>
              </a:xfrm>
              <a:prstGeom prst="rect">
                <a:avLst/>
              </a:prstGeom>
              <a:blipFill>
                <a:blip r:embed="rId11"/>
                <a:stretch>
                  <a:fillRect l="-3000" r="-6500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2C707F7-EEC2-432E-B1D6-316EC5B76E2B}"/>
                  </a:ext>
                </a:extLst>
              </p:cNvPr>
              <p:cNvSpPr txBox="1"/>
              <p:nvPr/>
            </p:nvSpPr>
            <p:spPr>
              <a:xfrm>
                <a:off x="2532796" y="4729159"/>
                <a:ext cx="81182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2C707F7-EEC2-432E-B1D6-316EC5B76E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2796" y="4729159"/>
                <a:ext cx="811825" cy="369332"/>
              </a:xfrm>
              <a:prstGeom prst="rect">
                <a:avLst/>
              </a:prstGeom>
              <a:blipFill>
                <a:blip r:embed="rId12"/>
                <a:stretch>
                  <a:fillRect l="-4478" r="-8209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A9E616A-6838-4D42-A925-03DC0E0652B2}"/>
                  </a:ext>
                </a:extLst>
              </p:cNvPr>
              <p:cNvSpPr txBox="1"/>
              <p:nvPr/>
            </p:nvSpPr>
            <p:spPr>
              <a:xfrm>
                <a:off x="2491232" y="6151879"/>
                <a:ext cx="81182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A9E616A-6838-4D42-A925-03DC0E0652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1232" y="6151879"/>
                <a:ext cx="811824" cy="369332"/>
              </a:xfrm>
              <a:prstGeom prst="rect">
                <a:avLst/>
              </a:prstGeom>
              <a:blipFill>
                <a:blip r:embed="rId13"/>
                <a:stretch>
                  <a:fillRect l="-5263" r="-8271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9A0A590-FF91-4E1F-BCC1-8E27C962BE28}"/>
                  </a:ext>
                </a:extLst>
              </p:cNvPr>
              <p:cNvSpPr txBox="1"/>
              <p:nvPr/>
            </p:nvSpPr>
            <p:spPr>
              <a:xfrm>
                <a:off x="6101297" y="1703127"/>
                <a:ext cx="81182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9A0A590-FF91-4E1F-BCC1-8E27C962BE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1297" y="1703127"/>
                <a:ext cx="811825" cy="369332"/>
              </a:xfrm>
              <a:prstGeom prst="rect">
                <a:avLst/>
              </a:prstGeom>
              <a:blipFill>
                <a:blip r:embed="rId14"/>
                <a:stretch>
                  <a:fillRect l="-5263" r="-8271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C014BB8-4629-4FBB-90BA-FD1620A58ADA}"/>
                  </a:ext>
                </a:extLst>
              </p:cNvPr>
              <p:cNvSpPr txBox="1"/>
              <p:nvPr/>
            </p:nvSpPr>
            <p:spPr>
              <a:xfrm>
                <a:off x="6101297" y="3186032"/>
                <a:ext cx="81182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C014BB8-4629-4FBB-90BA-FD1620A58A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1297" y="3186032"/>
                <a:ext cx="811825" cy="369332"/>
              </a:xfrm>
              <a:prstGeom prst="rect">
                <a:avLst/>
              </a:prstGeom>
              <a:blipFill>
                <a:blip r:embed="rId15"/>
                <a:stretch>
                  <a:fillRect l="-5263" r="-8271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45270B0-4C72-445D-BE21-B5ED173DB0C4}"/>
                  </a:ext>
                </a:extLst>
              </p:cNvPr>
              <p:cNvSpPr txBox="1"/>
              <p:nvPr/>
            </p:nvSpPr>
            <p:spPr>
              <a:xfrm>
                <a:off x="6082773" y="4729159"/>
                <a:ext cx="81182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45270B0-4C72-445D-BE21-B5ED173DB0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2773" y="4729159"/>
                <a:ext cx="811825" cy="369332"/>
              </a:xfrm>
              <a:prstGeom prst="rect">
                <a:avLst/>
              </a:prstGeom>
              <a:blipFill>
                <a:blip r:embed="rId16"/>
                <a:stretch>
                  <a:fillRect l="-5263" r="-8271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96B221A-E015-4615-8360-82970B403620}"/>
                  </a:ext>
                </a:extLst>
              </p:cNvPr>
              <p:cNvSpPr txBox="1"/>
              <p:nvPr/>
            </p:nvSpPr>
            <p:spPr>
              <a:xfrm>
                <a:off x="6101297" y="6150857"/>
                <a:ext cx="81182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96B221A-E015-4615-8360-82970B4036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1297" y="6150857"/>
                <a:ext cx="811825" cy="369332"/>
              </a:xfrm>
              <a:prstGeom prst="rect">
                <a:avLst/>
              </a:prstGeom>
              <a:blipFill>
                <a:blip r:embed="rId17"/>
                <a:stretch>
                  <a:fillRect l="-5263" r="-8271" b="-4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/>
              <p:nvPr/>
            </p:nvSpPr>
            <p:spPr>
              <a:xfrm>
                <a:off x="1044819" y="1716409"/>
                <a:ext cx="94359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819" y="1716409"/>
                <a:ext cx="943592" cy="369332"/>
              </a:xfrm>
              <a:prstGeom prst="rect">
                <a:avLst/>
              </a:prstGeom>
              <a:blipFill>
                <a:blip r:embed="rId18"/>
                <a:stretch>
                  <a:fillRect l="-7742" r="-4516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/>
              <p:nvPr/>
            </p:nvSpPr>
            <p:spPr>
              <a:xfrm>
                <a:off x="1086382" y="3186032"/>
                <a:ext cx="94359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382" y="3186032"/>
                <a:ext cx="943592" cy="369332"/>
              </a:xfrm>
              <a:prstGeom prst="rect">
                <a:avLst/>
              </a:prstGeom>
              <a:blipFill>
                <a:blip r:embed="rId19"/>
                <a:stretch>
                  <a:fillRect l="-7742" r="-4516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/>
              <p:nvPr/>
            </p:nvSpPr>
            <p:spPr>
              <a:xfrm>
                <a:off x="1086382" y="4740619"/>
                <a:ext cx="94359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382" y="4740619"/>
                <a:ext cx="943592" cy="369332"/>
              </a:xfrm>
              <a:prstGeom prst="rect">
                <a:avLst/>
              </a:prstGeom>
              <a:blipFill>
                <a:blip r:embed="rId20"/>
                <a:stretch>
                  <a:fillRect l="-7742" r="-4516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/>
              <p:nvPr/>
            </p:nvSpPr>
            <p:spPr>
              <a:xfrm>
                <a:off x="1044819" y="6151879"/>
                <a:ext cx="77367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819" y="6151879"/>
                <a:ext cx="773673" cy="369332"/>
              </a:xfrm>
              <a:prstGeom prst="rect">
                <a:avLst/>
              </a:prstGeom>
              <a:blipFill>
                <a:blip r:embed="rId21"/>
                <a:stretch>
                  <a:fillRect l="-9449" r="-4724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/>
              <p:nvPr/>
            </p:nvSpPr>
            <p:spPr>
              <a:xfrm>
                <a:off x="4762398" y="1716409"/>
                <a:ext cx="94359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2398" y="1716409"/>
                <a:ext cx="943592" cy="369332"/>
              </a:xfrm>
              <a:prstGeom prst="rect">
                <a:avLst/>
              </a:prstGeom>
              <a:blipFill>
                <a:blip r:embed="rId22"/>
                <a:stretch>
                  <a:fillRect l="-7742" r="-4516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/>
              <p:nvPr/>
            </p:nvSpPr>
            <p:spPr>
              <a:xfrm>
                <a:off x="4803961" y="3186032"/>
                <a:ext cx="94359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3961" y="3186032"/>
                <a:ext cx="943592" cy="369332"/>
              </a:xfrm>
              <a:prstGeom prst="rect">
                <a:avLst/>
              </a:prstGeom>
              <a:blipFill>
                <a:blip r:embed="rId23"/>
                <a:stretch>
                  <a:fillRect l="-7742" r="-4516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/>
              <p:nvPr/>
            </p:nvSpPr>
            <p:spPr>
              <a:xfrm>
                <a:off x="4803961" y="4740619"/>
                <a:ext cx="94359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3961" y="4740619"/>
                <a:ext cx="943592" cy="369332"/>
              </a:xfrm>
              <a:prstGeom prst="rect">
                <a:avLst/>
              </a:prstGeom>
              <a:blipFill>
                <a:blip r:embed="rId24"/>
                <a:stretch>
                  <a:fillRect l="-7742" r="-4516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/>
              <p:nvPr/>
            </p:nvSpPr>
            <p:spPr>
              <a:xfrm>
                <a:off x="4822486" y="6150857"/>
                <a:ext cx="94359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2486" y="6150857"/>
                <a:ext cx="943592" cy="369332"/>
              </a:xfrm>
              <a:prstGeom prst="rect">
                <a:avLst/>
              </a:prstGeom>
              <a:blipFill>
                <a:blip r:embed="rId25"/>
                <a:stretch>
                  <a:fillRect l="-7742" r="-4516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AD6F403-F49E-4BBE-8056-377B270BDE62}"/>
                  </a:ext>
                </a:extLst>
              </p:cNvPr>
              <p:cNvSpPr txBox="1"/>
              <p:nvPr/>
            </p:nvSpPr>
            <p:spPr>
              <a:xfrm>
                <a:off x="8145592" y="793838"/>
                <a:ext cx="3187219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b="1" dirty="0"/>
                  <a:t>9)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When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=1.2,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x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=0.4</m:t>
                    </m:r>
                  </m:oMath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when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0" smtClean="0">
                          <a:latin typeface="Cambria Math" panose="02040503050406030204" pitchFamily="18" charset="0"/>
                        </a:rPr>
                        <m:t>0.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AD6F403-F49E-4BBE-8056-377B270BDE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5592" y="793838"/>
                <a:ext cx="3187219" cy="738664"/>
              </a:xfrm>
              <a:prstGeom prst="rect">
                <a:avLst/>
              </a:prstGeom>
              <a:blipFill>
                <a:blip r:embed="rId26"/>
                <a:stretch>
                  <a:fillRect l="-5736" t="-12397" r="-2486" b="-12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CEC4B0D-24C8-4D7D-990B-BB140D04A2F0}"/>
                  </a:ext>
                </a:extLst>
              </p:cNvPr>
              <p:cNvSpPr txBox="1"/>
              <p:nvPr/>
            </p:nvSpPr>
            <p:spPr>
              <a:xfrm>
                <a:off x="8127068" y="2302073"/>
                <a:ext cx="3110275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b="1" dirty="0"/>
                  <a:t>10)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When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=1.2,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x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when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0" smtClean="0">
                          <a:latin typeface="Cambria Math" panose="02040503050406030204" pitchFamily="18" charset="0"/>
                        </a:rPr>
                        <m:t>0.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CEC4B0D-24C8-4D7D-990B-BB140D04A2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7068" y="2302073"/>
                <a:ext cx="3110275" cy="738664"/>
              </a:xfrm>
              <a:prstGeom prst="rect">
                <a:avLst/>
              </a:prstGeom>
              <a:blipFill>
                <a:blip r:embed="rId27"/>
                <a:stretch>
                  <a:fillRect l="-5882" t="-13223" r="-2745" b="-12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1026500-57D8-4A2A-A8DB-8E4F6DEBCBCD}"/>
                  </a:ext>
                </a:extLst>
              </p:cNvPr>
              <p:cNvSpPr txBox="1"/>
              <p:nvPr/>
            </p:nvSpPr>
            <p:spPr>
              <a:xfrm>
                <a:off x="8127069" y="3810308"/>
                <a:ext cx="3171189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b="1" dirty="0"/>
                  <a:t>11)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When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=12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x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=40</m:t>
                    </m:r>
                  </m:oMath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when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0" smtClean="0">
                          <a:latin typeface="Cambria Math" panose="02040503050406030204" pitchFamily="18" charset="0"/>
                        </a:rPr>
                        <m:t>0.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1026500-57D8-4A2A-A8DB-8E4F6DEBCB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7069" y="3810308"/>
                <a:ext cx="3171189" cy="738664"/>
              </a:xfrm>
              <a:prstGeom prst="rect">
                <a:avLst/>
              </a:prstGeom>
              <a:blipFill>
                <a:blip r:embed="rId28"/>
                <a:stretch>
                  <a:fillRect l="-5769" t="-12397" r="-2692" b="-12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B67D3EE-EB08-4417-881F-C5569BDBB5D3}"/>
                  </a:ext>
                </a:extLst>
              </p:cNvPr>
              <p:cNvSpPr txBox="1"/>
              <p:nvPr/>
            </p:nvSpPr>
            <p:spPr>
              <a:xfrm>
                <a:off x="8127069" y="5318543"/>
                <a:ext cx="3217676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b="1" dirty="0"/>
                  <a:t>12)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When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=12, </m:t>
                    </m:r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x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=40</m:t>
                    </m:r>
                  </m:oMath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Find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when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0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B67D3EE-EB08-4417-881F-C5569BDBB5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7069" y="5318543"/>
                <a:ext cx="3217676" cy="738664"/>
              </a:xfrm>
              <a:prstGeom prst="rect">
                <a:avLst/>
              </a:prstGeom>
              <a:blipFill>
                <a:blip r:embed="rId29"/>
                <a:stretch>
                  <a:fillRect l="-5682" t="-12295" r="-3220" b="-114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9A0A590-FF91-4E1F-BCC1-8E27C962BE28}"/>
                  </a:ext>
                </a:extLst>
              </p:cNvPr>
              <p:cNvSpPr txBox="1"/>
              <p:nvPr/>
            </p:nvSpPr>
            <p:spPr>
              <a:xfrm>
                <a:off x="9922389" y="1659908"/>
                <a:ext cx="104426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9A0A590-FF91-4E1F-BCC1-8E27C962BE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2389" y="1659908"/>
                <a:ext cx="1044260" cy="369332"/>
              </a:xfrm>
              <a:prstGeom prst="rect">
                <a:avLst/>
              </a:prstGeom>
              <a:blipFill>
                <a:blip r:embed="rId30"/>
                <a:stretch>
                  <a:fillRect l="-4094" r="-6433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AC014BB8-4629-4FBB-90BA-FD1620A58ADA}"/>
                  </a:ext>
                </a:extLst>
              </p:cNvPr>
              <p:cNvSpPr txBox="1"/>
              <p:nvPr/>
            </p:nvSpPr>
            <p:spPr>
              <a:xfrm>
                <a:off x="9965584" y="3207497"/>
                <a:ext cx="81182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AC014BB8-4629-4FBB-90BA-FD1620A58A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5584" y="3207497"/>
                <a:ext cx="811825" cy="369332"/>
              </a:xfrm>
              <a:prstGeom prst="rect">
                <a:avLst/>
              </a:prstGeom>
              <a:blipFill>
                <a:blip r:embed="rId31"/>
                <a:stretch>
                  <a:fillRect l="-5263" r="-8271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45270B0-4C72-445D-BE21-B5ED173DB0C4}"/>
                  </a:ext>
                </a:extLst>
              </p:cNvPr>
              <p:cNvSpPr txBox="1"/>
              <p:nvPr/>
            </p:nvSpPr>
            <p:spPr>
              <a:xfrm>
                <a:off x="10040477" y="4774422"/>
                <a:ext cx="81182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45270B0-4C72-445D-BE21-B5ED173DB0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0477" y="4774422"/>
                <a:ext cx="811824" cy="369332"/>
              </a:xfrm>
              <a:prstGeom prst="rect">
                <a:avLst/>
              </a:prstGeom>
              <a:blipFill>
                <a:blip r:embed="rId32"/>
                <a:stretch>
                  <a:fillRect l="-4511" r="-9023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96B221A-E015-4615-8360-82970B403620}"/>
                  </a:ext>
                </a:extLst>
              </p:cNvPr>
              <p:cNvSpPr txBox="1"/>
              <p:nvPr/>
            </p:nvSpPr>
            <p:spPr>
              <a:xfrm>
                <a:off x="10040477" y="6231996"/>
                <a:ext cx="9817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96B221A-E015-4615-8360-82970B4036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0477" y="6231996"/>
                <a:ext cx="981744" cy="369332"/>
              </a:xfrm>
              <a:prstGeom prst="rect">
                <a:avLst/>
              </a:prstGeom>
              <a:blipFill>
                <a:blip r:embed="rId33"/>
                <a:stretch>
                  <a:fillRect l="-3727" r="-7453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/>
              <p:nvPr/>
            </p:nvSpPr>
            <p:spPr>
              <a:xfrm>
                <a:off x="8583490" y="1673190"/>
                <a:ext cx="94359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3490" y="1673190"/>
                <a:ext cx="943592" cy="369332"/>
              </a:xfrm>
              <a:prstGeom prst="rect">
                <a:avLst/>
              </a:prstGeom>
              <a:blipFill>
                <a:blip r:embed="rId34"/>
                <a:stretch>
                  <a:fillRect l="-7742" r="-4516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/>
              <p:nvPr/>
            </p:nvSpPr>
            <p:spPr>
              <a:xfrm>
                <a:off x="8503132" y="3215526"/>
                <a:ext cx="117602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=0.3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3132" y="3215526"/>
                <a:ext cx="1176028" cy="369332"/>
              </a:xfrm>
              <a:prstGeom prst="rect">
                <a:avLst/>
              </a:prstGeom>
              <a:blipFill>
                <a:blip r:embed="rId35"/>
                <a:stretch>
                  <a:fillRect l="-6218" r="-3109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/>
              <p:nvPr/>
            </p:nvSpPr>
            <p:spPr>
              <a:xfrm>
                <a:off x="8503132" y="4770113"/>
                <a:ext cx="117602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=0.3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3132" y="4770113"/>
                <a:ext cx="1176028" cy="369332"/>
              </a:xfrm>
              <a:prstGeom prst="rect">
                <a:avLst/>
              </a:prstGeom>
              <a:blipFill>
                <a:blip r:embed="rId36"/>
                <a:stretch>
                  <a:fillRect l="-6218" r="-3109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/>
              <p:nvPr/>
            </p:nvSpPr>
            <p:spPr>
              <a:xfrm>
                <a:off x="8503132" y="6231996"/>
                <a:ext cx="117602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=0.3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7BCA2ABA-E2BE-4A31-9550-A3E04ECC99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3132" y="6231996"/>
                <a:ext cx="1176027" cy="369332"/>
              </a:xfrm>
              <a:prstGeom prst="rect">
                <a:avLst/>
              </a:prstGeom>
              <a:blipFill>
                <a:blip r:embed="rId37"/>
                <a:stretch>
                  <a:fillRect l="-6218" r="-3109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51356" y="71567"/>
            <a:ext cx="8447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For each question </a:t>
            </a:r>
            <a:r>
              <a:rPr lang="en-GB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3200" dirty="0"/>
              <a:t> is in direct proportion with </a:t>
            </a:r>
            <a:r>
              <a:rPr lang="en-GB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89336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14" grpId="0"/>
      <p:bldP spid="15" grpId="0"/>
      <p:bldP spid="16" grpId="0"/>
      <p:bldP spid="17" grpId="0"/>
      <p:bldP spid="18" grpId="0"/>
      <p:bldP spid="19" grpId="0"/>
      <p:bldP spid="21" grpId="0"/>
      <p:bldP spid="28" grpId="0"/>
      <p:bldP spid="29" grpId="0"/>
      <p:bldP spid="30" grpId="0"/>
      <p:bldP spid="35" grpId="0"/>
      <p:bldP spid="36" grpId="0"/>
      <p:bldP spid="37" grpId="0"/>
      <p:bldP spid="38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547</Words>
  <Application>Microsoft Office PowerPoint</Application>
  <PresentationFormat>Widescreen</PresentationFormat>
  <Paragraphs>99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Proportion:  Direct (Without Powers)</dc:title>
  <dc:creator>Stewart Gale</dc:creator>
  <cp:lastModifiedBy>Stewart Gale</cp:lastModifiedBy>
  <cp:revision>11</cp:revision>
  <dcterms:created xsi:type="dcterms:W3CDTF">2019-12-10T04:23:09Z</dcterms:created>
  <dcterms:modified xsi:type="dcterms:W3CDTF">2022-11-11T05:31:48Z</dcterms:modified>
</cp:coreProperties>
</file>