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616" r:id="rId2"/>
    <p:sldId id="618" r:id="rId3"/>
    <p:sldId id="588" r:id="rId4"/>
    <p:sldId id="619" r:id="rId5"/>
    <p:sldId id="589" r:id="rId6"/>
    <p:sldId id="590" r:id="rId7"/>
    <p:sldId id="591" r:id="rId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A52ED52-374C-419E-8378-B5DC80B8817F}" v="253" dt="2024-04-24T10:19:15.1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016" autoAdjust="0"/>
    <p:restoredTop sz="84184" autoAdjust="0"/>
  </p:normalViewPr>
  <p:slideViewPr>
    <p:cSldViewPr snapToGrid="0">
      <p:cViewPr>
        <p:scale>
          <a:sx n="60" d="100"/>
          <a:sy n="60" d="100"/>
        </p:scale>
        <p:origin x="399" y="4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5A52ED52-374C-419E-8378-B5DC80B8817F}"/>
    <pc:docChg chg="undo custSel addSld delSld modSld sldOrd modMainMaster">
      <pc:chgData name="Stewart Gale" userId="3647ddd2-6040-41ae-a96d-232c23482af8" providerId="ADAL" clId="{5A52ED52-374C-419E-8378-B5DC80B8817F}" dt="2024-04-24T10:19:54.044" v="884" actId="14100"/>
      <pc:docMkLst>
        <pc:docMk/>
      </pc:docMkLst>
      <pc:sldChg chg="addSp delSp modSp del mod delAnim">
        <pc:chgData name="Stewart Gale" userId="3647ddd2-6040-41ae-a96d-232c23482af8" providerId="ADAL" clId="{5A52ED52-374C-419E-8378-B5DC80B8817F}" dt="2024-04-23T09:54:07.826" v="132" actId="2696"/>
        <pc:sldMkLst>
          <pc:docMk/>
          <pc:sldMk cId="2379290967" sldId="588"/>
        </pc:sldMkLst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3" creationId="{00000000-0000-0000-0000-000000000000}"/>
          </ac:spMkLst>
        </pc:spChg>
        <pc:spChg chg="add mod">
          <ac:chgData name="Stewart Gale" userId="3647ddd2-6040-41ae-a96d-232c23482af8" providerId="ADAL" clId="{5A52ED52-374C-419E-8378-B5DC80B8817F}" dt="2024-04-23T09:53:58.322" v="131" actId="207"/>
          <ac:spMkLst>
            <pc:docMk/>
            <pc:sldMk cId="2379290967" sldId="588"/>
            <ac:spMk id="5" creationId="{E8DDF4B8-074D-7FE4-6145-16FB8AD03002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6" creationId="{2DF9BBEB-4FB2-49E5-8D17-355CBA9DE14F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9" creationId="{CBEF51D2-6900-443E-A9D7-B0218188D834}"/>
          </ac:spMkLst>
        </pc:spChg>
        <pc:spChg chg="del mod">
          <ac:chgData name="Stewart Gale" userId="3647ddd2-6040-41ae-a96d-232c23482af8" providerId="ADAL" clId="{5A52ED52-374C-419E-8378-B5DC80B8817F}" dt="2024-04-23T09:53:11.526" v="122" actId="478"/>
          <ac:spMkLst>
            <pc:docMk/>
            <pc:sldMk cId="2379290967" sldId="588"/>
            <ac:spMk id="10" creationId="{D491961E-9392-4E53-A0F4-46CC2C6E9E24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13" creationId="{5C0E6823-C8AE-4E23-BB80-4A967402F3C1}"/>
          </ac:spMkLst>
        </pc:spChg>
        <pc:spChg chg="del mod">
          <ac:chgData name="Stewart Gale" userId="3647ddd2-6040-41ae-a96d-232c23482af8" providerId="ADAL" clId="{5A52ED52-374C-419E-8378-B5DC80B8817F}" dt="2024-04-23T09:53:41.587" v="128" actId="478"/>
          <ac:spMkLst>
            <pc:docMk/>
            <pc:sldMk cId="2379290967" sldId="588"/>
            <ac:spMk id="17" creationId="{19C1E89B-24F4-4F7D-9E18-D097D1DB78CD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24" creationId="{16FD713E-52FB-4EA6-A08F-B8D3E002E71D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28" creationId="{AB409FA8-34C4-4FDD-966B-EFA5D58ECFF6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2379290967" sldId="588"/>
            <ac:spMk id="30" creationId="{94EF812F-E995-4016-8E32-26162F1CDFD6}"/>
          </ac:spMkLst>
        </pc:spChg>
        <pc:spChg chg="del mod">
          <ac:chgData name="Stewart Gale" userId="3647ddd2-6040-41ae-a96d-232c23482af8" providerId="ADAL" clId="{5A52ED52-374C-419E-8378-B5DC80B8817F}" dt="2024-04-23T09:53:12.110" v="123" actId="478"/>
          <ac:spMkLst>
            <pc:docMk/>
            <pc:sldMk cId="2379290967" sldId="588"/>
            <ac:spMk id="31" creationId="{6EAB49B5-4533-4928-9773-78077BD9A105}"/>
          </ac:spMkLst>
        </pc:spChg>
        <pc:grpChg chg="del mod">
          <ac:chgData name="Stewart Gale" userId="3647ddd2-6040-41ae-a96d-232c23482af8" providerId="ADAL" clId="{5A52ED52-374C-419E-8378-B5DC80B8817F}" dt="2024-04-23T09:53:04.497" v="121" actId="478"/>
          <ac:grpSpMkLst>
            <pc:docMk/>
            <pc:sldMk cId="2379290967" sldId="588"/>
            <ac:grpSpMk id="2" creationId="{00000000-0000-0000-0000-000000000000}"/>
          </ac:grpSpMkLst>
        </pc:grpChg>
        <pc:grpChg chg="mod">
          <ac:chgData name="Stewart Gale" userId="3647ddd2-6040-41ae-a96d-232c23482af8" providerId="ADAL" clId="{5A52ED52-374C-419E-8378-B5DC80B8817F}" dt="2024-04-23T09:50:58.198" v="0"/>
          <ac:grpSpMkLst>
            <pc:docMk/>
            <pc:sldMk cId="2379290967" sldId="588"/>
            <ac:grpSpMk id="7" creationId="{CD424EAC-3F18-40C1-AA95-98F2955B7CD2}"/>
          </ac:grpSpMkLst>
        </pc:grpChg>
        <pc:grpChg chg="del mod">
          <ac:chgData name="Stewart Gale" userId="3647ddd2-6040-41ae-a96d-232c23482af8" providerId="ADAL" clId="{5A52ED52-374C-419E-8378-B5DC80B8817F}" dt="2024-04-23T09:53:41.587" v="128" actId="478"/>
          <ac:grpSpMkLst>
            <pc:docMk/>
            <pc:sldMk cId="2379290967" sldId="588"/>
            <ac:grpSpMk id="16" creationId="{1A1F7313-9E6F-4FE4-A732-5F0F20544143}"/>
          </ac:grpSpMkLst>
        </pc:grp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2379290967" sldId="588"/>
            <ac:cxnSpMk id="4" creationId="{00000000-0000-0000-0000-000000000000}"/>
          </ac:cxnSpMkLst>
        </pc:cxn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2379290967" sldId="588"/>
            <ac:cxnSpMk id="11" creationId="{D71D42DC-EF17-4035-8273-DBC89D08AE66}"/>
          </ac:cxnSpMkLst>
        </pc:cxn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2379290967" sldId="588"/>
            <ac:cxnSpMk id="12" creationId="{92F18BA2-4190-4291-8902-65B543A18AC0}"/>
          </ac:cxnSpMkLst>
        </pc:cxn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2379290967" sldId="588"/>
            <ac:cxnSpMk id="14" creationId="{746F5B70-7FB8-44FB-AAA7-3B1C8E770157}"/>
          </ac:cxnSpMkLst>
        </pc:cxnChg>
      </pc:sldChg>
      <pc:sldChg chg="addSp delSp modSp add mod modAnim">
        <pc:chgData name="Stewart Gale" userId="3647ddd2-6040-41ae-a96d-232c23482af8" providerId="ADAL" clId="{5A52ED52-374C-419E-8378-B5DC80B8817F}" dt="2024-04-24T10:19:37.889" v="883" actId="1076"/>
        <pc:sldMkLst>
          <pc:docMk/>
          <pc:sldMk cId="2605392594" sldId="588"/>
        </pc:sldMkLst>
        <pc:spChg chg="mod">
          <ac:chgData name="Stewart Gale" userId="3647ddd2-6040-41ae-a96d-232c23482af8" providerId="ADAL" clId="{5A52ED52-374C-419E-8378-B5DC80B8817F}" dt="2024-04-23T10:05:08.633" v="274" actId="403"/>
          <ac:spMkLst>
            <pc:docMk/>
            <pc:sldMk cId="2605392594" sldId="588"/>
            <ac:spMk id="5" creationId="{E8DDF4B8-074D-7FE4-6145-16FB8AD03002}"/>
          </ac:spMkLst>
        </pc:spChg>
        <pc:spChg chg="mod">
          <ac:chgData name="Stewart Gale" userId="3647ddd2-6040-41ae-a96d-232c23482af8" providerId="ADAL" clId="{5A52ED52-374C-419E-8378-B5DC80B8817F}" dt="2024-04-24T10:19:33.613" v="882" actId="1076"/>
          <ac:spMkLst>
            <pc:docMk/>
            <pc:sldMk cId="2605392594" sldId="588"/>
            <ac:spMk id="6" creationId="{2DF9BBEB-4FB2-49E5-8D17-355CBA9DE14F}"/>
          </ac:spMkLst>
        </pc:spChg>
        <pc:spChg chg="del">
          <ac:chgData name="Stewart Gale" userId="3647ddd2-6040-41ae-a96d-232c23482af8" providerId="ADAL" clId="{5A52ED52-374C-419E-8378-B5DC80B8817F}" dt="2024-04-23T10:06:30.178" v="303" actId="478"/>
          <ac:spMkLst>
            <pc:docMk/>
            <pc:sldMk cId="2605392594" sldId="588"/>
            <ac:spMk id="9" creationId="{CBEF51D2-6900-443E-A9D7-B0218188D834}"/>
          </ac:spMkLst>
        </pc:spChg>
        <pc:spChg chg="mod">
          <ac:chgData name="Stewart Gale" userId="3647ddd2-6040-41ae-a96d-232c23482af8" providerId="ADAL" clId="{5A52ED52-374C-419E-8378-B5DC80B8817F}" dt="2024-04-24T10:18:27.379" v="867" actId="14100"/>
          <ac:spMkLst>
            <pc:docMk/>
            <pc:sldMk cId="2605392594" sldId="588"/>
            <ac:spMk id="13" creationId="{5C0E6823-C8AE-4E23-BB80-4A967402F3C1}"/>
          </ac:spMkLst>
        </pc:spChg>
        <pc:spChg chg="add mod">
          <ac:chgData name="Stewart Gale" userId="3647ddd2-6040-41ae-a96d-232c23482af8" providerId="ADAL" clId="{5A52ED52-374C-419E-8378-B5DC80B8817F}" dt="2024-04-24T10:19:05.814" v="878" actId="164"/>
          <ac:spMkLst>
            <pc:docMk/>
            <pc:sldMk cId="2605392594" sldId="588"/>
            <ac:spMk id="18" creationId="{17C48CF9-6F63-EBCE-CCB0-E7EFA26C8F0C}"/>
          </ac:spMkLst>
        </pc:spChg>
        <pc:spChg chg="add mod">
          <ac:chgData name="Stewart Gale" userId="3647ddd2-6040-41ae-a96d-232c23482af8" providerId="ADAL" clId="{5A52ED52-374C-419E-8378-B5DC80B8817F}" dt="2024-04-24T10:19:30.159" v="881" actId="1076"/>
          <ac:spMkLst>
            <pc:docMk/>
            <pc:sldMk cId="2605392594" sldId="588"/>
            <ac:spMk id="19" creationId="{A3A9FAEE-3FBE-D710-96DD-9F66A618374A}"/>
          </ac:spMkLst>
        </pc:spChg>
        <pc:spChg chg="mod">
          <ac:chgData name="Stewart Gale" userId="3647ddd2-6040-41ae-a96d-232c23482af8" providerId="ADAL" clId="{5A52ED52-374C-419E-8378-B5DC80B8817F}" dt="2024-04-23T10:07:32.427" v="352"/>
          <ac:spMkLst>
            <pc:docMk/>
            <pc:sldMk cId="2605392594" sldId="588"/>
            <ac:spMk id="22" creationId="{49A96D80-3A85-32BA-AC14-D627D3E3B014}"/>
          </ac:spMkLst>
        </pc:spChg>
        <pc:spChg chg="mod">
          <ac:chgData name="Stewart Gale" userId="3647ddd2-6040-41ae-a96d-232c23482af8" providerId="ADAL" clId="{5A52ED52-374C-419E-8378-B5DC80B8817F}" dt="2024-04-23T10:13:59.477" v="511" actId="1076"/>
          <ac:spMkLst>
            <pc:docMk/>
            <pc:sldMk cId="2605392594" sldId="588"/>
            <ac:spMk id="24" creationId="{16FD713E-52FB-4EA6-A08F-B8D3E002E71D}"/>
          </ac:spMkLst>
        </pc:spChg>
        <pc:spChg chg="mod">
          <ac:chgData name="Stewart Gale" userId="3647ddd2-6040-41ae-a96d-232c23482af8" providerId="ADAL" clId="{5A52ED52-374C-419E-8378-B5DC80B8817F}" dt="2024-04-23T10:07:32.427" v="352"/>
          <ac:spMkLst>
            <pc:docMk/>
            <pc:sldMk cId="2605392594" sldId="588"/>
            <ac:spMk id="26" creationId="{72DD0065-30E0-2A20-35AC-CD8521B03B71}"/>
          </ac:spMkLst>
        </pc:spChg>
        <pc:spChg chg="del">
          <ac:chgData name="Stewart Gale" userId="3647ddd2-6040-41ae-a96d-232c23482af8" providerId="ADAL" clId="{5A52ED52-374C-419E-8378-B5DC80B8817F}" dt="2024-04-23T10:04:50.861" v="266" actId="478"/>
          <ac:spMkLst>
            <pc:docMk/>
            <pc:sldMk cId="2605392594" sldId="588"/>
            <ac:spMk id="28" creationId="{AB409FA8-34C4-4FDD-966B-EFA5D58ECFF6}"/>
          </ac:spMkLst>
        </pc:spChg>
        <pc:spChg chg="mod">
          <ac:chgData name="Stewart Gale" userId="3647ddd2-6040-41ae-a96d-232c23482af8" providerId="ADAL" clId="{5A52ED52-374C-419E-8378-B5DC80B8817F}" dt="2024-04-23T10:07:32.427" v="352"/>
          <ac:spMkLst>
            <pc:docMk/>
            <pc:sldMk cId="2605392594" sldId="588"/>
            <ac:spMk id="29" creationId="{F1E7538F-F34C-5C48-14CA-F8E25B5CE2FE}"/>
          </ac:spMkLst>
        </pc:spChg>
        <pc:spChg chg="del mod">
          <ac:chgData name="Stewart Gale" userId="3647ddd2-6040-41ae-a96d-232c23482af8" providerId="ADAL" clId="{5A52ED52-374C-419E-8378-B5DC80B8817F}" dt="2024-04-23T10:06:30.178" v="303" actId="478"/>
          <ac:spMkLst>
            <pc:docMk/>
            <pc:sldMk cId="2605392594" sldId="588"/>
            <ac:spMk id="30" creationId="{94EF812F-E995-4016-8E32-26162F1CDFD6}"/>
          </ac:spMkLst>
        </pc:spChg>
        <pc:spChg chg="add mod">
          <ac:chgData name="Stewart Gale" userId="3647ddd2-6040-41ae-a96d-232c23482af8" providerId="ADAL" clId="{5A52ED52-374C-419E-8378-B5DC80B8817F}" dt="2024-04-23T10:07:32.427" v="352"/>
          <ac:spMkLst>
            <pc:docMk/>
            <pc:sldMk cId="2605392594" sldId="588"/>
            <ac:spMk id="33" creationId="{CB230EAA-2B31-008A-1BD7-ABAB34B8A581}"/>
          </ac:spMkLst>
        </pc:spChg>
        <pc:spChg chg="mod">
          <ac:chgData name="Stewart Gale" userId="3647ddd2-6040-41ae-a96d-232c23482af8" providerId="ADAL" clId="{5A52ED52-374C-419E-8378-B5DC80B8817F}" dt="2024-04-23T10:07:40.155" v="353"/>
          <ac:spMkLst>
            <pc:docMk/>
            <pc:sldMk cId="2605392594" sldId="588"/>
            <ac:spMk id="36" creationId="{7C48ABCD-AA96-ABA5-F35F-FCE89C23ED14}"/>
          </ac:spMkLst>
        </pc:spChg>
        <pc:spChg chg="mod">
          <ac:chgData name="Stewart Gale" userId="3647ddd2-6040-41ae-a96d-232c23482af8" providerId="ADAL" clId="{5A52ED52-374C-419E-8378-B5DC80B8817F}" dt="2024-04-23T10:07:40.155" v="353"/>
          <ac:spMkLst>
            <pc:docMk/>
            <pc:sldMk cId="2605392594" sldId="588"/>
            <ac:spMk id="39" creationId="{69C1E2D7-A8E9-3EFB-7F03-A59091ED9364}"/>
          </ac:spMkLst>
        </pc:spChg>
        <pc:spChg chg="mod">
          <ac:chgData name="Stewart Gale" userId="3647ddd2-6040-41ae-a96d-232c23482af8" providerId="ADAL" clId="{5A52ED52-374C-419E-8378-B5DC80B8817F}" dt="2024-04-23T10:07:40.155" v="353"/>
          <ac:spMkLst>
            <pc:docMk/>
            <pc:sldMk cId="2605392594" sldId="588"/>
            <ac:spMk id="41" creationId="{1418E3C2-9E0A-CC30-1206-FA11551C9209}"/>
          </ac:spMkLst>
        </pc:spChg>
        <pc:spChg chg="add del mod">
          <ac:chgData name="Stewart Gale" userId="3647ddd2-6040-41ae-a96d-232c23482af8" providerId="ADAL" clId="{5A52ED52-374C-419E-8378-B5DC80B8817F}" dt="2024-04-23T10:08:03.301" v="413" actId="478"/>
          <ac:spMkLst>
            <pc:docMk/>
            <pc:sldMk cId="2605392594" sldId="588"/>
            <ac:spMk id="44" creationId="{92642FA6-2D4D-4907-1581-A52360ACC210}"/>
          </ac:spMkLst>
        </pc:spChg>
        <pc:spChg chg="add mod">
          <ac:chgData name="Stewart Gale" userId="3647ddd2-6040-41ae-a96d-232c23482af8" providerId="ADAL" clId="{5A52ED52-374C-419E-8378-B5DC80B8817F}" dt="2024-04-24T10:19:37.889" v="883" actId="1076"/>
          <ac:spMkLst>
            <pc:docMk/>
            <pc:sldMk cId="2605392594" sldId="588"/>
            <ac:spMk id="45" creationId="{FAC31A54-0414-66EA-7D0F-DE210B43EA07}"/>
          </ac:spMkLst>
        </pc:spChg>
        <pc:spChg chg="mod">
          <ac:chgData name="Stewart Gale" userId="3647ddd2-6040-41ae-a96d-232c23482af8" providerId="ADAL" clId="{5A52ED52-374C-419E-8378-B5DC80B8817F}" dt="2024-04-23T10:09:59.605" v="461" actId="20577"/>
          <ac:spMkLst>
            <pc:docMk/>
            <pc:sldMk cId="2605392594" sldId="588"/>
            <ac:spMk id="49" creationId="{DDCE965F-BFD4-83FF-4126-C0C7666A02BD}"/>
          </ac:spMkLst>
        </pc:spChg>
        <pc:spChg chg="mod">
          <ac:chgData name="Stewart Gale" userId="3647ddd2-6040-41ae-a96d-232c23482af8" providerId="ADAL" clId="{5A52ED52-374C-419E-8378-B5DC80B8817F}" dt="2024-04-23T10:09:59.605" v="461" actId="20577"/>
          <ac:spMkLst>
            <pc:docMk/>
            <pc:sldMk cId="2605392594" sldId="588"/>
            <ac:spMk id="51" creationId="{5B964E6B-E90C-E6A6-8F28-F50B85084C14}"/>
          </ac:spMkLst>
        </pc:spChg>
        <pc:spChg chg="mod">
          <ac:chgData name="Stewart Gale" userId="3647ddd2-6040-41ae-a96d-232c23482af8" providerId="ADAL" clId="{5A52ED52-374C-419E-8378-B5DC80B8817F}" dt="2024-04-23T10:09:59.605" v="461" actId="20577"/>
          <ac:spMkLst>
            <pc:docMk/>
            <pc:sldMk cId="2605392594" sldId="588"/>
            <ac:spMk id="52" creationId="{4EB12160-7DAD-CB42-1EC8-A5426E05DA2C}"/>
          </ac:spMkLst>
        </pc:spChg>
        <pc:spChg chg="mod">
          <ac:chgData name="Stewart Gale" userId="3647ddd2-6040-41ae-a96d-232c23482af8" providerId="ADAL" clId="{5A52ED52-374C-419E-8378-B5DC80B8817F}" dt="2024-04-23T10:09:59.605" v="461" actId="20577"/>
          <ac:spMkLst>
            <pc:docMk/>
            <pc:sldMk cId="2605392594" sldId="588"/>
            <ac:spMk id="53" creationId="{1CC31945-98E9-140E-A6BB-D6AF71F1B5EE}"/>
          </ac:spMkLst>
        </pc:spChg>
        <pc:spChg chg="del mod">
          <ac:chgData name="Stewart Gale" userId="3647ddd2-6040-41ae-a96d-232c23482af8" providerId="ADAL" clId="{5A52ED52-374C-419E-8378-B5DC80B8817F}" dt="2024-04-23T10:10:44.360" v="473" actId="478"/>
          <ac:spMkLst>
            <pc:docMk/>
            <pc:sldMk cId="2605392594" sldId="588"/>
            <ac:spMk id="57" creationId="{85F4BE07-F222-BD0C-C2A3-0ACE14221F9A}"/>
          </ac:spMkLst>
        </pc:spChg>
        <pc:spChg chg="del mod">
          <ac:chgData name="Stewart Gale" userId="3647ddd2-6040-41ae-a96d-232c23482af8" providerId="ADAL" clId="{5A52ED52-374C-419E-8378-B5DC80B8817F}" dt="2024-04-23T10:10:06.341" v="463" actId="478"/>
          <ac:spMkLst>
            <pc:docMk/>
            <pc:sldMk cId="2605392594" sldId="588"/>
            <ac:spMk id="59" creationId="{D8E9DEEE-3B2F-5E5E-572A-FC1B5C4F6238}"/>
          </ac:spMkLst>
        </pc:spChg>
        <pc:spChg chg="mod">
          <ac:chgData name="Stewart Gale" userId="3647ddd2-6040-41ae-a96d-232c23482af8" providerId="ADAL" clId="{5A52ED52-374C-419E-8378-B5DC80B8817F}" dt="2024-04-23T10:10:38.025" v="471" actId="1076"/>
          <ac:spMkLst>
            <pc:docMk/>
            <pc:sldMk cId="2605392594" sldId="588"/>
            <ac:spMk id="61" creationId="{8DA17B00-B8DD-472E-68E4-C6C42613848B}"/>
          </ac:spMkLst>
        </pc:spChg>
        <pc:spChg chg="add mod">
          <ac:chgData name="Stewart Gale" userId="3647ddd2-6040-41ae-a96d-232c23482af8" providerId="ADAL" clId="{5A52ED52-374C-419E-8378-B5DC80B8817F}" dt="2024-04-24T10:17:45.096" v="861" actId="1076"/>
          <ac:spMkLst>
            <pc:docMk/>
            <pc:sldMk cId="2605392594" sldId="588"/>
            <ac:spMk id="65" creationId="{200D2638-5EB2-E8C3-EF0D-F6302EB1A522}"/>
          </ac:spMkLst>
        </pc:spChg>
        <pc:grpChg chg="add mod">
          <ac:chgData name="Stewart Gale" userId="3647ddd2-6040-41ae-a96d-232c23482af8" providerId="ADAL" clId="{5A52ED52-374C-419E-8378-B5DC80B8817F}" dt="2024-04-24T10:19:05.814" v="878" actId="164"/>
          <ac:grpSpMkLst>
            <pc:docMk/>
            <pc:sldMk cId="2605392594" sldId="588"/>
            <ac:grpSpMk id="2" creationId="{39DF8F08-737B-24D6-4674-522D409F7260}"/>
          </ac:grpSpMkLst>
        </pc:grpChg>
        <pc:grpChg chg="add mod">
          <ac:chgData name="Stewart Gale" userId="3647ddd2-6040-41ae-a96d-232c23482af8" providerId="ADAL" clId="{5A52ED52-374C-419E-8378-B5DC80B8817F}" dt="2024-04-24T10:18:05.735" v="865" actId="1076"/>
          <ac:grpSpMkLst>
            <pc:docMk/>
            <pc:sldMk cId="2605392594" sldId="588"/>
            <ac:grpSpMk id="3" creationId="{67B685B4-0391-7857-AB8D-9D871E1BC181}"/>
          </ac:grpSpMkLst>
        </pc:grpChg>
        <pc:grpChg chg="mod">
          <ac:chgData name="Stewart Gale" userId="3647ddd2-6040-41ae-a96d-232c23482af8" providerId="ADAL" clId="{5A52ED52-374C-419E-8378-B5DC80B8817F}" dt="2024-04-23T10:05:03.011" v="269" actId="164"/>
          <ac:grpSpMkLst>
            <pc:docMk/>
            <pc:sldMk cId="2605392594" sldId="588"/>
            <ac:grpSpMk id="7" creationId="{CD424EAC-3F18-40C1-AA95-98F2955B7CD2}"/>
          </ac:grpSpMkLst>
        </pc:grpChg>
        <pc:grpChg chg="add mod">
          <ac:chgData name="Stewart Gale" userId="3647ddd2-6040-41ae-a96d-232c23482af8" providerId="ADAL" clId="{5A52ED52-374C-419E-8378-B5DC80B8817F}" dt="2024-04-24T10:19:05.814" v="878" actId="164"/>
          <ac:grpSpMkLst>
            <pc:docMk/>
            <pc:sldMk cId="2605392594" sldId="588"/>
            <ac:grpSpMk id="10" creationId="{807EE6DD-0B16-B441-C6B9-71F223793C23}"/>
          </ac:grpSpMkLst>
        </pc:grpChg>
        <pc:grpChg chg="add mod">
          <ac:chgData name="Stewart Gale" userId="3647ddd2-6040-41ae-a96d-232c23482af8" providerId="ADAL" clId="{5A52ED52-374C-419E-8378-B5DC80B8817F}" dt="2024-04-23T10:07:32.427" v="352"/>
          <ac:grpSpMkLst>
            <pc:docMk/>
            <pc:sldMk cId="2605392594" sldId="588"/>
            <ac:grpSpMk id="20" creationId="{AE7A58D6-2560-CECB-7D52-935281CF2DB2}"/>
          </ac:grpSpMkLst>
        </pc:grpChg>
        <pc:grpChg chg="mod">
          <ac:chgData name="Stewart Gale" userId="3647ddd2-6040-41ae-a96d-232c23482af8" providerId="ADAL" clId="{5A52ED52-374C-419E-8378-B5DC80B8817F}" dt="2024-04-23T10:07:32.427" v="352"/>
          <ac:grpSpMkLst>
            <pc:docMk/>
            <pc:sldMk cId="2605392594" sldId="588"/>
            <ac:grpSpMk id="21" creationId="{8C1BE0AD-E040-DE4F-3C1C-0F295B8CB54A}"/>
          </ac:grpSpMkLst>
        </pc:grpChg>
        <pc:grpChg chg="add del mod">
          <ac:chgData name="Stewart Gale" userId="3647ddd2-6040-41ae-a96d-232c23482af8" providerId="ADAL" clId="{5A52ED52-374C-419E-8378-B5DC80B8817F}" dt="2024-04-23T10:08:03.301" v="413" actId="478"/>
          <ac:grpSpMkLst>
            <pc:docMk/>
            <pc:sldMk cId="2605392594" sldId="588"/>
            <ac:grpSpMk id="34" creationId="{13070918-1763-07C9-EEEA-11D21A0A1119}"/>
          </ac:grpSpMkLst>
        </pc:grpChg>
        <pc:grpChg chg="mod">
          <ac:chgData name="Stewart Gale" userId="3647ddd2-6040-41ae-a96d-232c23482af8" providerId="ADAL" clId="{5A52ED52-374C-419E-8378-B5DC80B8817F}" dt="2024-04-23T10:07:40.155" v="353"/>
          <ac:grpSpMkLst>
            <pc:docMk/>
            <pc:sldMk cId="2605392594" sldId="588"/>
            <ac:grpSpMk id="35" creationId="{428BBA08-A2D6-3AF6-774C-28D06EC66CF4}"/>
          </ac:grpSpMkLst>
        </pc:grpChg>
        <pc:grpChg chg="add mod">
          <ac:chgData name="Stewart Gale" userId="3647ddd2-6040-41ae-a96d-232c23482af8" providerId="ADAL" clId="{5A52ED52-374C-419E-8378-B5DC80B8817F}" dt="2024-04-24T10:17:10.832" v="854" actId="164"/>
          <ac:grpSpMkLst>
            <pc:docMk/>
            <pc:sldMk cId="2605392594" sldId="588"/>
            <ac:grpSpMk id="46" creationId="{696ADCF2-3651-78E4-BC2B-CA6072850D65}"/>
          </ac:grpSpMkLst>
        </pc:grpChg>
        <pc:grpChg chg="mod">
          <ac:chgData name="Stewart Gale" userId="3647ddd2-6040-41ae-a96d-232c23482af8" providerId="ADAL" clId="{5A52ED52-374C-419E-8378-B5DC80B8817F}" dt="2024-04-23T10:09:59.605" v="461" actId="20577"/>
          <ac:grpSpMkLst>
            <pc:docMk/>
            <pc:sldMk cId="2605392594" sldId="588"/>
            <ac:grpSpMk id="54" creationId="{44F38B91-A6A8-9D18-C609-C0C70D116A6F}"/>
          </ac:grpSpMkLst>
        </pc:grpChg>
        <pc:grpChg chg="del mod">
          <ac:chgData name="Stewart Gale" userId="3647ddd2-6040-41ae-a96d-232c23482af8" providerId="ADAL" clId="{5A52ED52-374C-419E-8378-B5DC80B8817F}" dt="2024-04-23T10:10:02.376" v="462" actId="478"/>
          <ac:grpSpMkLst>
            <pc:docMk/>
            <pc:sldMk cId="2605392594" sldId="588"/>
            <ac:grpSpMk id="55" creationId="{BE4D496E-A889-D3CE-B4D6-D8C77411DE84}"/>
          </ac:grpSpMkLst>
        </pc:grpChg>
        <pc:grpChg chg="del mod">
          <ac:chgData name="Stewart Gale" userId="3647ddd2-6040-41ae-a96d-232c23482af8" providerId="ADAL" clId="{5A52ED52-374C-419E-8378-B5DC80B8817F}" dt="2024-04-23T10:10:41.385" v="472" actId="478"/>
          <ac:grpSpMkLst>
            <pc:docMk/>
            <pc:sldMk cId="2605392594" sldId="588"/>
            <ac:grpSpMk id="56" creationId="{EECCFC1B-F214-49FD-AAEE-CEBF93F35284}"/>
          </ac:grpSpMkLst>
        </pc:grpChg>
        <pc:cxnChg chg="add del mod">
          <ac:chgData name="Stewart Gale" userId="3647ddd2-6040-41ae-a96d-232c23482af8" providerId="ADAL" clId="{5A52ED52-374C-419E-8378-B5DC80B8817F}" dt="2024-04-23T10:08:03.301" v="413" actId="478"/>
          <ac:cxnSpMkLst>
            <pc:docMk/>
            <pc:sldMk cId="2605392594" sldId="588"/>
            <ac:cxnSpMk id="3" creationId="{06B1C37A-BF72-1D66-87D8-79F29B50DB66}"/>
          </ac:cxnSpMkLst>
        </pc:cxnChg>
        <pc:cxnChg chg="add mod">
          <ac:chgData name="Stewart Gale" userId="3647ddd2-6040-41ae-a96d-232c23482af8" providerId="ADAL" clId="{5A52ED52-374C-419E-8378-B5DC80B8817F}" dt="2024-04-24T10:19:05.814" v="878" actId="164"/>
          <ac:cxnSpMkLst>
            <pc:docMk/>
            <pc:sldMk cId="2605392594" sldId="588"/>
            <ac:cxnSpMk id="8" creationId="{95E5E05A-5793-EE97-FD9E-6357B8686BF9}"/>
          </ac:cxnSpMkLst>
        </pc:cxnChg>
        <pc:cxnChg chg="mod">
          <ac:chgData name="Stewart Gale" userId="3647ddd2-6040-41ae-a96d-232c23482af8" providerId="ADAL" clId="{5A52ED52-374C-419E-8378-B5DC80B8817F}" dt="2024-04-23T10:07:32.427" v="352"/>
          <ac:cxnSpMkLst>
            <pc:docMk/>
            <pc:sldMk cId="2605392594" sldId="588"/>
            <ac:cxnSpMk id="23" creationId="{24240F34-0004-B571-C441-B65B4D23A01F}"/>
          </ac:cxnSpMkLst>
        </pc:cxnChg>
        <pc:cxnChg chg="mod">
          <ac:chgData name="Stewart Gale" userId="3647ddd2-6040-41ae-a96d-232c23482af8" providerId="ADAL" clId="{5A52ED52-374C-419E-8378-B5DC80B8817F}" dt="2024-04-23T10:07:32.427" v="352"/>
          <ac:cxnSpMkLst>
            <pc:docMk/>
            <pc:sldMk cId="2605392594" sldId="588"/>
            <ac:cxnSpMk id="25" creationId="{351DF46B-E1D6-1B9F-9B3A-F8B36905DCC8}"/>
          </ac:cxnSpMkLst>
        </pc:cxnChg>
        <pc:cxnChg chg="mod">
          <ac:chgData name="Stewart Gale" userId="3647ddd2-6040-41ae-a96d-232c23482af8" providerId="ADAL" clId="{5A52ED52-374C-419E-8378-B5DC80B8817F}" dt="2024-04-23T10:07:32.427" v="352"/>
          <ac:cxnSpMkLst>
            <pc:docMk/>
            <pc:sldMk cId="2605392594" sldId="588"/>
            <ac:cxnSpMk id="27" creationId="{9C160C39-1927-D598-3CC7-0A175DCBFE61}"/>
          </ac:cxnSpMkLst>
        </pc:cxnChg>
        <pc:cxnChg chg="add mod">
          <ac:chgData name="Stewart Gale" userId="3647ddd2-6040-41ae-a96d-232c23482af8" providerId="ADAL" clId="{5A52ED52-374C-419E-8378-B5DC80B8817F}" dt="2024-04-23T10:07:32.427" v="352"/>
          <ac:cxnSpMkLst>
            <pc:docMk/>
            <pc:sldMk cId="2605392594" sldId="588"/>
            <ac:cxnSpMk id="31" creationId="{64CBC2C2-1DE2-67FF-FBB9-6B4A42CAD0F8}"/>
          </ac:cxnSpMkLst>
        </pc:cxnChg>
        <pc:cxnChg chg="add mod">
          <ac:chgData name="Stewart Gale" userId="3647ddd2-6040-41ae-a96d-232c23482af8" providerId="ADAL" clId="{5A52ED52-374C-419E-8378-B5DC80B8817F}" dt="2024-04-23T10:07:32.427" v="352"/>
          <ac:cxnSpMkLst>
            <pc:docMk/>
            <pc:sldMk cId="2605392594" sldId="588"/>
            <ac:cxnSpMk id="32" creationId="{ECDEEBC6-3F09-3F03-EA97-A3361E13283B}"/>
          </ac:cxnSpMkLst>
        </pc:cxnChg>
        <pc:cxnChg chg="mod">
          <ac:chgData name="Stewart Gale" userId="3647ddd2-6040-41ae-a96d-232c23482af8" providerId="ADAL" clId="{5A52ED52-374C-419E-8378-B5DC80B8817F}" dt="2024-04-23T10:07:40.155" v="353"/>
          <ac:cxnSpMkLst>
            <pc:docMk/>
            <pc:sldMk cId="2605392594" sldId="588"/>
            <ac:cxnSpMk id="37" creationId="{838E4EFB-726F-50CB-6C38-537B9A4CFE0A}"/>
          </ac:cxnSpMkLst>
        </pc:cxnChg>
        <pc:cxnChg chg="mod">
          <ac:chgData name="Stewart Gale" userId="3647ddd2-6040-41ae-a96d-232c23482af8" providerId="ADAL" clId="{5A52ED52-374C-419E-8378-B5DC80B8817F}" dt="2024-04-23T10:07:40.155" v="353"/>
          <ac:cxnSpMkLst>
            <pc:docMk/>
            <pc:sldMk cId="2605392594" sldId="588"/>
            <ac:cxnSpMk id="38" creationId="{2CCFFC4B-CE14-BA46-CFBA-DA3B8F18EAF9}"/>
          </ac:cxnSpMkLst>
        </pc:cxnChg>
        <pc:cxnChg chg="mod">
          <ac:chgData name="Stewart Gale" userId="3647ddd2-6040-41ae-a96d-232c23482af8" providerId="ADAL" clId="{5A52ED52-374C-419E-8378-B5DC80B8817F}" dt="2024-04-23T10:07:40.155" v="353"/>
          <ac:cxnSpMkLst>
            <pc:docMk/>
            <pc:sldMk cId="2605392594" sldId="588"/>
            <ac:cxnSpMk id="40" creationId="{C2EFF448-F31B-A7F2-F036-3E6134356C3A}"/>
          </ac:cxnSpMkLst>
        </pc:cxnChg>
        <pc:cxnChg chg="add del mod">
          <ac:chgData name="Stewart Gale" userId="3647ddd2-6040-41ae-a96d-232c23482af8" providerId="ADAL" clId="{5A52ED52-374C-419E-8378-B5DC80B8817F}" dt="2024-04-23T10:08:03.301" v="413" actId="478"/>
          <ac:cxnSpMkLst>
            <pc:docMk/>
            <pc:sldMk cId="2605392594" sldId="588"/>
            <ac:cxnSpMk id="42" creationId="{1E576E73-085D-3FF3-DCFC-C0F7E43DCFE3}"/>
          </ac:cxnSpMkLst>
        </pc:cxnChg>
        <pc:cxnChg chg="add del mod">
          <ac:chgData name="Stewart Gale" userId="3647ddd2-6040-41ae-a96d-232c23482af8" providerId="ADAL" clId="{5A52ED52-374C-419E-8378-B5DC80B8817F}" dt="2024-04-23T10:08:03.301" v="413" actId="478"/>
          <ac:cxnSpMkLst>
            <pc:docMk/>
            <pc:sldMk cId="2605392594" sldId="588"/>
            <ac:cxnSpMk id="43" creationId="{945E677A-9B8A-1736-AB9A-6589B7797E92}"/>
          </ac:cxnSpMkLst>
        </pc:cxnChg>
        <pc:cxnChg chg="mod">
          <ac:chgData name="Stewart Gale" userId="3647ddd2-6040-41ae-a96d-232c23482af8" providerId="ADAL" clId="{5A52ED52-374C-419E-8378-B5DC80B8817F}" dt="2024-04-23T10:09:59.605" v="461" actId="20577"/>
          <ac:cxnSpMkLst>
            <pc:docMk/>
            <pc:sldMk cId="2605392594" sldId="588"/>
            <ac:cxnSpMk id="47" creationId="{9C2A1B03-1EA9-B42F-2C63-E444242BB551}"/>
          </ac:cxnSpMkLst>
        </pc:cxnChg>
        <pc:cxnChg chg="mod">
          <ac:chgData name="Stewart Gale" userId="3647ddd2-6040-41ae-a96d-232c23482af8" providerId="ADAL" clId="{5A52ED52-374C-419E-8378-B5DC80B8817F}" dt="2024-04-23T10:09:59.605" v="461" actId="20577"/>
          <ac:cxnSpMkLst>
            <pc:docMk/>
            <pc:sldMk cId="2605392594" sldId="588"/>
            <ac:cxnSpMk id="48" creationId="{F3B0AC88-A8B1-F700-491E-710045BBE323}"/>
          </ac:cxnSpMkLst>
        </pc:cxnChg>
        <pc:cxnChg chg="mod">
          <ac:chgData name="Stewart Gale" userId="3647ddd2-6040-41ae-a96d-232c23482af8" providerId="ADAL" clId="{5A52ED52-374C-419E-8378-B5DC80B8817F}" dt="2024-04-23T10:09:59.605" v="461" actId="20577"/>
          <ac:cxnSpMkLst>
            <pc:docMk/>
            <pc:sldMk cId="2605392594" sldId="588"/>
            <ac:cxnSpMk id="50" creationId="{F8153241-AB5C-8B76-AD7E-41B306F3B7A1}"/>
          </ac:cxnSpMkLst>
        </pc:cxnChg>
        <pc:cxnChg chg="del mod">
          <ac:chgData name="Stewart Gale" userId="3647ddd2-6040-41ae-a96d-232c23482af8" providerId="ADAL" clId="{5A52ED52-374C-419E-8378-B5DC80B8817F}" dt="2024-04-23T10:10:41.385" v="472" actId="478"/>
          <ac:cxnSpMkLst>
            <pc:docMk/>
            <pc:sldMk cId="2605392594" sldId="588"/>
            <ac:cxnSpMk id="58" creationId="{2113CD17-1DC7-66A5-CE55-1847E54F1165}"/>
          </ac:cxnSpMkLst>
        </pc:cxnChg>
        <pc:cxnChg chg="del mod">
          <ac:chgData name="Stewart Gale" userId="3647ddd2-6040-41ae-a96d-232c23482af8" providerId="ADAL" clId="{5A52ED52-374C-419E-8378-B5DC80B8817F}" dt="2024-04-23T10:10:02.376" v="462" actId="478"/>
          <ac:cxnSpMkLst>
            <pc:docMk/>
            <pc:sldMk cId="2605392594" sldId="588"/>
            <ac:cxnSpMk id="60" creationId="{3339B01F-2FF3-F6C5-A76B-70DDCF75666B}"/>
          </ac:cxnSpMkLst>
        </pc:cxnChg>
        <pc:cxnChg chg="mod">
          <ac:chgData name="Stewart Gale" userId="3647ddd2-6040-41ae-a96d-232c23482af8" providerId="ADAL" clId="{5A52ED52-374C-419E-8378-B5DC80B8817F}" dt="2024-04-24T10:17:41.141" v="860" actId="14100"/>
          <ac:cxnSpMkLst>
            <pc:docMk/>
            <pc:sldMk cId="2605392594" sldId="588"/>
            <ac:cxnSpMk id="62" creationId="{7F4061C1-E803-4B9D-14F5-DDEA53E85141}"/>
          </ac:cxnSpMkLst>
        </pc:cxnChg>
        <pc:cxnChg chg="add mod">
          <ac:chgData name="Stewart Gale" userId="3647ddd2-6040-41ae-a96d-232c23482af8" providerId="ADAL" clId="{5A52ED52-374C-419E-8378-B5DC80B8817F}" dt="2024-04-24T10:17:45.096" v="861" actId="1076"/>
          <ac:cxnSpMkLst>
            <pc:docMk/>
            <pc:sldMk cId="2605392594" sldId="588"/>
            <ac:cxnSpMk id="66" creationId="{CBEAEC8D-5D60-1392-A218-D8A9D4A9299E}"/>
          </ac:cxnSpMkLst>
        </pc:cxnChg>
      </pc:sldChg>
      <pc:sldChg chg="addSp delSp modSp mod delAnim modAnim">
        <pc:chgData name="Stewart Gale" userId="3647ddd2-6040-41ae-a96d-232c23482af8" providerId="ADAL" clId="{5A52ED52-374C-419E-8378-B5DC80B8817F}" dt="2024-04-23T10:31:25.390" v="629"/>
        <pc:sldMkLst>
          <pc:docMk/>
          <pc:sldMk cId="1891909647" sldId="589"/>
        </pc:sldMkLst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1891909647" sldId="589"/>
            <ac:spMk id="3" creationId="{00000000-0000-0000-0000-000000000000}"/>
          </ac:spMkLst>
        </pc:spChg>
        <pc:spChg chg="add mod">
          <ac:chgData name="Stewart Gale" userId="3647ddd2-6040-41ae-a96d-232c23482af8" providerId="ADAL" clId="{5A52ED52-374C-419E-8378-B5DC80B8817F}" dt="2024-04-23T10:27:00.661" v="548" actId="6549"/>
          <ac:spMkLst>
            <pc:docMk/>
            <pc:sldMk cId="1891909647" sldId="589"/>
            <ac:spMk id="5" creationId="{9FEE6EA8-0106-0545-CF93-DE9EFB78D76D}"/>
          </ac:spMkLst>
        </pc:spChg>
        <pc:spChg chg="add mod">
          <ac:chgData name="Stewart Gale" userId="3647ddd2-6040-41ae-a96d-232c23482af8" providerId="ADAL" clId="{5A52ED52-374C-419E-8378-B5DC80B8817F}" dt="2024-04-23T10:31:10.397" v="627" actId="1076"/>
          <ac:spMkLst>
            <pc:docMk/>
            <pc:sldMk cId="1891909647" sldId="589"/>
            <ac:spMk id="7" creationId="{03185836-B2E8-6232-B39F-C5190B26227E}"/>
          </ac:spMkLst>
        </pc:spChg>
        <pc:spChg chg="mod">
          <ac:chgData name="Stewart Gale" userId="3647ddd2-6040-41ae-a96d-232c23482af8" providerId="ADAL" clId="{5A52ED52-374C-419E-8378-B5DC80B8817F}" dt="2024-04-23T10:31:00.141" v="624" actId="1038"/>
          <ac:spMkLst>
            <pc:docMk/>
            <pc:sldMk cId="1891909647" sldId="589"/>
            <ac:spMk id="18" creationId="{73009DD5-AA97-430E-B272-5920FE56998F}"/>
          </ac:spMkLst>
        </pc:spChg>
        <pc:spChg chg="mod">
          <ac:chgData name="Stewart Gale" userId="3647ddd2-6040-41ae-a96d-232c23482af8" providerId="ADAL" clId="{5A52ED52-374C-419E-8378-B5DC80B8817F}" dt="2024-04-23T10:31:00.141" v="624" actId="1038"/>
          <ac:spMkLst>
            <pc:docMk/>
            <pc:sldMk cId="1891909647" sldId="589"/>
            <ac:spMk id="20" creationId="{54B74BD0-26A5-4483-8081-EB0AB15E0F26}"/>
          </ac:spMkLst>
        </pc:spChg>
        <pc:spChg chg="del mod">
          <ac:chgData name="Stewart Gale" userId="3647ddd2-6040-41ae-a96d-232c23482af8" providerId="ADAL" clId="{5A52ED52-374C-419E-8378-B5DC80B8817F}" dt="2024-04-23T10:29:40.325" v="591" actId="478"/>
          <ac:spMkLst>
            <pc:docMk/>
            <pc:sldMk cId="1891909647" sldId="589"/>
            <ac:spMk id="23" creationId="{F4FA14C6-0745-4653-9F38-697B85355496}"/>
          </ac:spMkLst>
        </pc:spChg>
        <pc:spChg chg="mod">
          <ac:chgData name="Stewart Gale" userId="3647ddd2-6040-41ae-a96d-232c23482af8" providerId="ADAL" clId="{5A52ED52-374C-419E-8378-B5DC80B8817F}" dt="2024-04-23T10:31:00.141" v="624" actId="1038"/>
          <ac:spMkLst>
            <pc:docMk/>
            <pc:sldMk cId="1891909647" sldId="589"/>
            <ac:spMk id="26" creationId="{B26CDC2A-835D-437F-A1A0-40669253DFA8}"/>
          </ac:spMkLst>
        </pc:spChg>
        <pc:spChg chg="del mod">
          <ac:chgData name="Stewart Gale" userId="3647ddd2-6040-41ae-a96d-232c23482af8" providerId="ADAL" clId="{5A52ED52-374C-419E-8378-B5DC80B8817F}" dt="2024-04-23T10:15:36.655" v="518" actId="478"/>
          <ac:spMkLst>
            <pc:docMk/>
            <pc:sldMk cId="1891909647" sldId="589"/>
            <ac:spMk id="27" creationId="{1BEC2AE8-34E5-48A9-829E-7599B56185FF}"/>
          </ac:spMkLst>
        </pc:spChg>
        <pc:spChg chg="del mod">
          <ac:chgData name="Stewart Gale" userId="3647ddd2-6040-41ae-a96d-232c23482af8" providerId="ADAL" clId="{5A52ED52-374C-419E-8378-B5DC80B8817F}" dt="2024-04-23T10:27:04.951" v="550"/>
          <ac:spMkLst>
            <pc:docMk/>
            <pc:sldMk cId="1891909647" sldId="589"/>
            <ac:spMk id="28" creationId="{AB409FA8-34C4-4FDD-966B-EFA5D58ECFF6}"/>
          </ac:spMkLst>
        </pc:spChg>
        <pc:grpChg chg="del mod">
          <ac:chgData name="Stewart Gale" userId="3647ddd2-6040-41ae-a96d-232c23482af8" providerId="ADAL" clId="{5A52ED52-374C-419E-8378-B5DC80B8817F}" dt="2024-04-23T10:15:42.701" v="521" actId="478"/>
          <ac:grpSpMkLst>
            <pc:docMk/>
            <pc:sldMk cId="1891909647" sldId="589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5A52ED52-374C-419E-8378-B5DC80B8817F}" dt="2024-04-23T10:30:54.013" v="615" actId="1076"/>
          <ac:picMkLst>
            <pc:docMk/>
            <pc:sldMk cId="1891909647" sldId="589"/>
            <ac:picMk id="8" creationId="{570FA155-EC73-4CC3-AF18-29672701011D}"/>
          </ac:picMkLst>
        </pc:pic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1891909647" sldId="589"/>
            <ac:cxnSpMk id="4" creationId="{00000000-0000-0000-0000-000000000000}"/>
          </ac:cxnSpMkLst>
        </pc:cxnChg>
      </pc:sldChg>
      <pc:sldChg chg="addSp delSp modSp mod delAnim modAnim">
        <pc:chgData name="Stewart Gale" userId="3647ddd2-6040-41ae-a96d-232c23482af8" providerId="ADAL" clId="{5A52ED52-374C-419E-8378-B5DC80B8817F}" dt="2024-04-24T10:19:54.044" v="884" actId="14100"/>
        <pc:sldMkLst>
          <pc:docMk/>
          <pc:sldMk cId="4158754757" sldId="590"/>
        </pc:sldMkLst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4158754757" sldId="590"/>
            <ac:spMk id="3" creationId="{00000000-0000-0000-0000-000000000000}"/>
          </ac:spMkLst>
        </pc:spChg>
        <pc:spChg chg="add mod">
          <ac:chgData name="Stewart Gale" userId="3647ddd2-6040-41ae-a96d-232c23482af8" providerId="ADAL" clId="{5A52ED52-374C-419E-8378-B5DC80B8817F}" dt="2024-04-24T10:19:54.044" v="884" actId="14100"/>
          <ac:spMkLst>
            <pc:docMk/>
            <pc:sldMk cId="4158754757" sldId="590"/>
            <ac:spMk id="5" creationId="{683FE9DF-95CA-B612-A502-A435588CC474}"/>
          </ac:spMkLst>
        </pc:spChg>
        <pc:spChg chg="del mod">
          <ac:chgData name="Stewart Gale" userId="3647ddd2-6040-41ae-a96d-232c23482af8" providerId="ADAL" clId="{5A52ED52-374C-419E-8378-B5DC80B8817F}" dt="2024-04-23T10:31:30.876" v="631" actId="478"/>
          <ac:spMkLst>
            <pc:docMk/>
            <pc:sldMk cId="4158754757" sldId="590"/>
            <ac:spMk id="16" creationId="{6F02EECF-1268-4B28-8B84-4C1389B572E8}"/>
          </ac:spMkLst>
        </pc:spChg>
        <pc:spChg chg="del mod">
          <ac:chgData name="Stewart Gale" userId="3647ddd2-6040-41ae-a96d-232c23482af8" providerId="ADAL" clId="{5A52ED52-374C-419E-8378-B5DC80B8817F}" dt="2024-04-23T10:31:28.077" v="630" actId="478"/>
          <ac:spMkLst>
            <pc:docMk/>
            <pc:sldMk cId="4158754757" sldId="590"/>
            <ac:spMk id="19" creationId="{EBEE4BE9-8DA9-4B49-A664-F5CCC70B436A}"/>
          </ac:spMkLst>
        </pc:spChg>
        <pc:grpChg chg="del mod">
          <ac:chgData name="Stewart Gale" userId="3647ddd2-6040-41ae-a96d-232c23482af8" providerId="ADAL" clId="{5A52ED52-374C-419E-8378-B5DC80B8817F}" dt="2024-04-23T10:32:18.782" v="632" actId="478"/>
          <ac:grpSpMkLst>
            <pc:docMk/>
            <pc:sldMk cId="4158754757" sldId="590"/>
            <ac:grpSpMk id="2" creationId="{00000000-0000-0000-0000-000000000000}"/>
          </ac:grpSpMkLst>
        </pc:grpChg>
        <pc:grpChg chg="add del mod">
          <ac:chgData name="Stewart Gale" userId="3647ddd2-6040-41ae-a96d-232c23482af8" providerId="ADAL" clId="{5A52ED52-374C-419E-8378-B5DC80B8817F}" dt="2024-04-23T10:33:09.486" v="655" actId="21"/>
          <ac:grpSpMkLst>
            <pc:docMk/>
            <pc:sldMk cId="4158754757" sldId="590"/>
            <ac:grpSpMk id="7" creationId="{103AFD15-D28F-330D-5B0B-74BBCC702AF0}"/>
          </ac:grpSpMkLst>
        </pc:grpChg>
        <pc:grpChg chg="add mod">
          <ac:chgData name="Stewart Gale" userId="3647ddd2-6040-41ae-a96d-232c23482af8" providerId="ADAL" clId="{5A52ED52-374C-419E-8378-B5DC80B8817F}" dt="2024-04-23T10:33:19.123" v="659" actId="1076"/>
          <ac:grpSpMkLst>
            <pc:docMk/>
            <pc:sldMk cId="4158754757" sldId="590"/>
            <ac:grpSpMk id="8" creationId="{103AFD15-D28F-330D-5B0B-74BBCC702AF0}"/>
          </ac:grpSpMkLst>
        </pc:grpChg>
        <pc:picChg chg="mod">
          <ac:chgData name="Stewart Gale" userId="3647ddd2-6040-41ae-a96d-232c23482af8" providerId="ADAL" clId="{5A52ED52-374C-419E-8378-B5DC80B8817F}" dt="2024-04-23T10:33:08.094" v="654" actId="164"/>
          <ac:picMkLst>
            <pc:docMk/>
            <pc:sldMk cId="4158754757" sldId="590"/>
            <ac:picMk id="6" creationId="{7C68C899-2ACE-4A48-9B7C-6FC78A376866}"/>
          </ac:picMkLst>
        </pc:picChg>
        <pc:picChg chg="mod">
          <ac:chgData name="Stewart Gale" userId="3647ddd2-6040-41ae-a96d-232c23482af8" providerId="ADAL" clId="{5A52ED52-374C-419E-8378-B5DC80B8817F}" dt="2024-04-23T10:33:08.094" v="654" actId="164"/>
          <ac:picMkLst>
            <pc:docMk/>
            <pc:sldMk cId="4158754757" sldId="590"/>
            <ac:picMk id="9" creationId="{220F8EB8-9722-44A7-8F54-729A989CFF6A}"/>
          </ac:picMkLst>
        </pc:picChg>
        <pc:picChg chg="mod">
          <ac:chgData name="Stewart Gale" userId="3647ddd2-6040-41ae-a96d-232c23482af8" providerId="ADAL" clId="{5A52ED52-374C-419E-8378-B5DC80B8817F}" dt="2024-04-23T10:33:12.642" v="657"/>
          <ac:picMkLst>
            <pc:docMk/>
            <pc:sldMk cId="4158754757" sldId="590"/>
            <ac:picMk id="10" creationId="{7C68C899-2ACE-4A48-9B7C-6FC78A376866}"/>
          </ac:picMkLst>
        </pc:picChg>
        <pc:picChg chg="del mod modCrop">
          <ac:chgData name="Stewart Gale" userId="3647ddd2-6040-41ae-a96d-232c23482af8" providerId="ADAL" clId="{5A52ED52-374C-419E-8378-B5DC80B8817F}" dt="2024-04-23T10:35:52.831" v="711" actId="478"/>
          <ac:picMkLst>
            <pc:docMk/>
            <pc:sldMk cId="4158754757" sldId="590"/>
            <ac:picMk id="11" creationId="{F140395B-A6C6-435B-90D9-C4970E0A11C6}"/>
          </ac:picMkLst>
        </pc:picChg>
        <pc:picChg chg="mod">
          <ac:chgData name="Stewart Gale" userId="3647ddd2-6040-41ae-a96d-232c23482af8" providerId="ADAL" clId="{5A52ED52-374C-419E-8378-B5DC80B8817F}" dt="2024-04-23T10:33:12.642" v="657"/>
          <ac:picMkLst>
            <pc:docMk/>
            <pc:sldMk cId="4158754757" sldId="590"/>
            <ac:picMk id="12" creationId="{220F8EB8-9722-44A7-8F54-729A989CFF6A}"/>
          </ac:picMkLst>
        </pc:picChg>
        <pc:picChg chg="add mod modCrop">
          <ac:chgData name="Stewart Gale" userId="3647ddd2-6040-41ae-a96d-232c23482af8" providerId="ADAL" clId="{5A52ED52-374C-419E-8378-B5DC80B8817F}" dt="2024-04-23T10:33:51.113" v="669" actId="1076"/>
          <ac:picMkLst>
            <pc:docMk/>
            <pc:sldMk cId="4158754757" sldId="590"/>
            <ac:picMk id="13" creationId="{A6C1BC5F-C4C6-FEF9-A4FE-01C463582687}"/>
          </ac:picMkLst>
        </pc:picChg>
        <pc:picChg chg="add mod modCrop">
          <ac:chgData name="Stewart Gale" userId="3647ddd2-6040-41ae-a96d-232c23482af8" providerId="ADAL" clId="{5A52ED52-374C-419E-8378-B5DC80B8817F}" dt="2024-04-23T10:43:21.834" v="722" actId="732"/>
          <ac:picMkLst>
            <pc:docMk/>
            <pc:sldMk cId="4158754757" sldId="590"/>
            <ac:picMk id="14" creationId="{E1998A89-DDE8-440E-90C0-D30934E296A9}"/>
          </ac:picMkLst>
        </pc:picChg>
        <pc:picChg chg="add mod modCrop">
          <ac:chgData name="Stewart Gale" userId="3647ddd2-6040-41ae-a96d-232c23482af8" providerId="ADAL" clId="{5A52ED52-374C-419E-8378-B5DC80B8817F}" dt="2024-04-23T10:43:40.370" v="728" actId="1076"/>
          <ac:picMkLst>
            <pc:docMk/>
            <pc:sldMk cId="4158754757" sldId="590"/>
            <ac:picMk id="15" creationId="{8CC3EC0A-BB5D-7345-33CF-E157DA410BDC}"/>
          </ac:picMkLst>
        </pc:picChg>
        <pc:picChg chg="add del mod modCrop">
          <ac:chgData name="Stewart Gale" userId="3647ddd2-6040-41ae-a96d-232c23482af8" providerId="ADAL" clId="{5A52ED52-374C-419E-8378-B5DC80B8817F}" dt="2024-04-23T10:35:52.831" v="711" actId="478"/>
          <ac:picMkLst>
            <pc:docMk/>
            <pc:sldMk cId="4158754757" sldId="590"/>
            <ac:picMk id="17" creationId="{220A7A74-ED5D-193D-75F4-2CE495D95BE1}"/>
          </ac:picMkLst>
        </pc:picChg>
        <pc:picChg chg="add mod">
          <ac:chgData name="Stewart Gale" userId="3647ddd2-6040-41ae-a96d-232c23482af8" providerId="ADAL" clId="{5A52ED52-374C-419E-8378-B5DC80B8817F}" dt="2024-04-23T10:43:02.278" v="715" actId="1076"/>
          <ac:picMkLst>
            <pc:docMk/>
            <pc:sldMk cId="4158754757" sldId="590"/>
            <ac:picMk id="21" creationId="{410294E8-7E77-3884-076F-57F263D7511D}"/>
          </ac:picMkLst>
        </pc:picChg>
        <pc:picChg chg="add mod modCrop">
          <ac:chgData name="Stewart Gale" userId="3647ddd2-6040-41ae-a96d-232c23482af8" providerId="ADAL" clId="{5A52ED52-374C-419E-8378-B5DC80B8817F}" dt="2024-04-23T10:43:36.659" v="726" actId="1076"/>
          <ac:picMkLst>
            <pc:docMk/>
            <pc:sldMk cId="4158754757" sldId="590"/>
            <ac:picMk id="22" creationId="{01F95F44-7E7E-9574-6BF0-43634EBE4200}"/>
          </ac:picMkLst>
        </pc:pic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4158754757" sldId="590"/>
            <ac:cxnSpMk id="4" creationId="{00000000-0000-0000-0000-000000000000}"/>
          </ac:cxnSpMkLst>
        </pc:cxnChg>
        <pc:cxnChg chg="add del mod">
          <ac:chgData name="Stewart Gale" userId="3647ddd2-6040-41ae-a96d-232c23482af8" providerId="ADAL" clId="{5A52ED52-374C-419E-8378-B5DC80B8817F}" dt="2024-04-23T10:35:52.831" v="711" actId="478"/>
          <ac:cxnSpMkLst>
            <pc:docMk/>
            <pc:sldMk cId="4158754757" sldId="590"/>
            <ac:cxnSpMk id="20" creationId="{32F8AED8-0ED4-8790-8507-62438126EB37}"/>
          </ac:cxnSpMkLst>
        </pc:cxnChg>
      </pc:sldChg>
      <pc:sldChg chg="addSp delSp modSp mod modAnim">
        <pc:chgData name="Stewart Gale" userId="3647ddd2-6040-41ae-a96d-232c23482af8" providerId="ADAL" clId="{5A52ED52-374C-419E-8378-B5DC80B8817F}" dt="2024-04-23T10:48:05.555" v="811"/>
        <pc:sldMkLst>
          <pc:docMk/>
          <pc:sldMk cId="1909920035" sldId="591"/>
        </pc:sldMkLst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k cId="1909920035" sldId="591"/>
            <ac:spMk id="3" creationId="{00000000-0000-0000-0000-000000000000}"/>
          </ac:spMkLst>
        </pc:spChg>
        <pc:spChg chg="del mod">
          <ac:chgData name="Stewart Gale" userId="3647ddd2-6040-41ae-a96d-232c23482af8" providerId="ADAL" clId="{5A52ED52-374C-419E-8378-B5DC80B8817F}" dt="2024-04-23T10:43:51.580" v="730" actId="478"/>
          <ac:spMkLst>
            <pc:docMk/>
            <pc:sldMk cId="1909920035" sldId="591"/>
            <ac:spMk id="5" creationId="{2222622C-AA6D-4520-B5C0-D14A43A1F85B}"/>
          </ac:spMkLst>
        </pc:spChg>
        <pc:spChg chg="add mod">
          <ac:chgData name="Stewart Gale" userId="3647ddd2-6040-41ae-a96d-232c23482af8" providerId="ADAL" clId="{5A52ED52-374C-419E-8378-B5DC80B8817F}" dt="2024-04-23T10:45:33.779" v="753" actId="1076"/>
          <ac:spMkLst>
            <pc:docMk/>
            <pc:sldMk cId="1909920035" sldId="591"/>
            <ac:spMk id="6" creationId="{04441D60-A5DF-48BD-EBDE-006F360B12E6}"/>
          </ac:spMkLst>
        </pc:spChg>
        <pc:spChg chg="add mod">
          <ac:chgData name="Stewart Gale" userId="3647ddd2-6040-41ae-a96d-232c23482af8" providerId="ADAL" clId="{5A52ED52-374C-419E-8378-B5DC80B8817F}" dt="2024-04-23T10:46:04.830" v="765" actId="1076"/>
          <ac:spMkLst>
            <pc:docMk/>
            <pc:sldMk cId="1909920035" sldId="591"/>
            <ac:spMk id="8" creationId="{A06BF883-31C3-4B01-C7BD-F68C6EEEAF4B}"/>
          </ac:spMkLst>
        </pc:spChg>
        <pc:spChg chg="add mod">
          <ac:chgData name="Stewart Gale" userId="3647ddd2-6040-41ae-a96d-232c23482af8" providerId="ADAL" clId="{5A52ED52-374C-419E-8378-B5DC80B8817F}" dt="2024-04-23T10:46:27.953" v="776" actId="14100"/>
          <ac:spMkLst>
            <pc:docMk/>
            <pc:sldMk cId="1909920035" sldId="591"/>
            <ac:spMk id="9" creationId="{4CCE7AA8-BAE8-47FE-E773-049BB67345CE}"/>
          </ac:spMkLst>
        </pc:spChg>
        <pc:spChg chg="add del mod">
          <ac:chgData name="Stewart Gale" userId="3647ddd2-6040-41ae-a96d-232c23482af8" providerId="ADAL" clId="{5A52ED52-374C-419E-8378-B5DC80B8817F}" dt="2024-04-23T10:46:46.925" v="783" actId="478"/>
          <ac:spMkLst>
            <pc:docMk/>
            <pc:sldMk cId="1909920035" sldId="591"/>
            <ac:spMk id="10" creationId="{ED211428-91A0-D128-92EE-01F2993DFD92}"/>
          </ac:spMkLst>
        </pc:spChg>
        <pc:spChg chg="add mod">
          <ac:chgData name="Stewart Gale" userId="3647ddd2-6040-41ae-a96d-232c23482af8" providerId="ADAL" clId="{5A52ED52-374C-419E-8378-B5DC80B8817F}" dt="2024-04-23T10:47:31.459" v="799" actId="1076"/>
          <ac:spMkLst>
            <pc:docMk/>
            <pc:sldMk cId="1909920035" sldId="591"/>
            <ac:spMk id="11" creationId="{6CCE05D1-68BF-40AC-3CD3-B4223D579B05}"/>
          </ac:spMkLst>
        </pc:spChg>
        <pc:spChg chg="add mod">
          <ac:chgData name="Stewart Gale" userId="3647ddd2-6040-41ae-a96d-232c23482af8" providerId="ADAL" clId="{5A52ED52-374C-419E-8378-B5DC80B8817F}" dt="2024-04-23T10:47:56.554" v="809" actId="1076"/>
          <ac:spMkLst>
            <pc:docMk/>
            <pc:sldMk cId="1909920035" sldId="591"/>
            <ac:spMk id="12" creationId="{BC996423-A0BF-92AC-84DB-C2519BD28456}"/>
          </ac:spMkLst>
        </pc:spChg>
        <pc:grpChg chg="del mod">
          <ac:chgData name="Stewart Gale" userId="3647ddd2-6040-41ae-a96d-232c23482af8" providerId="ADAL" clId="{5A52ED52-374C-419E-8378-B5DC80B8817F}" dt="2024-04-23T10:43:53.370" v="731" actId="478"/>
          <ac:grpSpMkLst>
            <pc:docMk/>
            <pc:sldMk cId="1909920035" sldId="591"/>
            <ac:grpSpMk id="2" creationId="{00000000-0000-0000-0000-000000000000}"/>
          </ac:grpSpMkLst>
        </pc:grpChg>
        <pc:picChg chg="mod modCrop">
          <ac:chgData name="Stewart Gale" userId="3647ddd2-6040-41ae-a96d-232c23482af8" providerId="ADAL" clId="{5A52ED52-374C-419E-8378-B5DC80B8817F}" dt="2024-04-23T10:44:17.300" v="739" actId="1076"/>
          <ac:picMkLst>
            <pc:docMk/>
            <pc:sldMk cId="1909920035" sldId="591"/>
            <ac:picMk id="7" creationId="{9761617C-8720-46BF-80E9-3DA0FF81914F}"/>
          </ac:picMkLst>
        </pc:picChg>
        <pc:cxnChg chg="mod">
          <ac:chgData name="Stewart Gale" userId="3647ddd2-6040-41ae-a96d-232c23482af8" providerId="ADAL" clId="{5A52ED52-374C-419E-8378-B5DC80B8817F}" dt="2024-04-23T09:50:58.198" v="0"/>
          <ac:cxnSpMkLst>
            <pc:docMk/>
            <pc:sldMk cId="1909920035" sldId="591"/>
            <ac:cxnSpMk id="4" creationId="{00000000-0000-0000-0000-000000000000}"/>
          </ac:cxnSpMkLst>
        </pc:cxnChg>
      </pc:sldChg>
      <pc:sldChg chg="delSp modSp add del mod ord delAnim">
        <pc:chgData name="Stewart Gale" userId="3647ddd2-6040-41ae-a96d-232c23482af8" providerId="ADAL" clId="{5A52ED52-374C-419E-8378-B5DC80B8817F}" dt="2024-04-23T09:53:01.211" v="120" actId="47"/>
        <pc:sldMkLst>
          <pc:docMk/>
          <pc:sldMk cId="3343149228" sldId="592"/>
        </pc:sldMkLst>
        <pc:spChg chg="mod">
          <ac:chgData name="Stewart Gale" userId="3647ddd2-6040-41ae-a96d-232c23482af8" providerId="ADAL" clId="{5A52ED52-374C-419E-8378-B5DC80B8817F}" dt="2024-04-23T09:51:25.608" v="36" actId="1076"/>
          <ac:spMkLst>
            <pc:docMk/>
            <pc:sldMk cId="3343149228" sldId="592"/>
            <ac:spMk id="3" creationId="{00000000-0000-0000-0000-000000000000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6" creationId="{2DF9BBEB-4FB2-49E5-8D17-355CBA9DE14F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9" creationId="{CBEF51D2-6900-443E-A9D7-B0218188D834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10" creationId="{D491961E-9392-4E53-A0F4-46CC2C6E9E24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28" creationId="{AB409FA8-34C4-4FDD-966B-EFA5D58ECFF6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30" creationId="{94EF812F-E995-4016-8E32-26162F1CDFD6}"/>
          </ac:spMkLst>
        </pc:spChg>
        <pc:spChg chg="del">
          <ac:chgData name="Stewart Gale" userId="3647ddd2-6040-41ae-a96d-232c23482af8" providerId="ADAL" clId="{5A52ED52-374C-419E-8378-B5DC80B8817F}" dt="2024-04-23T09:51:06.296" v="4" actId="478"/>
          <ac:spMkLst>
            <pc:docMk/>
            <pc:sldMk cId="3343149228" sldId="592"/>
            <ac:spMk id="31" creationId="{6EAB49B5-4533-4928-9773-78077BD9A105}"/>
          </ac:spMkLst>
        </pc:spChg>
        <pc:grpChg chg="del">
          <ac:chgData name="Stewart Gale" userId="3647ddd2-6040-41ae-a96d-232c23482af8" providerId="ADAL" clId="{5A52ED52-374C-419E-8378-B5DC80B8817F}" dt="2024-04-23T09:51:06.296" v="4" actId="478"/>
          <ac:grpSpMkLst>
            <pc:docMk/>
            <pc:sldMk cId="3343149228" sldId="592"/>
            <ac:grpSpMk id="7" creationId="{CD424EAC-3F18-40C1-AA95-98F2955B7CD2}"/>
          </ac:grpSpMkLst>
        </pc:grpChg>
      </pc:sldChg>
      <pc:sldChg chg="addSp delSp modSp add mod">
        <pc:chgData name="Stewart Gale" userId="3647ddd2-6040-41ae-a96d-232c23482af8" providerId="ADAL" clId="{5A52ED52-374C-419E-8378-B5DC80B8817F}" dt="2024-04-24T05:39:26.019" v="833" actId="404"/>
        <pc:sldMkLst>
          <pc:docMk/>
          <pc:sldMk cId="2351390799" sldId="616"/>
        </pc:sldMkLst>
        <pc:spChg chg="add del">
          <ac:chgData name="Stewart Gale" userId="3647ddd2-6040-41ae-a96d-232c23482af8" providerId="ADAL" clId="{5A52ED52-374C-419E-8378-B5DC80B8817F}" dt="2024-04-23T09:53:30.318" v="125" actId="22"/>
          <ac:spMkLst>
            <pc:docMk/>
            <pc:sldMk cId="2351390799" sldId="616"/>
            <ac:spMk id="3" creationId="{42745DA0-688A-C7E0-A9C2-0E097A1E6F63}"/>
          </ac:spMkLst>
        </pc:spChg>
        <pc:spChg chg="mod">
          <ac:chgData name="Stewart Gale" userId="3647ddd2-6040-41ae-a96d-232c23482af8" providerId="ADAL" clId="{5A52ED52-374C-419E-8378-B5DC80B8817F}" dt="2024-04-24T05:39:26.019" v="833" actId="404"/>
          <ac:spMkLst>
            <pc:docMk/>
            <pc:sldMk cId="2351390799" sldId="616"/>
            <ac:spMk id="5" creationId="{00000000-0000-0000-0000-000000000000}"/>
          </ac:spMkLst>
        </pc:spChg>
      </pc:sldChg>
      <pc:sldChg chg="new del">
        <pc:chgData name="Stewart Gale" userId="3647ddd2-6040-41ae-a96d-232c23482af8" providerId="ADAL" clId="{5A52ED52-374C-419E-8378-B5DC80B8817F}" dt="2024-04-23T09:54:12.027" v="135" actId="47"/>
        <pc:sldMkLst>
          <pc:docMk/>
          <pc:sldMk cId="3202876375" sldId="617"/>
        </pc:sldMkLst>
      </pc:sldChg>
      <pc:sldChg chg="addSp delSp modSp add mod modAnim">
        <pc:chgData name="Stewart Gale" userId="3647ddd2-6040-41ae-a96d-232c23482af8" providerId="ADAL" clId="{5A52ED52-374C-419E-8378-B5DC80B8817F}" dt="2024-04-23T10:48:51.523" v="816" actId="1076"/>
        <pc:sldMkLst>
          <pc:docMk/>
          <pc:sldMk cId="1704771519" sldId="618"/>
        </pc:sldMkLst>
        <pc:spChg chg="add mod">
          <ac:chgData name="Stewart Gale" userId="3647ddd2-6040-41ae-a96d-232c23482af8" providerId="ADAL" clId="{5A52ED52-374C-419E-8378-B5DC80B8817F}" dt="2024-04-23T09:54:50.320" v="146" actId="1076"/>
          <ac:spMkLst>
            <pc:docMk/>
            <pc:sldMk cId="1704771519" sldId="618"/>
            <ac:spMk id="3" creationId="{59AA5C5B-4632-592E-93EF-243EDAA856F4}"/>
          </ac:spMkLst>
        </pc:spChg>
        <pc:spChg chg="mod">
          <ac:chgData name="Stewart Gale" userId="3647ddd2-6040-41ae-a96d-232c23482af8" providerId="ADAL" clId="{5A52ED52-374C-419E-8378-B5DC80B8817F}" dt="2024-04-23T09:58:18.129" v="207" actId="164"/>
          <ac:spMkLst>
            <pc:docMk/>
            <pc:sldMk cId="1704771519" sldId="618"/>
            <ac:spMk id="5" creationId="{E8DDF4B8-074D-7FE4-6145-16FB8AD03002}"/>
          </ac:spMkLst>
        </pc:spChg>
        <pc:spChg chg="del">
          <ac:chgData name="Stewart Gale" userId="3647ddd2-6040-41ae-a96d-232c23482af8" providerId="ADAL" clId="{5A52ED52-374C-419E-8378-B5DC80B8817F}" dt="2024-04-23T09:54:17.496" v="136" actId="478"/>
          <ac:spMkLst>
            <pc:docMk/>
            <pc:sldMk cId="1704771519" sldId="618"/>
            <ac:spMk id="6" creationId="{2DF9BBEB-4FB2-49E5-8D17-355CBA9DE14F}"/>
          </ac:spMkLst>
        </pc:spChg>
        <pc:spChg chg="add mod">
          <ac:chgData name="Stewart Gale" userId="3647ddd2-6040-41ae-a96d-232c23482af8" providerId="ADAL" clId="{5A52ED52-374C-419E-8378-B5DC80B8817F}" dt="2024-04-23T10:48:51.523" v="816" actId="1076"/>
          <ac:spMkLst>
            <pc:docMk/>
            <pc:sldMk cId="1704771519" sldId="618"/>
            <ac:spMk id="8" creationId="{C7094072-9E1D-D489-7A84-80C11060C288}"/>
          </ac:spMkLst>
        </pc:spChg>
        <pc:spChg chg="del">
          <ac:chgData name="Stewart Gale" userId="3647ddd2-6040-41ae-a96d-232c23482af8" providerId="ADAL" clId="{5A52ED52-374C-419E-8378-B5DC80B8817F}" dt="2024-04-23T09:54:17.496" v="136" actId="478"/>
          <ac:spMkLst>
            <pc:docMk/>
            <pc:sldMk cId="1704771519" sldId="618"/>
            <ac:spMk id="9" creationId="{CBEF51D2-6900-443E-A9D7-B0218188D834}"/>
          </ac:spMkLst>
        </pc:spChg>
        <pc:spChg chg="add mod">
          <ac:chgData name="Stewart Gale" userId="3647ddd2-6040-41ae-a96d-232c23482af8" providerId="ADAL" clId="{5A52ED52-374C-419E-8378-B5DC80B8817F}" dt="2024-04-23T09:59:20.511" v="222" actId="14100"/>
          <ac:spMkLst>
            <pc:docMk/>
            <pc:sldMk cId="1704771519" sldId="618"/>
            <ac:spMk id="10" creationId="{C52A895A-1932-EA9D-028F-32EF74F9E0F8}"/>
          </ac:spMkLst>
        </pc:spChg>
        <pc:spChg chg="mod topLvl">
          <ac:chgData name="Stewart Gale" userId="3647ddd2-6040-41ae-a96d-232c23482af8" providerId="ADAL" clId="{5A52ED52-374C-419E-8378-B5DC80B8817F}" dt="2024-04-23T09:58:18.129" v="207" actId="164"/>
          <ac:spMkLst>
            <pc:docMk/>
            <pc:sldMk cId="1704771519" sldId="618"/>
            <ac:spMk id="13" creationId="{5C0E6823-C8AE-4E23-BB80-4A967402F3C1}"/>
          </ac:spMkLst>
        </pc:spChg>
        <pc:spChg chg="add mod">
          <ac:chgData name="Stewart Gale" userId="3647ddd2-6040-41ae-a96d-232c23482af8" providerId="ADAL" clId="{5A52ED52-374C-419E-8378-B5DC80B8817F}" dt="2024-04-23T09:58:35.726" v="214" actId="14100"/>
          <ac:spMkLst>
            <pc:docMk/>
            <pc:sldMk cId="1704771519" sldId="618"/>
            <ac:spMk id="15" creationId="{339906C9-AA70-119E-46A4-4558386384F7}"/>
          </ac:spMkLst>
        </pc:spChg>
        <pc:spChg chg="add del mod">
          <ac:chgData name="Stewart Gale" userId="3647ddd2-6040-41ae-a96d-232c23482af8" providerId="ADAL" clId="{5A52ED52-374C-419E-8378-B5DC80B8817F}" dt="2024-04-23T09:58:12.751" v="206" actId="478"/>
          <ac:spMkLst>
            <pc:docMk/>
            <pc:sldMk cId="1704771519" sldId="618"/>
            <ac:spMk id="19" creationId="{A86BBB5F-357D-4FD3-1CBE-DFD184AF264C}"/>
          </ac:spMkLst>
        </pc:spChg>
        <pc:spChg chg="mod">
          <ac:chgData name="Stewart Gale" userId="3647ddd2-6040-41ae-a96d-232c23482af8" providerId="ADAL" clId="{5A52ED52-374C-419E-8378-B5DC80B8817F}" dt="2024-04-23T09:57:24.465" v="202"/>
          <ac:spMkLst>
            <pc:docMk/>
            <pc:sldMk cId="1704771519" sldId="618"/>
            <ac:spMk id="22" creationId="{F38697DE-014C-17C4-A5FA-520C8208729C}"/>
          </ac:spMkLst>
        </pc:spChg>
        <pc:spChg chg="mod topLvl">
          <ac:chgData name="Stewart Gale" userId="3647ddd2-6040-41ae-a96d-232c23482af8" providerId="ADAL" clId="{5A52ED52-374C-419E-8378-B5DC80B8817F}" dt="2024-04-23T09:57:21.279" v="201" actId="164"/>
          <ac:spMkLst>
            <pc:docMk/>
            <pc:sldMk cId="1704771519" sldId="618"/>
            <ac:spMk id="24" creationId="{16FD713E-52FB-4EA6-A08F-B8D3E002E71D}"/>
          </ac:spMkLst>
        </pc:spChg>
        <pc:spChg chg="mod">
          <ac:chgData name="Stewart Gale" userId="3647ddd2-6040-41ae-a96d-232c23482af8" providerId="ADAL" clId="{5A52ED52-374C-419E-8378-B5DC80B8817F}" dt="2024-04-23T09:58:07.158" v="204"/>
          <ac:spMkLst>
            <pc:docMk/>
            <pc:sldMk cId="1704771519" sldId="618"/>
            <ac:spMk id="26" creationId="{94BC111C-7804-00B6-A3EF-7D4B3794E5AF}"/>
          </ac:spMkLst>
        </pc:spChg>
        <pc:spChg chg="del mod">
          <ac:chgData name="Stewart Gale" userId="3647ddd2-6040-41ae-a96d-232c23482af8" providerId="ADAL" clId="{5A52ED52-374C-419E-8378-B5DC80B8817F}" dt="2024-04-23T09:55:31.384" v="162" actId="478"/>
          <ac:spMkLst>
            <pc:docMk/>
            <pc:sldMk cId="1704771519" sldId="618"/>
            <ac:spMk id="28" creationId="{AB409FA8-34C4-4FDD-966B-EFA5D58ECFF6}"/>
          </ac:spMkLst>
        </pc:spChg>
        <pc:spChg chg="del">
          <ac:chgData name="Stewart Gale" userId="3647ddd2-6040-41ae-a96d-232c23482af8" providerId="ADAL" clId="{5A52ED52-374C-419E-8378-B5DC80B8817F}" dt="2024-04-23T09:54:17.496" v="136" actId="478"/>
          <ac:spMkLst>
            <pc:docMk/>
            <pc:sldMk cId="1704771519" sldId="618"/>
            <ac:spMk id="30" creationId="{94EF812F-E995-4016-8E32-26162F1CDFD6}"/>
          </ac:spMkLst>
        </pc:spChg>
        <pc:spChg chg="mod">
          <ac:chgData name="Stewart Gale" userId="3647ddd2-6040-41ae-a96d-232c23482af8" providerId="ADAL" clId="{5A52ED52-374C-419E-8378-B5DC80B8817F}" dt="2024-04-23T09:58:46.256" v="216"/>
          <ac:spMkLst>
            <pc:docMk/>
            <pc:sldMk cId="1704771519" sldId="618"/>
            <ac:spMk id="32" creationId="{3866ACFE-C63E-F88D-93E1-85D2CE89F88B}"/>
          </ac:spMkLst>
        </pc:spChg>
        <pc:spChg chg="mod topLvl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37" creationId="{53EBCED6-05D3-9ACC-CCFD-D4B52967003B}"/>
          </ac:spMkLst>
        </pc:spChg>
        <pc:spChg chg="mod topLvl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39" creationId="{84808BCD-17A9-1B51-DBCA-C0CF0F3FB1F5}"/>
          </ac:spMkLst>
        </pc:spChg>
        <pc:spChg chg="mod topLvl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40" creationId="{179E97E7-C73F-E751-0335-5412A0312ECA}"/>
          </ac:spMkLst>
        </pc:spChg>
        <pc:spChg chg="mod topLvl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41" creationId="{2B62D335-7C45-1045-36C0-1A2F0F3FADA0}"/>
          </ac:spMkLst>
        </pc:spChg>
        <pc:spChg chg="del mod">
          <ac:chgData name="Stewart Gale" userId="3647ddd2-6040-41ae-a96d-232c23482af8" providerId="ADAL" clId="{5A52ED52-374C-419E-8378-B5DC80B8817F}" dt="2024-04-23T10:01:24.261" v="251" actId="478"/>
          <ac:spMkLst>
            <pc:docMk/>
            <pc:sldMk cId="1704771519" sldId="618"/>
            <ac:spMk id="45" creationId="{EB2CED45-7D9B-D826-38EC-A2ADCD1F0788}"/>
          </ac:spMkLst>
        </pc:spChg>
        <pc:spChg chg="del mod">
          <ac:chgData name="Stewart Gale" userId="3647ddd2-6040-41ae-a96d-232c23482af8" providerId="ADAL" clId="{5A52ED52-374C-419E-8378-B5DC80B8817F}" dt="2024-04-23T10:01:24.261" v="251" actId="478"/>
          <ac:spMkLst>
            <pc:docMk/>
            <pc:sldMk cId="1704771519" sldId="618"/>
            <ac:spMk id="47" creationId="{FCED5154-EDCD-05F6-6D02-A35AB19CDAC3}"/>
          </ac:spMkLst>
        </pc:spChg>
        <pc:spChg chg="mod">
          <ac:chgData name="Stewart Gale" userId="3647ddd2-6040-41ae-a96d-232c23482af8" providerId="ADAL" clId="{5A52ED52-374C-419E-8378-B5DC80B8817F}" dt="2024-04-23T10:04:38.372" v="265" actId="404"/>
          <ac:spMkLst>
            <pc:docMk/>
            <pc:sldMk cId="1704771519" sldId="618"/>
            <ac:spMk id="49" creationId="{6BE6CC23-2703-CBFB-8C93-C132BCF8C32D}"/>
          </ac:spMkLst>
        </pc:spChg>
        <pc:spChg chg="add mod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51" creationId="{6C051CA6-C9B7-E028-5D82-998184EC78AB}"/>
          </ac:spMkLst>
        </pc:spChg>
        <pc:spChg chg="add mod">
          <ac:chgData name="Stewart Gale" userId="3647ddd2-6040-41ae-a96d-232c23482af8" providerId="ADAL" clId="{5A52ED52-374C-419E-8378-B5DC80B8817F}" dt="2024-04-23T10:48:48.366" v="815" actId="1076"/>
          <ac:spMkLst>
            <pc:docMk/>
            <pc:sldMk cId="1704771519" sldId="618"/>
            <ac:spMk id="52" creationId="{00D90FE0-B240-06C1-9337-6A28B4B9B7A0}"/>
          </ac:spMkLst>
        </pc:spChg>
        <pc:spChg chg="mod">
          <ac:chgData name="Stewart Gale" userId="3647ddd2-6040-41ae-a96d-232c23482af8" providerId="ADAL" clId="{5A52ED52-374C-419E-8378-B5DC80B8817F}" dt="2024-04-23T10:04:38.372" v="265" actId="404"/>
          <ac:spMkLst>
            <pc:docMk/>
            <pc:sldMk cId="1704771519" sldId="618"/>
            <ac:spMk id="55" creationId="{EAD0E9AB-1823-6522-DA4E-04FA0BDF4F1D}"/>
          </ac:spMkLst>
        </pc:spChg>
        <pc:spChg chg="mod">
          <ac:chgData name="Stewart Gale" userId="3647ddd2-6040-41ae-a96d-232c23482af8" providerId="ADAL" clId="{5A52ED52-374C-419E-8378-B5DC80B8817F}" dt="2024-04-23T10:04:38.372" v="265" actId="404"/>
          <ac:spMkLst>
            <pc:docMk/>
            <pc:sldMk cId="1704771519" sldId="618"/>
            <ac:spMk id="58" creationId="{757BD788-054A-706D-133A-01A272431595}"/>
          </ac:spMkLst>
        </pc:spChg>
        <pc:spChg chg="mod">
          <ac:chgData name="Stewart Gale" userId="3647ddd2-6040-41ae-a96d-232c23482af8" providerId="ADAL" clId="{5A52ED52-374C-419E-8378-B5DC80B8817F}" dt="2024-04-23T10:04:38.372" v="265" actId="404"/>
          <ac:spMkLst>
            <pc:docMk/>
            <pc:sldMk cId="1704771519" sldId="618"/>
            <ac:spMk id="61" creationId="{C8B4914E-DECF-E65A-D2B0-0F5B795BFDE5}"/>
          </ac:spMkLst>
        </pc:spChg>
        <pc:spChg chg="mod">
          <ac:chgData name="Stewart Gale" userId="3647ddd2-6040-41ae-a96d-232c23482af8" providerId="ADAL" clId="{5A52ED52-374C-419E-8378-B5DC80B8817F}" dt="2024-04-23T10:04:38.372" v="265" actId="404"/>
          <ac:spMkLst>
            <pc:docMk/>
            <pc:sldMk cId="1704771519" sldId="618"/>
            <ac:spMk id="64" creationId="{9DB0A979-9DB1-EC5C-EE9A-5E25A2F48D85}"/>
          </ac:spMkLst>
        </pc:spChg>
        <pc:grpChg chg="del mod">
          <ac:chgData name="Stewart Gale" userId="3647ddd2-6040-41ae-a96d-232c23482af8" providerId="ADAL" clId="{5A52ED52-374C-419E-8378-B5DC80B8817F}" dt="2024-04-23T09:56:35.074" v="183" actId="165"/>
          <ac:grpSpMkLst>
            <pc:docMk/>
            <pc:sldMk cId="1704771519" sldId="618"/>
            <ac:grpSpMk id="7" creationId="{CD424EAC-3F18-40C1-AA95-98F2955B7CD2}"/>
          </ac:grpSpMkLst>
        </pc:grpChg>
        <pc:grpChg chg="add mod">
          <ac:chgData name="Stewart Gale" userId="3647ddd2-6040-41ae-a96d-232c23482af8" providerId="ADAL" clId="{5A52ED52-374C-419E-8378-B5DC80B8817F}" dt="2024-04-23T09:58:18.129" v="207" actId="164"/>
          <ac:grpSpMkLst>
            <pc:docMk/>
            <pc:sldMk cId="1704771519" sldId="618"/>
            <ac:grpSpMk id="20" creationId="{D3A673A3-D9CC-2D7E-EFA2-A6237013345A}"/>
          </ac:grpSpMkLst>
        </pc:grpChg>
        <pc:grpChg chg="add mod">
          <ac:chgData name="Stewart Gale" userId="3647ddd2-6040-41ae-a96d-232c23482af8" providerId="ADAL" clId="{5A52ED52-374C-419E-8378-B5DC80B8817F}" dt="2024-04-23T09:58:18.129" v="207" actId="164"/>
          <ac:grpSpMkLst>
            <pc:docMk/>
            <pc:sldMk cId="1704771519" sldId="618"/>
            <ac:grpSpMk id="21" creationId="{F26F4B3A-19D1-7AD6-BCC6-FA71142E4B8D}"/>
          </ac:grpSpMkLst>
        </pc:grpChg>
        <pc:grpChg chg="add mod">
          <ac:chgData name="Stewart Gale" userId="3647ddd2-6040-41ae-a96d-232c23482af8" providerId="ADAL" clId="{5A52ED52-374C-419E-8378-B5DC80B8817F}" dt="2024-04-23T09:58:18.129" v="207" actId="164"/>
          <ac:grpSpMkLst>
            <pc:docMk/>
            <pc:sldMk cId="1704771519" sldId="618"/>
            <ac:grpSpMk id="25" creationId="{BB7B49CD-02D8-0EF7-4A1B-D5839E5E2A06}"/>
          </ac:grpSpMkLst>
        </pc:grpChg>
        <pc:grpChg chg="add mod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29" creationId="{A187AFA2-7586-CA51-C213-4A81BF2408B7}"/>
          </ac:grpSpMkLst>
        </pc:grpChg>
        <pc:grpChg chg="add mod">
          <ac:chgData name="Stewart Gale" userId="3647ddd2-6040-41ae-a96d-232c23482af8" providerId="ADAL" clId="{5A52ED52-374C-419E-8378-B5DC80B8817F}" dt="2024-04-23T09:58:46.256" v="216"/>
          <ac:grpSpMkLst>
            <pc:docMk/>
            <pc:sldMk cId="1704771519" sldId="618"/>
            <ac:grpSpMk id="31" creationId="{5675CF09-A355-8E2F-3738-18DA695B288A}"/>
          </ac:grpSpMkLst>
        </pc:grpChg>
        <pc:grpChg chg="add del mod">
          <ac:chgData name="Stewart Gale" userId="3647ddd2-6040-41ae-a96d-232c23482af8" providerId="ADAL" clId="{5A52ED52-374C-419E-8378-B5DC80B8817F}" dt="2024-04-23T10:01:32.468" v="252" actId="165"/>
          <ac:grpSpMkLst>
            <pc:docMk/>
            <pc:sldMk cId="1704771519" sldId="618"/>
            <ac:grpSpMk id="34" creationId="{29C775EB-62C2-9118-937B-FBBAA81E593F}"/>
          </ac:grpSpMkLst>
        </pc:grpChg>
        <pc:grpChg chg="mod topLvl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42" creationId="{C1937741-F095-44C4-650B-6224F3BA416E}"/>
          </ac:grpSpMkLst>
        </pc:grpChg>
        <pc:grpChg chg="del mod">
          <ac:chgData name="Stewart Gale" userId="3647ddd2-6040-41ae-a96d-232c23482af8" providerId="ADAL" clId="{5A52ED52-374C-419E-8378-B5DC80B8817F}" dt="2024-04-23T10:01:24.261" v="251" actId="478"/>
          <ac:grpSpMkLst>
            <pc:docMk/>
            <pc:sldMk cId="1704771519" sldId="618"/>
            <ac:grpSpMk id="43" creationId="{99141AD2-1A1A-12C5-DDB5-7AC52884DB80}"/>
          </ac:grpSpMkLst>
        </pc:grpChg>
        <pc:grpChg chg="del mod">
          <ac:chgData name="Stewart Gale" userId="3647ddd2-6040-41ae-a96d-232c23482af8" providerId="ADAL" clId="{5A52ED52-374C-419E-8378-B5DC80B8817F}" dt="2024-04-23T10:01:24.261" v="251" actId="478"/>
          <ac:grpSpMkLst>
            <pc:docMk/>
            <pc:sldMk cId="1704771519" sldId="618"/>
            <ac:grpSpMk id="44" creationId="{53114822-9A0D-9A1E-DE3C-781B9F8E9A51}"/>
          </ac:grpSpMkLst>
        </pc:grpChg>
        <pc:grpChg chg="add mod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54" creationId="{F17A726C-2882-8434-A9C9-DF8D6058D89A}"/>
          </ac:grpSpMkLst>
        </pc:grpChg>
        <pc:grpChg chg="add mod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57" creationId="{ECE67E27-53CA-DE8A-F88C-6255DA766CBA}"/>
          </ac:grpSpMkLst>
        </pc:grpChg>
        <pc:grpChg chg="add mod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60" creationId="{B246F5AB-E18E-BDAE-4A56-2360E6EB9DF0}"/>
          </ac:grpSpMkLst>
        </pc:grpChg>
        <pc:grpChg chg="add mod">
          <ac:chgData name="Stewart Gale" userId="3647ddd2-6040-41ae-a96d-232c23482af8" providerId="ADAL" clId="{5A52ED52-374C-419E-8378-B5DC80B8817F}" dt="2024-04-23T10:48:48.366" v="815" actId="1076"/>
          <ac:grpSpMkLst>
            <pc:docMk/>
            <pc:sldMk cId="1704771519" sldId="618"/>
            <ac:grpSpMk id="63" creationId="{EDD69AB9-76E7-D0DA-CFD1-27CC66AC2FEA}"/>
          </ac:grpSpMkLst>
        </pc:grpChg>
        <pc:cxnChg chg="mod topLvl">
          <ac:chgData name="Stewart Gale" userId="3647ddd2-6040-41ae-a96d-232c23482af8" providerId="ADAL" clId="{5A52ED52-374C-419E-8378-B5DC80B8817F}" dt="2024-04-23T09:58:18.129" v="207" actId="164"/>
          <ac:cxnSpMkLst>
            <pc:docMk/>
            <pc:sldMk cId="1704771519" sldId="618"/>
            <ac:cxnSpMk id="11" creationId="{D71D42DC-EF17-4035-8273-DBC89D08AE66}"/>
          </ac:cxnSpMkLst>
        </pc:cxnChg>
        <pc:cxnChg chg="mod topLvl">
          <ac:chgData name="Stewart Gale" userId="3647ddd2-6040-41ae-a96d-232c23482af8" providerId="ADAL" clId="{5A52ED52-374C-419E-8378-B5DC80B8817F}" dt="2024-04-23T09:58:18.129" v="207" actId="164"/>
          <ac:cxnSpMkLst>
            <pc:docMk/>
            <pc:sldMk cId="1704771519" sldId="618"/>
            <ac:cxnSpMk id="12" creationId="{92F18BA2-4190-4291-8902-65B543A18AC0}"/>
          </ac:cxnSpMkLst>
        </pc:cxnChg>
        <pc:cxnChg chg="mod topLvl">
          <ac:chgData name="Stewart Gale" userId="3647ddd2-6040-41ae-a96d-232c23482af8" providerId="ADAL" clId="{5A52ED52-374C-419E-8378-B5DC80B8817F}" dt="2024-04-23T09:58:18.129" v="207" actId="164"/>
          <ac:cxnSpMkLst>
            <pc:docMk/>
            <pc:sldMk cId="1704771519" sldId="618"/>
            <ac:cxnSpMk id="14" creationId="{746F5B70-7FB8-44FB-AAA7-3B1C8E770157}"/>
          </ac:cxnSpMkLst>
        </pc:cxnChg>
        <pc:cxnChg chg="add mod">
          <ac:chgData name="Stewart Gale" userId="3647ddd2-6040-41ae-a96d-232c23482af8" providerId="ADAL" clId="{5A52ED52-374C-419E-8378-B5DC80B8817F}" dt="2024-04-23T09:57:21.279" v="201" actId="164"/>
          <ac:cxnSpMkLst>
            <pc:docMk/>
            <pc:sldMk cId="1704771519" sldId="618"/>
            <ac:cxnSpMk id="17" creationId="{82ABCCEA-8214-D6E6-8A91-9A06D196258F}"/>
          </ac:cxnSpMkLst>
        </pc:cxnChg>
        <pc:cxnChg chg="mod">
          <ac:chgData name="Stewart Gale" userId="3647ddd2-6040-41ae-a96d-232c23482af8" providerId="ADAL" clId="{5A52ED52-374C-419E-8378-B5DC80B8817F}" dt="2024-04-23T09:57:24.465" v="202"/>
          <ac:cxnSpMkLst>
            <pc:docMk/>
            <pc:sldMk cId="1704771519" sldId="618"/>
            <ac:cxnSpMk id="23" creationId="{2423F543-14DD-7407-B326-C7F8744E1CE8}"/>
          </ac:cxnSpMkLst>
        </pc:cxnChg>
        <pc:cxnChg chg="mod">
          <ac:chgData name="Stewart Gale" userId="3647ddd2-6040-41ae-a96d-232c23482af8" providerId="ADAL" clId="{5A52ED52-374C-419E-8378-B5DC80B8817F}" dt="2024-04-23T09:58:07.158" v="204"/>
          <ac:cxnSpMkLst>
            <pc:docMk/>
            <pc:sldMk cId="1704771519" sldId="618"/>
            <ac:cxnSpMk id="27" creationId="{6A393EE8-9D5C-3FBB-FE25-589DCD2C0C8D}"/>
          </ac:cxnSpMkLst>
        </pc:cxnChg>
        <pc:cxnChg chg="mod">
          <ac:chgData name="Stewart Gale" userId="3647ddd2-6040-41ae-a96d-232c23482af8" providerId="ADAL" clId="{5A52ED52-374C-419E-8378-B5DC80B8817F}" dt="2024-04-23T09:58:46.256" v="216"/>
          <ac:cxnSpMkLst>
            <pc:docMk/>
            <pc:sldMk cId="1704771519" sldId="618"/>
            <ac:cxnSpMk id="33" creationId="{F780A787-99BA-3A73-72F8-86BD6121ADD8}"/>
          </ac:cxnSpMkLst>
        </pc:cxnChg>
        <pc:cxnChg chg="mod topLvl">
          <ac:chgData name="Stewart Gale" userId="3647ddd2-6040-41ae-a96d-232c23482af8" providerId="ADAL" clId="{5A52ED52-374C-419E-8378-B5DC80B8817F}" dt="2024-04-23T10:48:48.366" v="815" actId="1076"/>
          <ac:cxnSpMkLst>
            <pc:docMk/>
            <pc:sldMk cId="1704771519" sldId="618"/>
            <ac:cxnSpMk id="35" creationId="{989FEFDD-8ED8-2FD1-8299-9681E0653531}"/>
          </ac:cxnSpMkLst>
        </pc:cxnChg>
        <pc:cxnChg chg="mod topLvl">
          <ac:chgData name="Stewart Gale" userId="3647ddd2-6040-41ae-a96d-232c23482af8" providerId="ADAL" clId="{5A52ED52-374C-419E-8378-B5DC80B8817F}" dt="2024-04-23T10:48:48.366" v="815" actId="1076"/>
          <ac:cxnSpMkLst>
            <pc:docMk/>
            <pc:sldMk cId="1704771519" sldId="618"/>
            <ac:cxnSpMk id="36" creationId="{6E1B78B9-DC2B-95F8-9C5D-415843D6846A}"/>
          </ac:cxnSpMkLst>
        </pc:cxnChg>
        <pc:cxnChg chg="mod topLvl">
          <ac:chgData name="Stewart Gale" userId="3647ddd2-6040-41ae-a96d-232c23482af8" providerId="ADAL" clId="{5A52ED52-374C-419E-8378-B5DC80B8817F}" dt="2024-04-23T10:48:48.366" v="815" actId="1076"/>
          <ac:cxnSpMkLst>
            <pc:docMk/>
            <pc:sldMk cId="1704771519" sldId="618"/>
            <ac:cxnSpMk id="38" creationId="{7D151A83-A131-644F-B08F-BFBAD803537A}"/>
          </ac:cxnSpMkLst>
        </pc:cxnChg>
        <pc:cxnChg chg="del mod">
          <ac:chgData name="Stewart Gale" userId="3647ddd2-6040-41ae-a96d-232c23482af8" providerId="ADAL" clId="{5A52ED52-374C-419E-8378-B5DC80B8817F}" dt="2024-04-23T10:01:24.261" v="251" actId="478"/>
          <ac:cxnSpMkLst>
            <pc:docMk/>
            <pc:sldMk cId="1704771519" sldId="618"/>
            <ac:cxnSpMk id="46" creationId="{0D3899CD-6DC0-9AD8-3CC0-555A1F850D62}"/>
          </ac:cxnSpMkLst>
        </pc:cxnChg>
        <pc:cxnChg chg="del mod">
          <ac:chgData name="Stewart Gale" userId="3647ddd2-6040-41ae-a96d-232c23482af8" providerId="ADAL" clId="{5A52ED52-374C-419E-8378-B5DC80B8817F}" dt="2024-04-23T10:01:24.261" v="251" actId="478"/>
          <ac:cxnSpMkLst>
            <pc:docMk/>
            <pc:sldMk cId="1704771519" sldId="618"/>
            <ac:cxnSpMk id="48" creationId="{0513BFDF-4824-E635-DE06-BC56A41A0D35}"/>
          </ac:cxnSpMkLst>
        </pc:cxnChg>
        <pc:cxnChg chg="mod">
          <ac:chgData name="Stewart Gale" userId="3647ddd2-6040-41ae-a96d-232c23482af8" providerId="ADAL" clId="{5A52ED52-374C-419E-8378-B5DC80B8817F}" dt="2024-04-23T10:04:38.372" v="265" actId="404"/>
          <ac:cxnSpMkLst>
            <pc:docMk/>
            <pc:sldMk cId="1704771519" sldId="618"/>
            <ac:cxnSpMk id="50" creationId="{99B8AA43-0B6E-2C1B-E9D2-EAB10E4471AB}"/>
          </ac:cxnSpMkLst>
        </pc:cxnChg>
        <pc:cxnChg chg="mod">
          <ac:chgData name="Stewart Gale" userId="3647ddd2-6040-41ae-a96d-232c23482af8" providerId="ADAL" clId="{5A52ED52-374C-419E-8378-B5DC80B8817F}" dt="2024-04-23T10:04:38.372" v="265" actId="404"/>
          <ac:cxnSpMkLst>
            <pc:docMk/>
            <pc:sldMk cId="1704771519" sldId="618"/>
            <ac:cxnSpMk id="56" creationId="{8B0057C3-A356-7CDB-B8B0-B3E691AC1A91}"/>
          </ac:cxnSpMkLst>
        </pc:cxnChg>
        <pc:cxnChg chg="mod">
          <ac:chgData name="Stewart Gale" userId="3647ddd2-6040-41ae-a96d-232c23482af8" providerId="ADAL" clId="{5A52ED52-374C-419E-8378-B5DC80B8817F}" dt="2024-04-23T10:04:38.372" v="265" actId="404"/>
          <ac:cxnSpMkLst>
            <pc:docMk/>
            <pc:sldMk cId="1704771519" sldId="618"/>
            <ac:cxnSpMk id="59" creationId="{D2623C9C-4475-A546-20F8-A1E855535C4E}"/>
          </ac:cxnSpMkLst>
        </pc:cxnChg>
        <pc:cxnChg chg="mod">
          <ac:chgData name="Stewart Gale" userId="3647ddd2-6040-41ae-a96d-232c23482af8" providerId="ADAL" clId="{5A52ED52-374C-419E-8378-B5DC80B8817F}" dt="2024-04-23T10:04:38.372" v="265" actId="404"/>
          <ac:cxnSpMkLst>
            <pc:docMk/>
            <pc:sldMk cId="1704771519" sldId="618"/>
            <ac:cxnSpMk id="62" creationId="{2A6D90C0-0DE4-2770-3ABD-3A18151561C7}"/>
          </ac:cxnSpMkLst>
        </pc:cxnChg>
        <pc:cxnChg chg="mod">
          <ac:chgData name="Stewart Gale" userId="3647ddd2-6040-41ae-a96d-232c23482af8" providerId="ADAL" clId="{5A52ED52-374C-419E-8378-B5DC80B8817F}" dt="2024-04-23T10:04:38.372" v="265" actId="404"/>
          <ac:cxnSpMkLst>
            <pc:docMk/>
            <pc:sldMk cId="1704771519" sldId="618"/>
            <ac:cxnSpMk id="65" creationId="{DE87B068-C60D-5F50-2918-B3977C67219D}"/>
          </ac:cxnSpMkLst>
        </pc:cxnChg>
      </pc:sldChg>
      <pc:sldChg chg="addSp delSp modSp new mod modAnim">
        <pc:chgData name="Stewart Gale" userId="3647ddd2-6040-41ae-a96d-232c23482af8" providerId="ADAL" clId="{5A52ED52-374C-419E-8378-B5DC80B8817F}" dt="2024-04-23T10:49:10.432" v="817"/>
        <pc:sldMkLst>
          <pc:docMk/>
          <pc:sldMk cId="1390054421" sldId="619"/>
        </pc:sldMkLst>
        <pc:spChg chg="add del mod">
          <ac:chgData name="Stewart Gale" userId="3647ddd2-6040-41ae-a96d-232c23482af8" providerId="ADAL" clId="{5A52ED52-374C-419E-8378-B5DC80B8817F}" dt="2024-04-23T10:28:19.275" v="573" actId="478"/>
          <ac:spMkLst>
            <pc:docMk/>
            <pc:sldMk cId="1390054421" sldId="619"/>
            <ac:spMk id="2" creationId="{D646E5B8-EB28-571A-B189-8A2F5139AD3D}"/>
          </ac:spMkLst>
        </pc:spChg>
        <pc:spChg chg="add mod">
          <ac:chgData name="Stewart Gale" userId="3647ddd2-6040-41ae-a96d-232c23482af8" providerId="ADAL" clId="{5A52ED52-374C-419E-8378-B5DC80B8817F}" dt="2024-04-23T10:28:37.841" v="584" actId="20577"/>
          <ac:spMkLst>
            <pc:docMk/>
            <pc:sldMk cId="1390054421" sldId="619"/>
            <ac:spMk id="5" creationId="{39D62BC8-5324-0A2F-B8B7-CE4E72A76FE6}"/>
          </ac:spMkLst>
        </pc:spChg>
        <pc:spChg chg="add mod">
          <ac:chgData name="Stewart Gale" userId="3647ddd2-6040-41ae-a96d-232c23482af8" providerId="ADAL" clId="{5A52ED52-374C-419E-8378-B5DC80B8817F}" dt="2024-04-23T10:28:47.957" v="589" actId="1076"/>
          <ac:spMkLst>
            <pc:docMk/>
            <pc:sldMk cId="1390054421" sldId="619"/>
            <ac:spMk id="6" creationId="{82F37178-50D7-6F6F-7A89-A56549EAFCC9}"/>
          </ac:spMkLst>
        </pc:spChg>
        <pc:picChg chg="add del mod">
          <ac:chgData name="Stewart Gale" userId="3647ddd2-6040-41ae-a96d-232c23482af8" providerId="ADAL" clId="{5A52ED52-374C-419E-8378-B5DC80B8817F}" dt="2024-04-23T10:28:19.275" v="573" actId="478"/>
          <ac:picMkLst>
            <pc:docMk/>
            <pc:sldMk cId="1390054421" sldId="619"/>
            <ac:picMk id="3" creationId="{D9ABFD19-54BA-4E09-48AE-2F1DE68516BD}"/>
          </ac:picMkLst>
        </pc:picChg>
        <pc:picChg chg="add mod">
          <ac:chgData name="Stewart Gale" userId="3647ddd2-6040-41ae-a96d-232c23482af8" providerId="ADAL" clId="{5A52ED52-374C-419E-8378-B5DC80B8817F}" dt="2024-04-23T10:28:49.709" v="590" actId="1076"/>
          <ac:picMkLst>
            <pc:docMk/>
            <pc:sldMk cId="1390054421" sldId="619"/>
            <ac:picMk id="4" creationId="{8EE63115-FA64-8A7A-CC69-75E985C6B95B}"/>
          </ac:picMkLst>
        </pc:picChg>
      </pc:sldChg>
      <pc:sldChg chg="delSp modSp add del mod">
        <pc:chgData name="Stewart Gale" userId="3647ddd2-6040-41ae-a96d-232c23482af8" providerId="ADAL" clId="{5A52ED52-374C-419E-8378-B5DC80B8817F}" dt="2024-04-23T10:15:35.210" v="517" actId="47"/>
        <pc:sldMkLst>
          <pc:docMk/>
          <pc:sldMk cId="1811983281" sldId="619"/>
        </pc:sldMkLst>
        <pc:spChg chg="del mod">
          <ac:chgData name="Stewart Gale" userId="3647ddd2-6040-41ae-a96d-232c23482af8" providerId="ADAL" clId="{5A52ED52-374C-419E-8378-B5DC80B8817F}" dt="2024-04-23T10:15:33.608" v="516" actId="478"/>
          <ac:spMkLst>
            <pc:docMk/>
            <pc:sldMk cId="1811983281" sldId="619"/>
            <ac:spMk id="6" creationId="{2DF9BBEB-4FB2-49E5-8D17-355CBA9DE14F}"/>
          </ac:spMkLst>
        </pc:spChg>
        <pc:spChg chg="del">
          <ac:chgData name="Stewart Gale" userId="3647ddd2-6040-41ae-a96d-232c23482af8" providerId="ADAL" clId="{5A52ED52-374C-419E-8378-B5DC80B8817F}" dt="2024-04-23T10:15:33.608" v="516" actId="478"/>
          <ac:spMkLst>
            <pc:docMk/>
            <pc:sldMk cId="1811983281" sldId="619"/>
            <ac:spMk id="9" creationId="{CBEF51D2-6900-443E-A9D7-B0218188D834}"/>
          </ac:spMkLst>
        </pc:spChg>
        <pc:spChg chg="del">
          <ac:chgData name="Stewart Gale" userId="3647ddd2-6040-41ae-a96d-232c23482af8" providerId="ADAL" clId="{5A52ED52-374C-419E-8378-B5DC80B8817F}" dt="2024-04-23T10:15:33.608" v="516" actId="478"/>
          <ac:spMkLst>
            <pc:docMk/>
            <pc:sldMk cId="1811983281" sldId="619"/>
            <ac:spMk id="18" creationId="{17C48CF9-6F63-EBCE-CCB0-E7EFA26C8F0C}"/>
          </ac:spMkLst>
        </pc:spChg>
        <pc:spChg chg="del">
          <ac:chgData name="Stewart Gale" userId="3647ddd2-6040-41ae-a96d-232c23482af8" providerId="ADAL" clId="{5A52ED52-374C-419E-8378-B5DC80B8817F}" dt="2024-04-23T10:15:33.608" v="516" actId="478"/>
          <ac:spMkLst>
            <pc:docMk/>
            <pc:sldMk cId="1811983281" sldId="619"/>
            <ac:spMk id="30" creationId="{94EF812F-E995-4016-8E32-26162F1CDFD6}"/>
          </ac:spMkLst>
        </pc:spChg>
        <pc:grpChg chg="del">
          <ac:chgData name="Stewart Gale" userId="3647ddd2-6040-41ae-a96d-232c23482af8" providerId="ADAL" clId="{5A52ED52-374C-419E-8378-B5DC80B8817F}" dt="2024-04-23T10:15:33.608" v="516" actId="478"/>
          <ac:grpSpMkLst>
            <pc:docMk/>
            <pc:sldMk cId="1811983281" sldId="619"/>
            <ac:grpSpMk id="2" creationId="{39DF8F08-737B-24D6-4674-522D409F7260}"/>
          </ac:grpSpMkLst>
        </pc:grpChg>
        <pc:cxnChg chg="del">
          <ac:chgData name="Stewart Gale" userId="3647ddd2-6040-41ae-a96d-232c23482af8" providerId="ADAL" clId="{5A52ED52-374C-419E-8378-B5DC80B8817F}" dt="2024-04-23T10:15:33.608" v="516" actId="478"/>
          <ac:cxnSpMkLst>
            <pc:docMk/>
            <pc:sldMk cId="1811983281" sldId="619"/>
            <ac:cxnSpMk id="3" creationId="{06B1C37A-BF72-1D66-87D8-79F29B50DB66}"/>
          </ac:cxnSpMkLst>
        </pc:cxnChg>
        <pc:cxnChg chg="del">
          <ac:chgData name="Stewart Gale" userId="3647ddd2-6040-41ae-a96d-232c23482af8" providerId="ADAL" clId="{5A52ED52-374C-419E-8378-B5DC80B8817F}" dt="2024-04-23T10:15:33.608" v="516" actId="478"/>
          <ac:cxnSpMkLst>
            <pc:docMk/>
            <pc:sldMk cId="1811983281" sldId="619"/>
            <ac:cxnSpMk id="8" creationId="{95E5E05A-5793-EE97-FD9E-6357B8686BF9}"/>
          </ac:cxnSpMkLst>
        </pc:cxnChg>
      </pc:sldChg>
      <pc:sldChg chg="new del">
        <pc:chgData name="Stewart Gale" userId="3647ddd2-6040-41ae-a96d-232c23482af8" providerId="ADAL" clId="{5A52ED52-374C-419E-8378-B5DC80B8817F}" dt="2024-04-23T10:45:14.236" v="741" actId="47"/>
        <pc:sldMkLst>
          <pc:docMk/>
          <pc:sldMk cId="3252169937" sldId="620"/>
        </pc:sldMkLst>
      </pc:sldChg>
      <pc:sldMasterChg chg="modSp modSldLayout">
        <pc:chgData name="Stewart Gale" userId="3647ddd2-6040-41ae-a96d-232c23482af8" providerId="ADAL" clId="{5A52ED52-374C-419E-8378-B5DC80B8817F}" dt="2024-04-23T09:50:58.198" v="0"/>
        <pc:sldMasterMkLst>
          <pc:docMk/>
          <pc:sldMasterMk cId="4163816149" sldId="2147483660"/>
        </pc:sldMasterMkLst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asterMk cId="4163816149" sldId="2147483660"/>
            <ac:spMk id="2" creationId="{00000000-0000-0000-0000-000000000000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asterMk cId="4163816149" sldId="2147483660"/>
            <ac:spMk id="3" creationId="{00000000-0000-0000-0000-000000000000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asterMk cId="4163816149" sldId="2147483660"/>
            <ac:spMk id="4" creationId="{00000000-0000-0000-0000-000000000000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asterMk cId="4163816149" sldId="2147483660"/>
            <ac:spMk id="5" creationId="{00000000-0000-0000-0000-000000000000}"/>
          </ac:spMkLst>
        </pc:spChg>
        <pc:spChg chg="mod">
          <ac:chgData name="Stewart Gale" userId="3647ddd2-6040-41ae-a96d-232c23482af8" providerId="ADAL" clId="{5A52ED52-374C-419E-8378-B5DC80B8817F}" dt="2024-04-23T09:50:58.198" v="0"/>
          <ac:spMkLst>
            <pc:docMk/>
            <pc:sldMasterMk cId="4163816149" sldId="2147483660"/>
            <ac:spMk id="6" creationId="{00000000-0000-0000-0000-000000000000}"/>
          </ac:spMkLst>
        </pc:sp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231313329" sldId="2147483661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231313329" sldId="214748366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231313329" sldId="2147483661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3823329126" sldId="2147483663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3823329126" sldId="2147483663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3823329126" sldId="2147483663"/>
              <ac:spMk id="3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2293562585" sldId="2147483664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2293562585" sldId="2147483664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2293562585" sldId="2147483664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1015622578" sldId="2147483665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015622578" sldId="2147483665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015622578" sldId="2147483665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015622578" sldId="2147483665"/>
              <ac:spMk id="4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015622578" sldId="2147483665"/>
              <ac:spMk id="5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015622578" sldId="2147483665"/>
              <ac:spMk id="6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1430497726" sldId="2147483668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430497726" sldId="2147483668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430497726" sldId="2147483668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430497726" sldId="2147483668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385485148" sldId="2147483669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385485148" sldId="2147483669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385485148" sldId="2147483669"/>
              <ac:spMk id="3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385485148" sldId="2147483669"/>
              <ac:spMk id="4" creationId="{00000000-0000-0000-0000-000000000000}"/>
            </ac:spMkLst>
          </pc:spChg>
        </pc:sldLayoutChg>
        <pc:sldLayoutChg chg="modSp">
          <pc:chgData name="Stewart Gale" userId="3647ddd2-6040-41ae-a96d-232c23482af8" providerId="ADAL" clId="{5A52ED52-374C-419E-8378-B5DC80B8817F}" dt="2024-04-23T09:50:58.198" v="0"/>
          <pc:sldLayoutMkLst>
            <pc:docMk/>
            <pc:sldMasterMk cId="4163816149" sldId="2147483660"/>
            <pc:sldLayoutMk cId="1837113430" sldId="2147483671"/>
          </pc:sldLayoutMkLst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837113430" sldId="2147483671"/>
              <ac:spMk id="2" creationId="{00000000-0000-0000-0000-000000000000}"/>
            </ac:spMkLst>
          </pc:spChg>
          <pc:spChg chg="mod">
            <ac:chgData name="Stewart Gale" userId="3647ddd2-6040-41ae-a96d-232c23482af8" providerId="ADAL" clId="{5A52ED52-374C-419E-8378-B5DC80B8817F}" dt="2024-04-23T09:50:58.198" v="0"/>
            <ac:spMkLst>
              <pc:docMk/>
              <pc:sldMasterMk cId="4163816149" sldId="2147483660"/>
              <pc:sldLayoutMk cId="1837113430" sldId="2147483671"/>
              <ac:spMk id="3" creationId="{00000000-0000-0000-0000-000000000000}"/>
            </ac:spMkLst>
          </pc:spChg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43607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24154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25182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718627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74205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2946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8797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9086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69948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772919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783258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237BCF-3325-4E74-A043-D660EF7D080F}" type="datetimeFigureOut">
              <a:rPr lang="en-GB" smtClean="0"/>
              <a:t>24/04/2024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3415C-5375-490A-B921-5F8937213E8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668529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189780" y="535900"/>
            <a:ext cx="11685917" cy="60478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Integration  </a:t>
            </a:r>
          </a:p>
          <a:p>
            <a:pPr algn="ctr"/>
            <a:r>
              <a:rPr lang="en-GB" sz="6700" dirty="0"/>
              <a:t>Integration as the Limit of a Sum</a:t>
            </a:r>
          </a:p>
          <a:p>
            <a:pPr algn="ctr"/>
            <a:endParaRPr lang="en-GB" sz="4800" dirty="0"/>
          </a:p>
          <a:p>
            <a:pPr algn="ctr"/>
            <a:r>
              <a:rPr lang="en-GB" sz="8800" dirty="0"/>
              <a:t>Chapter 10</a:t>
            </a:r>
          </a:p>
          <a:p>
            <a:pPr algn="ctr"/>
            <a:r>
              <a:rPr lang="en-GB" sz="8800" dirty="0"/>
              <a:t>(Part 12 of 12)</a:t>
            </a:r>
          </a:p>
        </p:txBody>
      </p:sp>
    </p:spTree>
    <p:extLst>
      <p:ext uri="{BB962C8B-B14F-4D97-AF65-F5344CB8AC3E}">
        <p14:creationId xmlns:p14="http://schemas.microsoft.com/office/powerpoint/2010/main" val="23513907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59AA5C5B-4632-592E-93EF-243EDAA856F4}"/>
              </a:ext>
            </a:extLst>
          </p:cNvPr>
          <p:cNvSpPr txBox="1"/>
          <p:nvPr/>
        </p:nvSpPr>
        <p:spPr>
          <a:xfrm>
            <a:off x="253041" y="363401"/>
            <a:ext cx="11806685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approximate the area under a curve as thin rectangular strips.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C7094072-9E1D-D489-7A84-80C11060C288}"/>
              </a:ext>
            </a:extLst>
          </p:cNvPr>
          <p:cNvSpPr txBox="1"/>
          <p:nvPr/>
        </p:nvSpPr>
        <p:spPr>
          <a:xfrm>
            <a:off x="379563" y="5742654"/>
            <a:ext cx="114328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3200" dirty="0"/>
              <a:t>As the strips become thinner your answer becomes more accurate. </a:t>
            </a:r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87AFA2-7586-CA51-C213-4A81BF2408B7}"/>
              </a:ext>
            </a:extLst>
          </p:cNvPr>
          <p:cNvGrpSpPr/>
          <p:nvPr/>
        </p:nvGrpSpPr>
        <p:grpSpPr>
          <a:xfrm>
            <a:off x="651825" y="1517871"/>
            <a:ext cx="5024819" cy="4269362"/>
            <a:chOff x="712304" y="2411657"/>
            <a:chExt cx="3183581" cy="2812533"/>
          </a:xfrm>
        </p:grpSpPr>
        <p:cxnSp>
          <p:nvCxnSpPr>
            <p:cNvPr id="11" name="Straight Arrow Connector 10">
              <a:extLst>
                <a:ext uri="{FF2B5EF4-FFF2-40B4-BE49-F238E27FC236}">
                  <a16:creationId xmlns:a16="http://schemas.microsoft.com/office/drawing/2014/main" id="{D71D42DC-EF17-4035-8273-DBC89D08AE66}"/>
                </a:ext>
              </a:extLst>
            </p:cNvPr>
            <p:cNvCxnSpPr/>
            <p:nvPr/>
          </p:nvCxnSpPr>
          <p:spPr>
            <a:xfrm flipV="1">
              <a:off x="1118184" y="2411657"/>
              <a:ext cx="0" cy="2058464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cxnSp>
          <p:nvCxnSpPr>
            <p:cNvPr id="12" name="Straight Arrow Connector 11">
              <a:extLst>
                <a:ext uri="{FF2B5EF4-FFF2-40B4-BE49-F238E27FC236}">
                  <a16:creationId xmlns:a16="http://schemas.microsoft.com/office/drawing/2014/main" id="{92F18BA2-4190-4291-8902-65B543A18AC0}"/>
                </a:ext>
              </a:extLst>
            </p:cNvPr>
            <p:cNvCxnSpPr/>
            <p:nvPr/>
          </p:nvCxnSpPr>
          <p:spPr>
            <a:xfrm>
              <a:off x="1118184" y="4470121"/>
              <a:ext cx="2777701" cy="0"/>
            </a:xfrm>
            <a:prstGeom prst="straightConnector1">
              <a:avLst/>
            </a:prstGeom>
            <a:ln>
              <a:tailEnd type="arrow"/>
            </a:ln>
            <a:effectLst/>
          </p:spPr>
          <p:style>
            <a:lnRef idx="3">
              <a:schemeClr val="dk1"/>
            </a:lnRef>
            <a:fillRef idx="0">
              <a:schemeClr val="dk1"/>
            </a:fillRef>
            <a:effectRef idx="2">
              <a:schemeClr val="dk1"/>
            </a:effectRef>
            <a:fontRef idx="minor">
              <a:schemeClr val="tx1"/>
            </a:fontRef>
          </p:style>
        </p:cxnSp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5C0E6823-C8AE-4E23-BB80-4A967402F3C1}"/>
                </a:ext>
              </a:extLst>
            </p:cNvPr>
            <p:cNvSpPr/>
            <p:nvPr/>
          </p:nvSpPr>
          <p:spPr>
            <a:xfrm>
              <a:off x="712304" y="2648738"/>
              <a:ext cx="3009179" cy="908637"/>
            </a:xfrm>
            <a:custGeom>
              <a:avLst/>
              <a:gdLst>
                <a:gd name="connsiteX0" fmla="*/ 0 w 5772647"/>
                <a:gd name="connsiteY0" fmla="*/ 2075290 h 2129624"/>
                <a:gd name="connsiteX1" fmla="*/ 1590261 w 5772647"/>
                <a:gd name="connsiteY1" fmla="*/ 2011680 h 2129624"/>
                <a:gd name="connsiteX2" fmla="*/ 3784821 w 5772647"/>
                <a:gd name="connsiteY2" fmla="*/ 1367624 h 2129624"/>
                <a:gd name="connsiteX3" fmla="*/ 5287618 w 5772647"/>
                <a:gd name="connsiteY3" fmla="*/ 524786 h 2129624"/>
                <a:gd name="connsiteX4" fmla="*/ 5772647 w 5772647"/>
                <a:gd name="connsiteY4" fmla="*/ 0 h 21296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772647" h="2129624">
                  <a:moveTo>
                    <a:pt x="0" y="2075290"/>
                  </a:moveTo>
                  <a:cubicBezTo>
                    <a:pt x="479729" y="2102457"/>
                    <a:pt x="959458" y="2129624"/>
                    <a:pt x="1590261" y="2011680"/>
                  </a:cubicBezTo>
                  <a:cubicBezTo>
                    <a:pt x="2221065" y="1893736"/>
                    <a:pt x="3168595" y="1615440"/>
                    <a:pt x="3784821" y="1367624"/>
                  </a:cubicBezTo>
                  <a:cubicBezTo>
                    <a:pt x="4401047" y="1119808"/>
                    <a:pt x="4956314" y="752723"/>
                    <a:pt x="5287618" y="524786"/>
                  </a:cubicBezTo>
                  <a:cubicBezTo>
                    <a:pt x="5618922" y="296849"/>
                    <a:pt x="5695784" y="148424"/>
                    <a:pt x="5772647" y="0"/>
                  </a:cubicBezTo>
                </a:path>
              </a:pathLst>
            </a:custGeom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746F5B70-7FB8-44FB-AAA7-3B1C8E770157}"/>
                </a:ext>
              </a:extLst>
            </p:cNvPr>
            <p:cNvCxnSpPr/>
            <p:nvPr/>
          </p:nvCxnSpPr>
          <p:spPr>
            <a:xfrm>
              <a:off x="1643695" y="3517697"/>
              <a:ext cx="1861" cy="941190"/>
            </a:xfrm>
            <a:prstGeom prst="line">
              <a:avLst/>
            </a:prstGeom>
            <a:ln>
              <a:prstDash val="sysDot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E8DDF4B8-074D-7FE4-6145-16FB8AD03002}"/>
                </a:ext>
              </a:extLst>
            </p:cNvPr>
            <p:cNvSpPr/>
            <p:nvPr/>
          </p:nvSpPr>
          <p:spPr>
            <a:xfrm>
              <a:off x="1633156" y="3499262"/>
              <a:ext cx="489904" cy="970854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52A895A-1932-EA9D-028F-32EF74F9E0F8}"/>
                </a:ext>
              </a:extLst>
            </p:cNvPr>
            <p:cNvSpPr/>
            <p:nvPr/>
          </p:nvSpPr>
          <p:spPr>
            <a:xfrm>
              <a:off x="2118843" y="3377989"/>
              <a:ext cx="489904" cy="109212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339906C9-AA70-119E-46A4-4558386384F7}"/>
                </a:ext>
              </a:extLst>
            </p:cNvPr>
            <p:cNvSpPr/>
            <p:nvPr/>
          </p:nvSpPr>
          <p:spPr>
            <a:xfrm>
              <a:off x="2593115" y="3282388"/>
              <a:ext cx="489904" cy="1187730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  <p:grpSp>
          <p:nvGrpSpPr>
            <p:cNvPr id="20" name="Group 19">
              <a:extLst>
                <a:ext uri="{FF2B5EF4-FFF2-40B4-BE49-F238E27FC236}">
                  <a16:creationId xmlns:a16="http://schemas.microsoft.com/office/drawing/2014/main" id="{D3A673A3-D9CC-2D7E-EFA2-A6237013345A}"/>
                </a:ext>
              </a:extLst>
            </p:cNvPr>
            <p:cNvGrpSpPr/>
            <p:nvPr/>
          </p:nvGrpSpPr>
          <p:grpSpPr>
            <a:xfrm>
              <a:off x="1481962" y="4646576"/>
              <a:ext cx="728823" cy="556170"/>
              <a:chOff x="1481962" y="4646576"/>
              <a:chExt cx="728823" cy="55617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16FD713E-52FB-4EA6-A08F-B8D3E002E71D}"/>
                      </a:ext>
                    </a:extLst>
                  </p:cNvPr>
                  <p:cNvSpPr txBox="1"/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800" baseline="-25000" dirty="0"/>
                  </a:p>
                </p:txBody>
              </p:sp>
            </mc:Choice>
            <mc:Fallback xmlns="">
              <p:sp>
                <p:nvSpPr>
                  <p:cNvPr id="24" name="TextBox 23">
                    <a:extLst>
                      <a:ext uri="{FF2B5EF4-FFF2-40B4-BE49-F238E27FC236}">
                        <a16:creationId xmlns:a16="http://schemas.microsoft.com/office/drawing/2014/main" id="{16FD713E-52FB-4EA6-A08F-B8D3E002E71D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blipFill>
                    <a:blip r:embed="rId2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17" name="Straight Arrow Connector 16">
                <a:extLst>
                  <a:ext uri="{FF2B5EF4-FFF2-40B4-BE49-F238E27FC236}">
                    <a16:creationId xmlns:a16="http://schemas.microsoft.com/office/drawing/2014/main" id="{82ABCCEA-8214-D6E6-8A91-9A06D196258F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4522" y="4646576"/>
                <a:ext cx="483704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1" name="Group 20">
              <a:extLst>
                <a:ext uri="{FF2B5EF4-FFF2-40B4-BE49-F238E27FC236}">
                  <a16:creationId xmlns:a16="http://schemas.microsoft.com/office/drawing/2014/main" id="{F26F4B3A-19D1-7AD6-BCC6-FA71142E4B8D}"/>
                </a:ext>
              </a:extLst>
            </p:cNvPr>
            <p:cNvGrpSpPr/>
            <p:nvPr/>
          </p:nvGrpSpPr>
          <p:grpSpPr>
            <a:xfrm>
              <a:off x="1999383" y="4668020"/>
              <a:ext cx="728823" cy="556170"/>
              <a:chOff x="1481962" y="4646576"/>
              <a:chExt cx="728823" cy="55617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F38697DE-014C-17C4-A5FA-520C8208729C}"/>
                      </a:ext>
                    </a:extLst>
                  </p:cNvPr>
                  <p:cNvSpPr txBox="1"/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800" baseline="-25000" dirty="0"/>
                  </a:p>
                </p:txBody>
              </p:sp>
            </mc:Choice>
            <mc:Fallback xmlns="">
              <p:sp>
                <p:nvSpPr>
                  <p:cNvPr id="22" name="TextBox 21">
                    <a:extLst>
                      <a:ext uri="{FF2B5EF4-FFF2-40B4-BE49-F238E27FC236}">
                        <a16:creationId xmlns:a16="http://schemas.microsoft.com/office/drawing/2014/main" id="{F38697DE-014C-17C4-A5FA-520C8208729C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blipFill>
                    <a:blip r:embed="rId3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3" name="Straight Arrow Connector 22">
                <a:extLst>
                  <a:ext uri="{FF2B5EF4-FFF2-40B4-BE49-F238E27FC236}">
                    <a16:creationId xmlns:a16="http://schemas.microsoft.com/office/drawing/2014/main" id="{2423F543-14DD-7407-B326-C7F8744E1CE8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4522" y="4646576"/>
                <a:ext cx="483704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BB7B49CD-02D8-0EF7-4A1B-D5839E5E2A06}"/>
                </a:ext>
              </a:extLst>
            </p:cNvPr>
            <p:cNvGrpSpPr/>
            <p:nvPr/>
          </p:nvGrpSpPr>
          <p:grpSpPr>
            <a:xfrm>
              <a:off x="2498187" y="4658867"/>
              <a:ext cx="728823" cy="556170"/>
              <a:chOff x="1481962" y="4646576"/>
              <a:chExt cx="728823" cy="556170"/>
            </a:xfrm>
          </p:grpSpPr>
          <mc:AlternateContent xmlns:mc="http://schemas.openxmlformats.org/markup-compatibility/2006" xmlns:a14="http://schemas.microsoft.com/office/drawing/2010/main">
            <mc:Choice Requires="a14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94BC111C-7804-00B6-A3EF-7D4B3794E5AF}"/>
                      </a:ext>
                    </a:extLst>
                  </p:cNvPr>
                  <p:cNvSpPr txBox="1"/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pPr/>
                    <a14:m>
                      <m:oMathPara xmlns:m="http://schemas.openxmlformats.org/officeDocument/2006/math">
                        <m:oMathParaPr>
                          <m:jc m:val="centerGroup"/>
                        </m:oMathParaPr>
                        <m:oMath xmlns:m="http://schemas.openxmlformats.org/officeDocument/2006/math"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𝜕</m:t>
                          </m:r>
                          <m:r>
                            <a:rPr lang="en-GB" sz="2800" i="1" dirty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𝑥</m:t>
                          </m:r>
                        </m:oMath>
                      </m:oMathPara>
                    </a14:m>
                    <a:endParaRPr lang="en-GB" sz="2800" baseline="-25000" dirty="0"/>
                  </a:p>
                </p:txBody>
              </p:sp>
            </mc:Choice>
            <mc:Fallback xmlns="">
              <p:sp>
                <p:nvSpPr>
                  <p:cNvPr id="26" name="TextBox 25">
                    <a:extLst>
                      <a:ext uri="{FF2B5EF4-FFF2-40B4-BE49-F238E27FC236}">
                        <a16:creationId xmlns:a16="http://schemas.microsoft.com/office/drawing/2014/main" id="{94BC111C-7804-00B6-A3EF-7D4B3794E5AF}"/>
                      </a:ext>
                    </a:extLst>
                  </p:cNvPr>
                  <p:cNvSpPr txBox="1">
                    <a:spLocks noRot="1" noChangeAspect="1" noMove="1" noResize="1" noEditPoints="1" noAdjustHandles="1" noChangeArrowheads="1" noChangeShapeType="1" noTextEdit="1"/>
                  </p:cNvSpPr>
                  <p:nvPr/>
                </p:nvSpPr>
                <p:spPr>
                  <a:xfrm>
                    <a:off x="1481962" y="4689464"/>
                    <a:ext cx="728823" cy="513282"/>
                  </a:xfrm>
                  <a:prstGeom prst="rect">
                    <a:avLst/>
                  </a:prstGeom>
                  <a:blipFill>
                    <a:blip r:embed="rId4"/>
                    <a:stretch>
                      <a:fillRect/>
                    </a:stretch>
                  </a:blipFill>
                </p:spPr>
                <p:txBody>
                  <a:bodyPr/>
                  <a:lstStyle/>
                  <a:p>
                    <a:r>
                      <a:rPr lang="en-GB">
                        <a:noFill/>
                      </a:rPr>
                      <a:t> </a:t>
                    </a:r>
                  </a:p>
                </p:txBody>
              </p:sp>
            </mc:Fallback>
          </mc:AlternateContent>
          <p:cxnSp>
            <p:nvCxnSpPr>
              <p:cNvPr id="27" name="Straight Arrow Connector 26">
                <a:extLst>
                  <a:ext uri="{FF2B5EF4-FFF2-40B4-BE49-F238E27FC236}">
                    <a16:creationId xmlns:a16="http://schemas.microsoft.com/office/drawing/2014/main" id="{6A393EE8-9D5C-3FBB-FE25-589DCD2C0C8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1604522" y="4646576"/>
                <a:ext cx="483704" cy="0"/>
              </a:xfrm>
              <a:prstGeom prst="straightConnector1">
                <a:avLst/>
              </a:prstGeom>
              <a:ln w="25400">
                <a:solidFill>
                  <a:schemeClr val="tx1"/>
                </a:solidFill>
                <a:headEnd type="arrow"/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989FEFDD-8ED8-2FD1-8299-9681E0653531}"/>
              </a:ext>
            </a:extLst>
          </p:cNvPr>
          <p:cNvCxnSpPr/>
          <p:nvPr/>
        </p:nvCxnSpPr>
        <p:spPr>
          <a:xfrm flipV="1">
            <a:off x="6630374" y="1517871"/>
            <a:ext cx="0" cy="3124702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6E1B78B9-DC2B-95F8-9C5D-415843D6846A}"/>
              </a:ext>
            </a:extLst>
          </p:cNvPr>
          <p:cNvCxnSpPr/>
          <p:nvPr/>
        </p:nvCxnSpPr>
        <p:spPr>
          <a:xfrm>
            <a:off x="6630374" y="4642573"/>
            <a:ext cx="4384197" cy="0"/>
          </a:xfrm>
          <a:prstGeom prst="straightConnector1">
            <a:avLst/>
          </a:prstGeom>
          <a:ln>
            <a:tailEnd type="arrow"/>
          </a:ln>
          <a:effectLst/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7" name="Freeform 5">
            <a:extLst>
              <a:ext uri="{FF2B5EF4-FFF2-40B4-BE49-F238E27FC236}">
                <a16:creationId xmlns:a16="http://schemas.microsoft.com/office/drawing/2014/main" id="{53EBCED6-05D3-9ACC-CCFD-D4B52967003B}"/>
              </a:ext>
            </a:extLst>
          </p:cNvPr>
          <p:cNvSpPr/>
          <p:nvPr/>
        </p:nvSpPr>
        <p:spPr>
          <a:xfrm>
            <a:off x="5989752" y="1877755"/>
            <a:ext cx="4749551" cy="1379291"/>
          </a:xfrm>
          <a:custGeom>
            <a:avLst/>
            <a:gdLst>
              <a:gd name="connsiteX0" fmla="*/ 0 w 5772647"/>
              <a:gd name="connsiteY0" fmla="*/ 2075290 h 2129624"/>
              <a:gd name="connsiteX1" fmla="*/ 1590261 w 5772647"/>
              <a:gd name="connsiteY1" fmla="*/ 2011680 h 2129624"/>
              <a:gd name="connsiteX2" fmla="*/ 3784821 w 5772647"/>
              <a:gd name="connsiteY2" fmla="*/ 1367624 h 2129624"/>
              <a:gd name="connsiteX3" fmla="*/ 5287618 w 5772647"/>
              <a:gd name="connsiteY3" fmla="*/ 524786 h 2129624"/>
              <a:gd name="connsiteX4" fmla="*/ 5772647 w 5772647"/>
              <a:gd name="connsiteY4" fmla="*/ 0 h 212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72647" h="2129624">
                <a:moveTo>
                  <a:pt x="0" y="2075290"/>
                </a:moveTo>
                <a:cubicBezTo>
                  <a:pt x="479729" y="2102457"/>
                  <a:pt x="959458" y="2129624"/>
                  <a:pt x="1590261" y="2011680"/>
                </a:cubicBezTo>
                <a:cubicBezTo>
                  <a:pt x="2221065" y="1893736"/>
                  <a:pt x="3168595" y="1615440"/>
                  <a:pt x="3784821" y="1367624"/>
                </a:cubicBezTo>
                <a:cubicBezTo>
                  <a:pt x="4401047" y="1119808"/>
                  <a:pt x="4956314" y="752723"/>
                  <a:pt x="5287618" y="524786"/>
                </a:cubicBezTo>
                <a:cubicBezTo>
                  <a:pt x="5618922" y="296849"/>
                  <a:pt x="5695784" y="148424"/>
                  <a:pt x="5772647" y="0"/>
                </a:cubicBezTo>
              </a:path>
            </a:pathLst>
          </a:cu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7D151A83-A131-644F-B08F-BFBAD803537A}"/>
              </a:ext>
            </a:extLst>
          </p:cNvPr>
          <p:cNvCxnSpPr/>
          <p:nvPr/>
        </p:nvCxnSpPr>
        <p:spPr>
          <a:xfrm>
            <a:off x="7459817" y="3196815"/>
            <a:ext cx="2937" cy="1428705"/>
          </a:xfrm>
          <a:prstGeom prst="line">
            <a:avLst/>
          </a:prstGeom>
          <a:ln>
            <a:prstDash val="sysDot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9" name="Rectangle 38">
            <a:extLst>
              <a:ext uri="{FF2B5EF4-FFF2-40B4-BE49-F238E27FC236}">
                <a16:creationId xmlns:a16="http://schemas.microsoft.com/office/drawing/2014/main" id="{84808BCD-17A9-1B51-DBCA-C0CF0F3FB1F5}"/>
              </a:ext>
            </a:extLst>
          </p:cNvPr>
          <p:cNvSpPr/>
          <p:nvPr/>
        </p:nvSpPr>
        <p:spPr>
          <a:xfrm>
            <a:off x="7459815" y="3168831"/>
            <a:ext cx="399554" cy="1473735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79E97E7-C73F-E751-0335-5412A0312ECA}"/>
              </a:ext>
            </a:extLst>
          </p:cNvPr>
          <p:cNvSpPr/>
          <p:nvPr/>
        </p:nvSpPr>
        <p:spPr>
          <a:xfrm>
            <a:off x="8255990" y="2984741"/>
            <a:ext cx="416187" cy="1657827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2B62D335-7C45-1045-36C0-1A2F0F3FADA0}"/>
              </a:ext>
            </a:extLst>
          </p:cNvPr>
          <p:cNvSpPr/>
          <p:nvPr/>
        </p:nvSpPr>
        <p:spPr>
          <a:xfrm>
            <a:off x="9019204" y="2839621"/>
            <a:ext cx="349080" cy="180294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42" name="Group 41">
            <a:extLst>
              <a:ext uri="{FF2B5EF4-FFF2-40B4-BE49-F238E27FC236}">
                <a16:creationId xmlns:a16="http://schemas.microsoft.com/office/drawing/2014/main" id="{C1937741-F095-44C4-650B-6224F3BA416E}"/>
              </a:ext>
            </a:extLst>
          </p:cNvPr>
          <p:cNvGrpSpPr/>
          <p:nvPr/>
        </p:nvGrpSpPr>
        <p:grpSpPr>
          <a:xfrm>
            <a:off x="7320308" y="4789654"/>
            <a:ext cx="605236" cy="455159"/>
            <a:chOff x="1555306" y="4567016"/>
            <a:chExt cx="383460" cy="299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BE6CC23-2703-CBFB-8C93-C132BCF8C32D}"/>
                    </a:ext>
                  </a:extLst>
                </p:cNvPr>
                <p:cNvSpPr txBox="1"/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baseline="-25000" dirty="0"/>
                </a:p>
              </p:txBody>
            </p:sp>
          </mc:Choice>
          <mc:Fallback xmlns="">
            <p:sp>
              <p:nvSpPr>
                <p:cNvPr id="49" name="TextBox 48">
                  <a:extLst>
                    <a:ext uri="{FF2B5EF4-FFF2-40B4-BE49-F238E27FC236}">
                      <a16:creationId xmlns:a16="http://schemas.microsoft.com/office/drawing/2014/main" id="{6BE6CC23-2703-CBFB-8C93-C132BCF8C32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blipFill>
                  <a:blip r:embed="rId5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0" name="Straight Arrow Connector 49">
              <a:extLst>
                <a:ext uri="{FF2B5EF4-FFF2-40B4-BE49-F238E27FC236}">
                  <a16:creationId xmlns:a16="http://schemas.microsoft.com/office/drawing/2014/main" id="{99B8AA43-0B6E-2C1B-E9D2-EAB10E4471AB}"/>
                </a:ext>
              </a:extLst>
            </p:cNvPr>
            <p:cNvCxnSpPr>
              <a:cxnSpLocks/>
            </p:cNvCxnSpPr>
            <p:nvPr/>
          </p:nvCxnSpPr>
          <p:spPr>
            <a:xfrm>
              <a:off x="1628652" y="4567016"/>
              <a:ext cx="2367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1" name="Rectangle 50">
            <a:extLst>
              <a:ext uri="{FF2B5EF4-FFF2-40B4-BE49-F238E27FC236}">
                <a16:creationId xmlns:a16="http://schemas.microsoft.com/office/drawing/2014/main" id="{6C051CA6-C9B7-E028-5D82-998184EC78AB}"/>
              </a:ext>
            </a:extLst>
          </p:cNvPr>
          <p:cNvSpPr/>
          <p:nvPr/>
        </p:nvSpPr>
        <p:spPr>
          <a:xfrm>
            <a:off x="7859371" y="3094009"/>
            <a:ext cx="416186" cy="1548558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00D90FE0-B240-06C1-9337-6A28B4B9B7A0}"/>
              </a:ext>
            </a:extLst>
          </p:cNvPr>
          <p:cNvSpPr/>
          <p:nvPr/>
        </p:nvSpPr>
        <p:spPr>
          <a:xfrm>
            <a:off x="8661933" y="2886975"/>
            <a:ext cx="373706" cy="1762540"/>
          </a:xfrm>
          <a:prstGeom prst="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54" name="Group 53">
            <a:extLst>
              <a:ext uri="{FF2B5EF4-FFF2-40B4-BE49-F238E27FC236}">
                <a16:creationId xmlns:a16="http://schemas.microsoft.com/office/drawing/2014/main" id="{F17A726C-2882-8434-A9C9-DF8D6058D89A}"/>
              </a:ext>
            </a:extLst>
          </p:cNvPr>
          <p:cNvGrpSpPr/>
          <p:nvPr/>
        </p:nvGrpSpPr>
        <p:grpSpPr>
          <a:xfrm>
            <a:off x="7759291" y="4789654"/>
            <a:ext cx="605236" cy="455159"/>
            <a:chOff x="1555306" y="4567016"/>
            <a:chExt cx="383460" cy="299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EAD0E9AB-1823-6522-DA4E-04FA0BDF4F1D}"/>
                    </a:ext>
                  </a:extLst>
                </p:cNvPr>
                <p:cNvSpPr txBox="1"/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baseline="-25000" dirty="0"/>
                </a:p>
              </p:txBody>
            </p:sp>
          </mc:Choice>
          <mc:Fallback xmlns="">
            <p:sp>
              <p:nvSpPr>
                <p:cNvPr id="55" name="TextBox 54">
                  <a:extLst>
                    <a:ext uri="{FF2B5EF4-FFF2-40B4-BE49-F238E27FC236}">
                      <a16:creationId xmlns:a16="http://schemas.microsoft.com/office/drawing/2014/main" id="{EAD0E9AB-1823-6522-DA4E-04FA0BDF4F1D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blipFill>
                  <a:blip r:embed="rId6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6" name="Straight Arrow Connector 55">
              <a:extLst>
                <a:ext uri="{FF2B5EF4-FFF2-40B4-BE49-F238E27FC236}">
                  <a16:creationId xmlns:a16="http://schemas.microsoft.com/office/drawing/2014/main" id="{8B0057C3-A356-7CDB-B8B0-B3E691AC1A91}"/>
                </a:ext>
              </a:extLst>
            </p:cNvPr>
            <p:cNvCxnSpPr>
              <a:cxnSpLocks/>
            </p:cNvCxnSpPr>
            <p:nvPr/>
          </p:nvCxnSpPr>
          <p:spPr>
            <a:xfrm>
              <a:off x="1628652" y="4567016"/>
              <a:ext cx="2367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57" name="Group 56">
            <a:extLst>
              <a:ext uri="{FF2B5EF4-FFF2-40B4-BE49-F238E27FC236}">
                <a16:creationId xmlns:a16="http://schemas.microsoft.com/office/drawing/2014/main" id="{ECE67E27-53CA-DE8A-F88C-6255DA766CBA}"/>
              </a:ext>
            </a:extLst>
          </p:cNvPr>
          <p:cNvGrpSpPr/>
          <p:nvPr/>
        </p:nvGrpSpPr>
        <p:grpSpPr>
          <a:xfrm>
            <a:off x="8161465" y="4779643"/>
            <a:ext cx="605236" cy="455159"/>
            <a:chOff x="1555306" y="4567016"/>
            <a:chExt cx="383460" cy="299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57BD788-054A-706D-133A-01A272431595}"/>
                    </a:ext>
                  </a:extLst>
                </p:cNvPr>
                <p:cNvSpPr txBox="1"/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baseline="-25000" dirty="0"/>
                </a:p>
              </p:txBody>
            </p:sp>
          </mc:Choice>
          <mc:Fallback xmlns="">
            <p:sp>
              <p:nvSpPr>
                <p:cNvPr id="58" name="TextBox 57">
                  <a:extLst>
                    <a:ext uri="{FF2B5EF4-FFF2-40B4-BE49-F238E27FC236}">
                      <a16:creationId xmlns:a16="http://schemas.microsoft.com/office/drawing/2014/main" id="{757BD788-054A-706D-133A-01A27243159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blipFill>
                  <a:blip r:embed="rId7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59" name="Straight Arrow Connector 58">
              <a:extLst>
                <a:ext uri="{FF2B5EF4-FFF2-40B4-BE49-F238E27FC236}">
                  <a16:creationId xmlns:a16="http://schemas.microsoft.com/office/drawing/2014/main" id="{D2623C9C-4475-A546-20F8-A1E855535C4E}"/>
                </a:ext>
              </a:extLst>
            </p:cNvPr>
            <p:cNvCxnSpPr>
              <a:cxnSpLocks/>
            </p:cNvCxnSpPr>
            <p:nvPr/>
          </p:nvCxnSpPr>
          <p:spPr>
            <a:xfrm>
              <a:off x="1628652" y="4567016"/>
              <a:ext cx="2367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0" name="Group 59">
            <a:extLst>
              <a:ext uri="{FF2B5EF4-FFF2-40B4-BE49-F238E27FC236}">
                <a16:creationId xmlns:a16="http://schemas.microsoft.com/office/drawing/2014/main" id="{B246F5AB-E18E-BDAE-4A56-2360E6EB9DF0}"/>
              </a:ext>
            </a:extLst>
          </p:cNvPr>
          <p:cNvGrpSpPr/>
          <p:nvPr/>
        </p:nvGrpSpPr>
        <p:grpSpPr>
          <a:xfrm>
            <a:off x="8529323" y="4779643"/>
            <a:ext cx="605236" cy="455159"/>
            <a:chOff x="1555306" y="4567016"/>
            <a:chExt cx="383460" cy="299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C8B4914E-DECF-E65A-D2B0-0F5B795BFDE5}"/>
                    </a:ext>
                  </a:extLst>
                </p:cNvPr>
                <p:cNvSpPr txBox="1"/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baseline="-25000" dirty="0"/>
                </a:p>
              </p:txBody>
            </p:sp>
          </mc:Choice>
          <mc:Fallback xmlns="">
            <p:sp>
              <p:nvSpPr>
                <p:cNvPr id="61" name="TextBox 60">
                  <a:extLst>
                    <a:ext uri="{FF2B5EF4-FFF2-40B4-BE49-F238E27FC236}">
                      <a16:creationId xmlns:a16="http://schemas.microsoft.com/office/drawing/2014/main" id="{C8B4914E-DECF-E65A-D2B0-0F5B795BFDE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2" name="Straight Arrow Connector 61">
              <a:extLst>
                <a:ext uri="{FF2B5EF4-FFF2-40B4-BE49-F238E27FC236}">
                  <a16:creationId xmlns:a16="http://schemas.microsoft.com/office/drawing/2014/main" id="{2A6D90C0-0DE4-2770-3ABD-3A18151561C7}"/>
                </a:ext>
              </a:extLst>
            </p:cNvPr>
            <p:cNvCxnSpPr>
              <a:cxnSpLocks/>
            </p:cNvCxnSpPr>
            <p:nvPr/>
          </p:nvCxnSpPr>
          <p:spPr>
            <a:xfrm>
              <a:off x="1628652" y="4567016"/>
              <a:ext cx="2367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63" name="Group 62">
            <a:extLst>
              <a:ext uri="{FF2B5EF4-FFF2-40B4-BE49-F238E27FC236}">
                <a16:creationId xmlns:a16="http://schemas.microsoft.com/office/drawing/2014/main" id="{EDD69AB9-76E7-D0DA-CFD1-27CC66AC2FEA}"/>
              </a:ext>
            </a:extLst>
          </p:cNvPr>
          <p:cNvGrpSpPr/>
          <p:nvPr/>
        </p:nvGrpSpPr>
        <p:grpSpPr>
          <a:xfrm>
            <a:off x="8903487" y="4789654"/>
            <a:ext cx="605236" cy="455159"/>
            <a:chOff x="1555306" y="4567016"/>
            <a:chExt cx="383460" cy="299846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DB0A979-9DB1-EC5C-EE9A-5E25A2F48D85}"/>
                    </a:ext>
                  </a:extLst>
                </p:cNvPr>
                <p:cNvSpPr txBox="1"/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𝜕</m:t>
                        </m:r>
                        <m:r>
                          <a:rPr lang="en-GB" sz="2000" i="1" dirty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oMath>
                    </m:oMathPara>
                  </a14:m>
                  <a:endParaRPr lang="en-GB" sz="2000" baseline="-25000" dirty="0"/>
                </a:p>
              </p:txBody>
            </p:sp>
          </mc:Choice>
          <mc:Fallback xmlns="">
            <p:sp>
              <p:nvSpPr>
                <p:cNvPr id="64" name="TextBox 63">
                  <a:extLst>
                    <a:ext uri="{FF2B5EF4-FFF2-40B4-BE49-F238E27FC236}">
                      <a16:creationId xmlns:a16="http://schemas.microsoft.com/office/drawing/2014/main" id="{9DB0A979-9DB1-EC5C-EE9A-5E25A2F48D85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555306" y="4607969"/>
                  <a:ext cx="383460" cy="258893"/>
                </a:xfrm>
                <a:prstGeom prst="rect">
                  <a:avLst/>
                </a:prstGeom>
                <a:blipFill>
                  <a:blip r:embed="rId9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5" name="Straight Arrow Connector 64">
              <a:extLst>
                <a:ext uri="{FF2B5EF4-FFF2-40B4-BE49-F238E27FC236}">
                  <a16:creationId xmlns:a16="http://schemas.microsoft.com/office/drawing/2014/main" id="{DE87B068-C60D-5F50-2918-B3977C67219D}"/>
                </a:ext>
              </a:extLst>
            </p:cNvPr>
            <p:cNvCxnSpPr>
              <a:cxnSpLocks/>
            </p:cNvCxnSpPr>
            <p:nvPr/>
          </p:nvCxnSpPr>
          <p:spPr>
            <a:xfrm>
              <a:off x="1628652" y="4567016"/>
              <a:ext cx="23677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7047715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37" grpId="0" animBg="1"/>
      <p:bldP spid="39" grpId="0" animBg="1"/>
      <p:bldP spid="40" grpId="0" animBg="1"/>
      <p:bldP spid="41" grpId="0" animBg="1"/>
      <p:bldP spid="51" grpId="0" animBg="1"/>
      <p:bldP spid="5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F9BBEB-4FB2-49E5-8D17-355CBA9DE14F}"/>
                  </a:ext>
                </a:extLst>
              </p:cNvPr>
              <p:cNvSpPr txBox="1"/>
              <p:nvPr/>
            </p:nvSpPr>
            <p:spPr>
              <a:xfrm>
                <a:off x="5187823" y="2032279"/>
                <a:ext cx="6374725" cy="174323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00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sz="40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𝐿𝑒𝑛𝑔𝑡h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)(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𝑤𝑖𝑑𝑡h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DF9BBEB-4FB2-49E5-8D17-355CBA9DE14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87823" y="2032279"/>
                <a:ext cx="6374725" cy="1743234"/>
              </a:xfrm>
              <a:prstGeom prst="rect">
                <a:avLst/>
              </a:prstGeo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807EE6DD-0B16-B441-C6B9-71F223793C23}"/>
              </a:ext>
            </a:extLst>
          </p:cNvPr>
          <p:cNvGrpSpPr/>
          <p:nvPr/>
        </p:nvGrpSpPr>
        <p:grpSpPr>
          <a:xfrm>
            <a:off x="802319" y="3457184"/>
            <a:ext cx="4327741" cy="3262553"/>
            <a:chOff x="802319" y="3457184"/>
            <a:chExt cx="4327741" cy="326255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39DF8F08-737B-24D6-4674-522D409F7260}"/>
                </a:ext>
              </a:extLst>
            </p:cNvPr>
            <p:cNvGrpSpPr/>
            <p:nvPr/>
          </p:nvGrpSpPr>
          <p:grpSpPr>
            <a:xfrm>
              <a:off x="802319" y="3457184"/>
              <a:ext cx="4327741" cy="3262553"/>
              <a:chOff x="1063111" y="958641"/>
              <a:chExt cx="3183581" cy="2429839"/>
            </a:xfrm>
          </p:grpSpPr>
          <p:grpSp>
            <p:nvGrpSpPr>
              <p:cNvPr id="7" name="Group 6">
                <a:extLst>
                  <a:ext uri="{FF2B5EF4-FFF2-40B4-BE49-F238E27FC236}">
                    <a16:creationId xmlns:a16="http://schemas.microsoft.com/office/drawing/2014/main" id="{CD424EAC-3F18-40C1-AA95-98F2955B7CD2}"/>
                  </a:ext>
                </a:extLst>
              </p:cNvPr>
              <p:cNvGrpSpPr/>
              <p:nvPr/>
            </p:nvGrpSpPr>
            <p:grpSpPr>
              <a:xfrm>
                <a:off x="1063111" y="958641"/>
                <a:ext cx="3183581" cy="2429839"/>
                <a:chOff x="-267766" y="1108445"/>
                <a:chExt cx="6107211" cy="5694946"/>
              </a:xfrm>
            </p:grpSpPr>
            <p:cxnSp>
              <p:nvCxnSpPr>
                <p:cNvPr id="11" name="Straight Arrow Connector 10">
                  <a:extLst>
                    <a:ext uri="{FF2B5EF4-FFF2-40B4-BE49-F238E27FC236}">
                      <a16:creationId xmlns:a16="http://schemas.microsoft.com/office/drawing/2014/main" id="{D71D42DC-EF17-4035-8273-DBC89D08AE66}"/>
                    </a:ext>
                  </a:extLst>
                </p:cNvPr>
                <p:cNvCxnSpPr/>
                <p:nvPr/>
              </p:nvCxnSpPr>
              <p:spPr>
                <a:xfrm flipV="1">
                  <a:off x="510853" y="1108445"/>
                  <a:ext cx="0" cy="4824536"/>
                </a:xfrm>
                <a:prstGeom prst="straightConnector1">
                  <a:avLst/>
                </a:prstGeom>
                <a:ln>
                  <a:tailEnd type="arrow"/>
                </a:ln>
                <a:effectLst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cxnSp>
              <p:nvCxnSpPr>
                <p:cNvPr id="12" name="Straight Arrow Connector 11">
                  <a:extLst>
                    <a:ext uri="{FF2B5EF4-FFF2-40B4-BE49-F238E27FC236}">
                      <a16:creationId xmlns:a16="http://schemas.microsoft.com/office/drawing/2014/main" id="{92F18BA2-4190-4291-8902-65B543A18AC0}"/>
                    </a:ext>
                  </a:extLst>
                </p:cNvPr>
                <p:cNvCxnSpPr/>
                <p:nvPr/>
              </p:nvCxnSpPr>
              <p:spPr>
                <a:xfrm>
                  <a:off x="510853" y="5932981"/>
                  <a:ext cx="5328592" cy="0"/>
                </a:xfrm>
                <a:prstGeom prst="straightConnector1">
                  <a:avLst/>
                </a:prstGeom>
                <a:ln>
                  <a:tailEnd type="arrow"/>
                </a:ln>
                <a:effectLst/>
              </p:spPr>
              <p:style>
                <a:lnRef idx="3">
                  <a:schemeClr val="dk1"/>
                </a:lnRef>
                <a:fillRef idx="0">
                  <a:schemeClr val="dk1"/>
                </a:fillRef>
                <a:effectRef idx="2">
                  <a:schemeClr val="dk1"/>
                </a:effectRef>
                <a:fontRef idx="minor">
                  <a:schemeClr val="tx1"/>
                </a:fontRef>
              </p:style>
            </p:cxnSp>
            <p:sp>
              <p:nvSpPr>
                <p:cNvPr id="13" name="Freeform 5">
                  <a:extLst>
                    <a:ext uri="{FF2B5EF4-FFF2-40B4-BE49-F238E27FC236}">
                      <a16:creationId xmlns:a16="http://schemas.microsoft.com/office/drawing/2014/main" id="{5C0E6823-C8AE-4E23-BB80-4A967402F3C1}"/>
                    </a:ext>
                  </a:extLst>
                </p:cNvPr>
                <p:cNvSpPr/>
                <p:nvPr/>
              </p:nvSpPr>
              <p:spPr>
                <a:xfrm>
                  <a:off x="-267766" y="1664104"/>
                  <a:ext cx="5772647" cy="2129625"/>
                </a:xfrm>
                <a:custGeom>
                  <a:avLst/>
                  <a:gdLst>
                    <a:gd name="connsiteX0" fmla="*/ 0 w 5772647"/>
                    <a:gd name="connsiteY0" fmla="*/ 2075290 h 2129624"/>
                    <a:gd name="connsiteX1" fmla="*/ 1590261 w 5772647"/>
                    <a:gd name="connsiteY1" fmla="*/ 2011680 h 2129624"/>
                    <a:gd name="connsiteX2" fmla="*/ 3784821 w 5772647"/>
                    <a:gd name="connsiteY2" fmla="*/ 1367624 h 2129624"/>
                    <a:gd name="connsiteX3" fmla="*/ 5287618 w 5772647"/>
                    <a:gd name="connsiteY3" fmla="*/ 524786 h 2129624"/>
                    <a:gd name="connsiteX4" fmla="*/ 5772647 w 5772647"/>
                    <a:gd name="connsiteY4" fmla="*/ 0 h 21296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5772647" h="2129624">
                      <a:moveTo>
                        <a:pt x="0" y="2075290"/>
                      </a:moveTo>
                      <a:cubicBezTo>
                        <a:pt x="479729" y="2102457"/>
                        <a:pt x="959458" y="2129624"/>
                        <a:pt x="1590261" y="2011680"/>
                      </a:cubicBezTo>
                      <a:cubicBezTo>
                        <a:pt x="2221065" y="1893736"/>
                        <a:pt x="3168595" y="1615440"/>
                        <a:pt x="3784821" y="1367624"/>
                      </a:cubicBezTo>
                      <a:cubicBezTo>
                        <a:pt x="4401047" y="1119808"/>
                        <a:pt x="4956314" y="752723"/>
                        <a:pt x="5287618" y="524786"/>
                      </a:cubicBezTo>
                      <a:cubicBezTo>
                        <a:pt x="5618922" y="296849"/>
                        <a:pt x="5695784" y="148424"/>
                        <a:pt x="5772647" y="0"/>
                      </a:cubicBezTo>
                    </a:path>
                  </a:pathLst>
                </a:custGeom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  <p:txBody>
                <a:bodyPr rtlCol="0" anchor="ctr"/>
                <a:lstStyle/>
                <a:p>
                  <a:pPr algn="ctr"/>
                  <a:endParaRPr lang="en-GB" sz="2800"/>
                </a:p>
              </p:txBody>
            </p:sp>
            <p:cxnSp>
              <p:nvCxnSpPr>
                <p:cNvPr id="14" name="Straight Connector 13">
                  <a:extLst>
                    <a:ext uri="{FF2B5EF4-FFF2-40B4-BE49-F238E27FC236}">
                      <a16:creationId xmlns:a16="http://schemas.microsoft.com/office/drawing/2014/main" id="{746F5B70-7FB8-44FB-AAA7-3B1C8E770157}"/>
                    </a:ext>
                  </a:extLst>
                </p:cNvPr>
                <p:cNvCxnSpPr/>
                <p:nvPr/>
              </p:nvCxnSpPr>
              <p:spPr>
                <a:xfrm>
                  <a:off x="1518965" y="3700733"/>
                  <a:ext cx="3570" cy="2205919"/>
                </a:xfrm>
                <a:prstGeom prst="line">
                  <a:avLst/>
                </a:prstGeom>
                <a:ln>
                  <a:prstDash val="sysDot"/>
                </a:ln>
              </p:spPr>
              <p:style>
                <a:lnRef idx="2">
                  <a:schemeClr val="dk1"/>
                </a:lnRef>
                <a:fillRef idx="0">
                  <a:schemeClr val="dk1"/>
                </a:fillRef>
                <a:effectRef idx="1">
                  <a:schemeClr val="dk1"/>
                </a:effectRef>
                <a:fontRef idx="minor">
                  <a:schemeClr val="tx1"/>
                </a:fontRef>
              </p:style>
            </p:cxnSp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24" name="TextBox 23">
                      <a:extLst>
                        <a:ext uri="{FF2B5EF4-FFF2-40B4-BE49-F238E27FC236}">
                          <a16:creationId xmlns:a16="http://schemas.microsoft.com/office/drawing/2014/main" id="{16FD713E-52FB-4EA6-A08F-B8D3E002E71D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597860" y="5947481"/>
                      <a:ext cx="775236" cy="855910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GB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GB" sz="2800" i="1" dirty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oMath>
                        </m:oMathPara>
                      </a14:m>
                      <a:endParaRPr lang="en-GB" sz="2800" baseline="-25000" dirty="0"/>
                    </a:p>
                  </p:txBody>
                </p:sp>
              </mc:Choice>
              <mc:Fallback xmlns="">
                <p:sp>
                  <p:nvSpPr>
                    <p:cNvPr id="24" name="TextBox 23">
                      <a:extLst>
                        <a:ext uri="{FF2B5EF4-FFF2-40B4-BE49-F238E27FC236}">
                          <a16:creationId xmlns:a16="http://schemas.microsoft.com/office/drawing/2014/main" id="{16FD713E-52FB-4EA6-A08F-B8D3E002E71D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597860" y="5947481"/>
                      <a:ext cx="775236" cy="855910"/>
                    </a:xfrm>
                    <a:prstGeom prst="rect">
                      <a:avLst/>
                    </a:prstGeom>
                    <a:blipFill>
                      <a:blip r:embed="rId3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</p:grpSp>
          <p:sp>
            <p:nvSpPr>
              <p:cNvPr id="5" name="Rectangle 4">
                <a:extLst>
                  <a:ext uri="{FF2B5EF4-FFF2-40B4-BE49-F238E27FC236}">
                    <a16:creationId xmlns:a16="http://schemas.microsoft.com/office/drawing/2014/main" id="{E8DDF4B8-074D-7FE4-6145-16FB8AD03002}"/>
                  </a:ext>
                </a:extLst>
              </p:cNvPr>
              <p:cNvSpPr/>
              <p:nvPr/>
            </p:nvSpPr>
            <p:spPr>
              <a:xfrm>
                <a:off x="1983963" y="2046246"/>
                <a:ext cx="489904" cy="970854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2800"/>
              </a:p>
            </p:txBody>
          </p:sp>
        </p:grp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95E5E05A-5793-EE97-FD9E-6357B8686BF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943899" y="4957894"/>
              <a:ext cx="0" cy="1271504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arrow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7C48CF9-6F63-EBCE-CCB0-E7EFA26C8F0C}"/>
                    </a:ext>
                  </a:extLst>
                </p:cNvPr>
                <p:cNvSpPr txBox="1"/>
                <p:nvPr/>
              </p:nvSpPr>
              <p:spPr>
                <a:xfrm>
                  <a:off x="1489816" y="5252261"/>
                  <a:ext cx="421468" cy="573427"/>
                </a:xfrm>
                <a:prstGeom prst="rect">
                  <a:avLst/>
                </a:prstGeom>
                <a:noFill/>
              </p:spPr>
              <p:txBody>
                <a:bodyPr wrap="square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32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oMath>
                    </m:oMathPara>
                  </a14:m>
                  <a:endParaRPr lang="en-GB" sz="3200" baseline="-25000" dirty="0"/>
                </a:p>
              </p:txBody>
            </p:sp>
          </mc:Choice>
          <mc:Fallback>
            <p:sp>
              <p:nvSpPr>
                <p:cNvPr id="18" name="TextBox 17">
                  <a:extLst>
                    <a:ext uri="{FF2B5EF4-FFF2-40B4-BE49-F238E27FC236}">
                      <a16:creationId xmlns:a16="http://schemas.microsoft.com/office/drawing/2014/main" id="{17C48CF9-6F63-EBCE-CCB0-E7EFA26C8F0C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1489816" y="5252261"/>
                  <a:ext cx="421468" cy="573427"/>
                </a:xfrm>
                <a:prstGeom prst="rect">
                  <a:avLst/>
                </a:prstGeom>
                <a:blipFill>
                  <a:blip r:embed="rId4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A9FAEE-3FBE-D710-96DD-9F66A618374A}"/>
                  </a:ext>
                </a:extLst>
              </p:cNvPr>
              <p:cNvSpPr txBox="1"/>
              <p:nvPr/>
            </p:nvSpPr>
            <p:spPr>
              <a:xfrm>
                <a:off x="5284946" y="161852"/>
                <a:ext cx="6308435" cy="1568891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36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360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sz="360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𝐴𝑟𝑒𝑎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𝑜𝑓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3600" b="0" i="1" smtClean="0">
                                  <a:latin typeface="Cambria Math" panose="02040503050406030204" pitchFamily="18" charset="0"/>
                                </a:rPr>
                                <m:t>𝑅𝑒𝑐𝑡𝑎𝑛𝑔𝑙𝑒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A3A9FAEE-3FBE-D710-96DD-9F66A61837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84946" y="161852"/>
                <a:ext cx="6308435" cy="1568891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AC31A54-0414-66EA-7D0F-DE210B43EA07}"/>
                  </a:ext>
                </a:extLst>
              </p:cNvPr>
              <p:cNvSpPr txBox="1"/>
              <p:nvPr/>
            </p:nvSpPr>
            <p:spPr>
              <a:xfrm>
                <a:off x="5593028" y="4285228"/>
                <a:ext cx="3007362" cy="174323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0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40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GB" sz="4000" i="1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sub>
                            <m:sup>
                              <m:r>
                                <a:rPr lang="en-GB" sz="4000" i="1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sup>
                            <m:e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000" b="0" i="1" smtClean="0">
                                  <a:latin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40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GB" sz="4000" dirty="0"/>
              </a:p>
            </p:txBody>
          </p:sp>
        </mc:Choice>
        <mc:Fallback>
          <p:sp>
            <p:nvSpPr>
              <p:cNvPr id="45" name="TextBox 44">
                <a:extLst>
                  <a:ext uri="{FF2B5EF4-FFF2-40B4-BE49-F238E27FC236}">
                    <a16:creationId xmlns:a16="http://schemas.microsoft.com/office/drawing/2014/main" id="{FAC31A54-0414-66EA-7D0F-DE210B43EA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3028" y="4285228"/>
                <a:ext cx="3007362" cy="174323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3" name="Group 2">
            <a:extLst>
              <a:ext uri="{FF2B5EF4-FFF2-40B4-BE49-F238E27FC236}">
                <a16:creationId xmlns:a16="http://schemas.microsoft.com/office/drawing/2014/main" id="{67B685B4-0391-7857-AB8D-9D871E1BC181}"/>
              </a:ext>
            </a:extLst>
          </p:cNvPr>
          <p:cNvGrpSpPr/>
          <p:nvPr/>
        </p:nvGrpSpPr>
        <p:grpSpPr>
          <a:xfrm>
            <a:off x="724903" y="258623"/>
            <a:ext cx="4214327" cy="3254625"/>
            <a:chOff x="907783" y="3921919"/>
            <a:chExt cx="3615800" cy="2764685"/>
          </a:xfrm>
        </p:grpSpPr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696ADCF2-3651-78E4-BC2B-CA6072850D65}"/>
                </a:ext>
              </a:extLst>
            </p:cNvPr>
            <p:cNvGrpSpPr/>
            <p:nvPr/>
          </p:nvGrpSpPr>
          <p:grpSpPr>
            <a:xfrm>
              <a:off x="907783" y="3921919"/>
              <a:ext cx="3615800" cy="2764685"/>
              <a:chOff x="712304" y="2411657"/>
              <a:chExt cx="3183581" cy="2959970"/>
            </a:xfrm>
          </p:grpSpPr>
          <p:cxnSp>
            <p:nvCxnSpPr>
              <p:cNvPr id="47" name="Straight Arrow Connector 46">
                <a:extLst>
                  <a:ext uri="{FF2B5EF4-FFF2-40B4-BE49-F238E27FC236}">
                    <a16:creationId xmlns:a16="http://schemas.microsoft.com/office/drawing/2014/main" id="{9C2A1B03-1EA9-B42F-2C63-E444242BB551}"/>
                  </a:ext>
                </a:extLst>
              </p:cNvPr>
              <p:cNvCxnSpPr/>
              <p:nvPr/>
            </p:nvCxnSpPr>
            <p:spPr>
              <a:xfrm flipV="1">
                <a:off x="1118184" y="2411657"/>
                <a:ext cx="0" cy="2058464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cxnSp>
            <p:nvCxnSpPr>
              <p:cNvPr id="48" name="Straight Arrow Connector 47">
                <a:extLst>
                  <a:ext uri="{FF2B5EF4-FFF2-40B4-BE49-F238E27FC236}">
                    <a16:creationId xmlns:a16="http://schemas.microsoft.com/office/drawing/2014/main" id="{F3B0AC88-A8B1-F700-491E-710045BBE323}"/>
                  </a:ext>
                </a:extLst>
              </p:cNvPr>
              <p:cNvCxnSpPr/>
              <p:nvPr/>
            </p:nvCxnSpPr>
            <p:spPr>
              <a:xfrm>
                <a:off x="1118184" y="4470121"/>
                <a:ext cx="2777701" cy="0"/>
              </a:xfrm>
              <a:prstGeom prst="straightConnector1">
                <a:avLst/>
              </a:prstGeom>
              <a:ln>
                <a:tailEnd type="arrow"/>
              </a:ln>
              <a:effectLst/>
            </p:spPr>
            <p:style>
              <a:lnRef idx="3">
                <a:schemeClr val="dk1"/>
              </a:lnRef>
              <a:fillRef idx="0">
                <a:schemeClr val="dk1"/>
              </a:fillRef>
              <a:effectRef idx="2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49" name="Freeform 5">
                <a:extLst>
                  <a:ext uri="{FF2B5EF4-FFF2-40B4-BE49-F238E27FC236}">
                    <a16:creationId xmlns:a16="http://schemas.microsoft.com/office/drawing/2014/main" id="{DDCE965F-BFD4-83FF-4126-C0C7666A02BD}"/>
                  </a:ext>
                </a:extLst>
              </p:cNvPr>
              <p:cNvSpPr/>
              <p:nvPr/>
            </p:nvSpPr>
            <p:spPr>
              <a:xfrm>
                <a:off x="712304" y="2648738"/>
                <a:ext cx="3009179" cy="908637"/>
              </a:xfrm>
              <a:custGeom>
                <a:avLst/>
                <a:gdLst>
                  <a:gd name="connsiteX0" fmla="*/ 0 w 5772647"/>
                  <a:gd name="connsiteY0" fmla="*/ 2075290 h 2129624"/>
                  <a:gd name="connsiteX1" fmla="*/ 1590261 w 5772647"/>
                  <a:gd name="connsiteY1" fmla="*/ 2011680 h 2129624"/>
                  <a:gd name="connsiteX2" fmla="*/ 3784821 w 5772647"/>
                  <a:gd name="connsiteY2" fmla="*/ 1367624 h 2129624"/>
                  <a:gd name="connsiteX3" fmla="*/ 5287618 w 5772647"/>
                  <a:gd name="connsiteY3" fmla="*/ 524786 h 2129624"/>
                  <a:gd name="connsiteX4" fmla="*/ 5772647 w 5772647"/>
                  <a:gd name="connsiteY4" fmla="*/ 0 h 21296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5772647" h="2129624">
                    <a:moveTo>
                      <a:pt x="0" y="2075290"/>
                    </a:moveTo>
                    <a:cubicBezTo>
                      <a:pt x="479729" y="2102457"/>
                      <a:pt x="959458" y="2129624"/>
                      <a:pt x="1590261" y="2011680"/>
                    </a:cubicBezTo>
                    <a:cubicBezTo>
                      <a:pt x="2221065" y="1893736"/>
                      <a:pt x="3168595" y="1615440"/>
                      <a:pt x="3784821" y="1367624"/>
                    </a:cubicBezTo>
                    <a:cubicBezTo>
                      <a:pt x="4401047" y="1119808"/>
                      <a:pt x="4956314" y="752723"/>
                      <a:pt x="5287618" y="524786"/>
                    </a:cubicBezTo>
                    <a:cubicBezTo>
                      <a:pt x="5618922" y="296849"/>
                      <a:pt x="5695784" y="148424"/>
                      <a:pt x="5772647" y="0"/>
                    </a:cubicBezTo>
                  </a:path>
                </a:pathLst>
              </a:custGeom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cxnSp>
            <p:nvCxnSpPr>
              <p:cNvPr id="50" name="Straight Connector 49">
                <a:extLst>
                  <a:ext uri="{FF2B5EF4-FFF2-40B4-BE49-F238E27FC236}">
                    <a16:creationId xmlns:a16="http://schemas.microsoft.com/office/drawing/2014/main" id="{F8153241-AB5C-8B76-AD7E-41B306F3B7A1}"/>
                  </a:ext>
                </a:extLst>
              </p:cNvPr>
              <p:cNvCxnSpPr/>
              <p:nvPr/>
            </p:nvCxnSpPr>
            <p:spPr>
              <a:xfrm>
                <a:off x="1643695" y="3517697"/>
                <a:ext cx="1861" cy="941190"/>
              </a:xfrm>
              <a:prstGeom prst="line">
                <a:avLst/>
              </a:prstGeom>
              <a:ln>
                <a:prstDash val="sysDot"/>
              </a:ln>
            </p:spPr>
            <p:style>
              <a:lnRef idx="2">
                <a:schemeClr val="dk1"/>
              </a:lnRef>
              <a:fillRef idx="0">
                <a:schemeClr val="dk1"/>
              </a:fillRef>
              <a:effectRef idx="1">
                <a:schemeClr val="dk1"/>
              </a:effectRef>
              <a:fontRef idx="minor">
                <a:schemeClr val="tx1"/>
              </a:fontRef>
            </p:style>
          </p:cxnSp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5B964E6B-E90C-E6A6-8F28-F50B85084C14}"/>
                  </a:ext>
                </a:extLst>
              </p:cNvPr>
              <p:cNvSpPr/>
              <p:nvPr/>
            </p:nvSpPr>
            <p:spPr>
              <a:xfrm>
                <a:off x="1633156" y="3499262"/>
                <a:ext cx="489904" cy="970854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4EB12160-7DAD-CB42-1EC8-A5426E05DA2C}"/>
                  </a:ext>
                </a:extLst>
              </p:cNvPr>
              <p:cNvSpPr/>
              <p:nvPr/>
            </p:nvSpPr>
            <p:spPr>
              <a:xfrm>
                <a:off x="2118843" y="3377989"/>
                <a:ext cx="489904" cy="1092129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CC31945-98E9-140E-A6BB-D6AF71F1B5EE}"/>
                  </a:ext>
                </a:extLst>
              </p:cNvPr>
              <p:cNvSpPr/>
              <p:nvPr/>
            </p:nvSpPr>
            <p:spPr>
              <a:xfrm>
                <a:off x="2593115" y="3282388"/>
                <a:ext cx="489904" cy="1187730"/>
              </a:xfrm>
              <a:prstGeom prst="rect">
                <a:avLst/>
              </a:prstGeom>
              <a:solidFill>
                <a:srgbClr val="FFFF00"/>
              </a:solidFill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/>
              </a:p>
            </p:txBody>
          </p:sp>
          <p:grpSp>
            <p:nvGrpSpPr>
              <p:cNvPr id="54" name="Group 53">
                <a:extLst>
                  <a:ext uri="{FF2B5EF4-FFF2-40B4-BE49-F238E27FC236}">
                    <a16:creationId xmlns:a16="http://schemas.microsoft.com/office/drawing/2014/main" id="{44F38B91-A6A8-9D18-C609-C0C70D116A6F}"/>
                  </a:ext>
                </a:extLst>
              </p:cNvPr>
              <p:cNvGrpSpPr/>
              <p:nvPr/>
            </p:nvGrpSpPr>
            <p:grpSpPr>
              <a:xfrm>
                <a:off x="1379400" y="4470115"/>
                <a:ext cx="528590" cy="901512"/>
                <a:chOff x="1379400" y="4470115"/>
                <a:chExt cx="528590" cy="901512"/>
              </a:xfrm>
            </p:grpSpPr>
            <mc:AlternateContent xmlns:mc="http://schemas.openxmlformats.org/markup-compatibility/2006" xmlns:a14="http://schemas.microsoft.com/office/drawing/2010/main">
              <mc:Choice Requires="a14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8DA17B00-B8DD-472E-68E4-C6C42613848B}"/>
                        </a:ext>
                      </a:extLst>
                    </p:cNvPr>
                    <p:cNvSpPr txBox="1"/>
                    <p:nvPr/>
                  </p:nvSpPr>
                  <p:spPr>
                    <a:xfrm>
                      <a:off x="1379400" y="4728243"/>
                      <a:ext cx="528590" cy="643384"/>
                    </a:xfrm>
                    <a:prstGeom prst="rect">
                      <a:avLst/>
                    </a:prstGeom>
                    <a:noFill/>
                  </p:spPr>
                  <p:txBody>
                    <a:bodyPr wrap="square" rtlCol="0">
                      <a:spAutoFit/>
                    </a:bodyPr>
                    <a:lstStyle/>
                    <a:p>
                      <a:pPr/>
                      <a14:m>
                        <m:oMathPara xmlns:m="http://schemas.openxmlformats.org/officeDocument/2006/math">
                          <m:oMathParaPr>
                            <m:jc m:val="centerGroup"/>
                          </m:oMathParaPr>
                          <m:oMath xmlns:m="http://schemas.openxmlformats.org/officeDocument/2006/math">
                            <m:r>
                              <a:rPr lang="en-GB" sz="28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oMath>
                        </m:oMathPara>
                      </a14:m>
                      <a:endParaRPr lang="en-GB" sz="2800" baseline="-25000" dirty="0"/>
                    </a:p>
                  </p:txBody>
                </p:sp>
              </mc:Choice>
              <mc:Fallback xmlns="">
                <p:sp>
                  <p:nvSpPr>
                    <p:cNvPr id="61" name="TextBox 60">
                      <a:extLst>
                        <a:ext uri="{FF2B5EF4-FFF2-40B4-BE49-F238E27FC236}">
                          <a16:creationId xmlns:a16="http://schemas.microsoft.com/office/drawing/2014/main" id="{8DA17B00-B8DD-472E-68E4-C6C42613848B}"/>
                        </a:ext>
                      </a:extLst>
                    </p:cNvPr>
                    <p:cNvSpPr txBox="1">
                      <a:spLocks noRot="1" noChangeAspect="1" noMove="1" noResize="1" noEditPoints="1" noAdjustHandles="1" noChangeArrowheads="1" noChangeShapeType="1" noTextEdit="1"/>
                    </p:cNvSpPr>
                    <p:nvPr/>
                  </p:nvSpPr>
                  <p:spPr>
                    <a:xfrm>
                      <a:off x="1379400" y="4728243"/>
                      <a:ext cx="528590" cy="643384"/>
                    </a:xfrm>
                    <a:prstGeom prst="rect">
                      <a:avLst/>
                    </a:prstGeom>
                    <a:blipFill>
                      <a:blip r:embed="rId7"/>
                      <a:stretch>
                        <a:fillRect/>
                      </a:stretch>
                    </a:blipFill>
                  </p:spPr>
                  <p:txBody>
                    <a:bodyPr/>
                    <a:lstStyle/>
                    <a:p>
                      <a:r>
                        <a:rPr lang="en-GB">
                          <a:noFill/>
                        </a:rPr>
                        <a:t> </a:t>
                      </a:r>
                    </a:p>
                  </p:txBody>
                </p:sp>
              </mc:Fallback>
            </mc:AlternateContent>
            <p:cxnSp>
              <p:nvCxnSpPr>
                <p:cNvPr id="62" name="Straight Arrow Connector 61">
                  <a:extLst>
                    <a:ext uri="{FF2B5EF4-FFF2-40B4-BE49-F238E27FC236}">
                      <a16:creationId xmlns:a16="http://schemas.microsoft.com/office/drawing/2014/main" id="{7F4061C1-E803-4B9D-14F5-DDEA53E85141}"/>
                    </a:ext>
                  </a:extLst>
                </p:cNvPr>
                <p:cNvCxnSpPr>
                  <a:cxnSpLocks/>
                  <a:endCxn id="61" idx="0"/>
                </p:cNvCxnSpPr>
                <p:nvPr/>
              </p:nvCxnSpPr>
              <p:spPr>
                <a:xfrm flipH="1">
                  <a:off x="1643695" y="4470115"/>
                  <a:ext cx="2390" cy="258128"/>
                </a:xfrm>
                <a:prstGeom prst="straightConnector1">
                  <a:avLst/>
                </a:prstGeom>
                <a:ln w="25400">
                  <a:solidFill>
                    <a:schemeClr val="tx1"/>
                  </a:solidFill>
                  <a:headEnd type="none"/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mc:AlternateContent xmlns:mc="http://schemas.openxmlformats.org/markup-compatibility/2006">
          <mc:Choice xmlns:a14="http://schemas.microsoft.com/office/drawing/2010/main" Requires="a14"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200D2638-5EB2-E8C3-EF0D-F6302EB1A522}"/>
                    </a:ext>
                  </a:extLst>
                </p:cNvPr>
                <p:cNvSpPr txBox="1"/>
                <p:nvPr/>
              </p:nvSpPr>
              <p:spPr>
                <a:xfrm>
                  <a:off x="3292862" y="6132812"/>
                  <a:ext cx="600355" cy="513282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/>
                  <a14:m>
                    <m:oMathPara xmlns:m="http://schemas.openxmlformats.org/officeDocument/2006/math">
                      <m:oMathParaPr>
                        <m:jc m:val="centerGroup"/>
                      </m:oMathParaPr>
                      <m:oMath xmlns:m="http://schemas.openxmlformats.org/officeDocument/2006/math">
                        <m:r>
                          <a:rPr lang="en-GB" sz="28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𝑏</m:t>
                        </m:r>
                      </m:oMath>
                    </m:oMathPara>
                  </a14:m>
                  <a:endParaRPr lang="en-GB" sz="2800" baseline="-25000" dirty="0"/>
                </a:p>
              </p:txBody>
            </p:sp>
          </mc:Choice>
          <mc:Fallback>
            <p:sp>
              <p:nvSpPr>
                <p:cNvPr id="65" name="TextBox 64">
                  <a:extLst>
                    <a:ext uri="{FF2B5EF4-FFF2-40B4-BE49-F238E27FC236}">
                      <a16:creationId xmlns:a16="http://schemas.microsoft.com/office/drawing/2014/main" id="{200D2638-5EB2-E8C3-EF0D-F6302EB1A522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3292862" y="6132812"/>
                  <a:ext cx="600355" cy="513282"/>
                </a:xfrm>
                <a:prstGeom prst="rect">
                  <a:avLst/>
                </a:prstGeom>
                <a:blipFill>
                  <a:blip r:embed="rId8"/>
                  <a:stretch>
                    <a:fillRect/>
                  </a:stretch>
                </a:blipFill>
              </p:spPr>
              <p:txBody>
                <a:bodyPr/>
                <a:lstStyle/>
                <a:p>
                  <a:r>
                    <a:rPr lang="en-GB">
                      <a:noFill/>
                    </a:rPr>
                    <a:t> </a:t>
                  </a:r>
                </a:p>
              </p:txBody>
            </p:sp>
          </mc:Fallback>
        </mc:AlternateContent>
        <p:cxnSp>
          <p:nvCxnSpPr>
            <p:cNvPr id="66" name="Straight Arrow Connector 65">
              <a:extLst>
                <a:ext uri="{FF2B5EF4-FFF2-40B4-BE49-F238E27FC236}">
                  <a16:creationId xmlns:a16="http://schemas.microsoft.com/office/drawing/2014/main" id="{CBEAEC8D-5D60-1392-A218-D8A9D4A9299E}"/>
                </a:ext>
              </a:extLst>
            </p:cNvPr>
            <p:cNvCxnSpPr>
              <a:cxnSpLocks/>
              <a:endCxn id="65" idx="0"/>
            </p:cNvCxnSpPr>
            <p:nvPr/>
          </p:nvCxnSpPr>
          <p:spPr>
            <a:xfrm>
              <a:off x="3593040" y="5855424"/>
              <a:ext cx="0" cy="277388"/>
            </a:xfrm>
            <a:prstGeom prst="straightConnector1">
              <a:avLst/>
            </a:prstGeom>
            <a:ln w="25400">
              <a:solidFill>
                <a:schemeClr val="tx1"/>
              </a:solidFill>
              <a:headEnd type="none"/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6053925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9" grpId="0"/>
      <p:bldP spid="4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EE63115-FA64-8A7A-CC69-75E985C6B9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2475" y="1495128"/>
            <a:ext cx="6145830" cy="386774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62BC8-5324-0A2F-B8B7-CE4E72A76FE6}"/>
                  </a:ext>
                </a:extLst>
              </p:cNvPr>
              <p:cNvSpPr txBox="1"/>
              <p:nvPr/>
            </p:nvSpPr>
            <p:spPr>
              <a:xfrm>
                <a:off x="7074640" y="751138"/>
                <a:ext cx="4384282" cy="199573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GB" sz="4400" i="1" smtClean="0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limLow>
                            <m:limLowPr>
                              <m:ctrlPr>
                                <a:rPr lang="en-GB" sz="4400" i="1">
                                  <a:latin typeface="Cambria Math" panose="02040503050406030204" pitchFamily="18" charset="0"/>
                                </a:rPr>
                              </m:ctrlPr>
                            </m:limLowPr>
                            <m:e>
                              <m:r>
                                <m:rPr>
                                  <m:sty m:val="p"/>
                                </m:rPr>
                                <a:rPr lang="en-GB" sz="4400">
                                  <a:latin typeface="Cambria Math" panose="02040503050406030204" pitchFamily="18" charset="0"/>
                                </a:rPr>
                                <m:t>lim</m:t>
                              </m:r>
                            </m:e>
                            <m:lim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→0</m:t>
                              </m:r>
                            </m:lim>
                          </m:limLow>
                        </m:fName>
                        <m:e>
                          <m:nary>
                            <m:naryPr>
                              <m:chr m:val="∑"/>
                              <m:ctrlP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2</m:t>
                              </m:r>
                            </m:sup>
                            <m:e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en-GB" sz="4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𝜕</m:t>
                              </m:r>
                              <m:r>
                                <a:rPr lang="en-GB" sz="4400" i="1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𝑥</m:t>
                              </m:r>
                            </m:e>
                          </m:nary>
                        </m:e>
                      </m:func>
                    </m:oMath>
                  </m:oMathPara>
                </a14:m>
                <a:endParaRPr lang="en-GB" sz="44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9D62BC8-5324-0A2F-B8B7-CE4E72A76FE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074640" y="751138"/>
                <a:ext cx="4384282" cy="1995739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F37178-50D7-6F6F-7A89-A56549EAFCC9}"/>
                  </a:ext>
                </a:extLst>
              </p:cNvPr>
              <p:cNvSpPr txBox="1"/>
              <p:nvPr/>
            </p:nvSpPr>
            <p:spPr>
              <a:xfrm>
                <a:off x="7310773" y="3292540"/>
                <a:ext cx="3912015" cy="231364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4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48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48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4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2F37178-50D7-6F6F-7A89-A56549EAFCC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310773" y="3292540"/>
                <a:ext cx="3912015" cy="231364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9005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570FA155-EC73-4CC3-AF18-29672701011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2767"/>
          <a:stretch/>
        </p:blipFill>
        <p:spPr>
          <a:xfrm>
            <a:off x="371694" y="2319886"/>
            <a:ext cx="6666233" cy="4314619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009DD5-AA97-430E-B272-5920FE56998F}"/>
                  </a:ext>
                </a:extLst>
              </p:cNvPr>
              <p:cNvSpPr txBox="1"/>
              <p:nvPr/>
            </p:nvSpPr>
            <p:spPr>
              <a:xfrm>
                <a:off x="7172187" y="4295301"/>
                <a:ext cx="2520498" cy="56053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</m:t>
                      </m:r>
                      <m:sSubSup>
                        <m:sSubSup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sSubSupPr>
                        <m:e>
                          <m:d>
                            <m:dPr>
                              <m:begChr m:val="["/>
                              <m:endChr m:val="]"/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−</m:t>
                              </m:r>
                              <m:func>
                                <m:funcPr>
                                  <m:ctrlP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GB" sz="3600"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r>
                                    <a:rPr lang="en-GB" sz="3600" i="1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</m:e>
                              </m:func>
                            </m:e>
                          </m:d>
                        </m:e>
                        <m:sub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  <m:sup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bSup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73009DD5-AA97-430E-B272-5920FE56998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72187" y="4295301"/>
                <a:ext cx="2520498" cy="560538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B74BD0-26A5-4483-8081-EB0AB15E0F26}"/>
                  </a:ext>
                </a:extLst>
              </p:cNvPr>
              <p:cNvSpPr txBox="1"/>
              <p:nvPr/>
            </p:nvSpPr>
            <p:spPr>
              <a:xfrm>
                <a:off x="7159459" y="5232599"/>
                <a:ext cx="4799391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600" i="1">
                          <a:latin typeface="Cambria Math" panose="02040503050406030204" pitchFamily="18" charset="0"/>
                        </a:rPr>
                        <m:t>=(−</m:t>
                      </m:r>
                      <m:func>
                        <m:funcPr>
                          <m:ctrlPr>
                            <a:rPr lang="en-GB" sz="3600" i="1"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600">
                              <a:latin typeface="Cambria Math" panose="02040503050406030204" pitchFamily="18" charset="0"/>
                            </a:rPr>
                            <m:t>cos</m:t>
                          </m:r>
                        </m:fName>
                        <m:e>
                          <m:r>
                            <a:rPr lang="en-GB" sz="3600" i="1">
                              <a:latin typeface="Cambria Math" panose="02040503050406030204" pitchFamily="18" charset="0"/>
                            </a:rPr>
                            <m:t>2) −(−</m:t>
                          </m:r>
                          <m:func>
                            <m:funcPr>
                              <m:ctrlPr>
                                <a:rPr lang="en-GB" sz="3600" i="1"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lang="en-GB" sz="3600">
                                  <a:latin typeface="Cambria Math" panose="02040503050406030204" pitchFamily="18" charset="0"/>
                                </a:rPr>
                                <m:t>cos</m:t>
                              </m:r>
                            </m:fName>
                            <m:e>
                              <m:r>
                                <a:rPr lang="en-GB" sz="3600" i="1">
                                  <a:latin typeface="Cambria Math" panose="02040503050406030204" pitchFamily="18" charset="0"/>
                                </a:rPr>
                                <m:t>1)</m:t>
                              </m:r>
                            </m:e>
                          </m:func>
                        </m:e>
                      </m:func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54B74BD0-26A5-4483-8081-EB0AB15E0F2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59459" y="5232599"/>
                <a:ext cx="4799391" cy="553998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6CDC2A-835D-437F-A1A0-40669253DFA8}"/>
                  </a:ext>
                </a:extLst>
              </p:cNvPr>
              <p:cNvSpPr txBox="1"/>
              <p:nvPr/>
            </p:nvSpPr>
            <p:spPr>
              <a:xfrm>
                <a:off x="7242586" y="6059726"/>
                <a:ext cx="2754857" cy="553998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3600" i="1">
                        <a:latin typeface="Cambria Math" panose="02040503050406030204" pitchFamily="18" charset="0"/>
                      </a:rPr>
                      <m:t>=0.956 </m:t>
                    </m:r>
                  </m:oMath>
                </a14:m>
                <a:r>
                  <a:rPr lang="en-GB" sz="3600" dirty="0"/>
                  <a:t>(3.s.f)</a:t>
                </a:r>
              </a:p>
            </p:txBody>
          </p:sp>
        </mc:Choice>
        <mc:Fallback xmlns="">
          <p:sp>
            <p:nvSpPr>
              <p:cNvPr id="26" name="TextBox 25">
                <a:extLst>
                  <a:ext uri="{FF2B5EF4-FFF2-40B4-BE49-F238E27FC236}">
                    <a16:creationId xmlns:a16="http://schemas.microsoft.com/office/drawing/2014/main" id="{B26CDC2A-835D-437F-A1A0-40669253DFA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42586" y="6059726"/>
                <a:ext cx="2754857" cy="553998"/>
              </a:xfrm>
              <a:prstGeom prst="rect">
                <a:avLst/>
              </a:prstGeom>
              <a:blipFill>
                <a:blip r:embed="rId5"/>
                <a:stretch>
                  <a:fillRect t="-25275" r="-9292" b="-4945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EE6EA8-0106-0545-CF93-DE9EFB78D76D}"/>
                  </a:ext>
                </a:extLst>
              </p:cNvPr>
              <p:cNvSpPr txBox="1"/>
              <p:nvPr/>
            </p:nvSpPr>
            <p:spPr>
              <a:xfrm>
                <a:off x="274712" y="223495"/>
                <a:ext cx="11413268" cy="1961243"/>
              </a:xfrm>
              <a:prstGeom prst="rect">
                <a:avLst/>
              </a:prstGeom>
              <a:solidFill>
                <a:schemeClr val="bg1"/>
              </a:solid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The diagram shows a sketch of the curve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280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func>
                  </m:oMath>
                </a14:m>
                <a:endParaRPr lang="en-GB" sz="2800" dirty="0"/>
              </a:p>
              <a:p>
                <a:r>
                  <a:rPr lang="en-GB" sz="2800" dirty="0"/>
                  <a:t>The area under the curve between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GB" sz="2800" dirty="0"/>
                  <a:t> and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800" i="1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GB" sz="2800" dirty="0"/>
                  <a:t> can be thought of as a series of thin strips of height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𝑦</m:t>
                    </m:r>
                  </m:oMath>
                </a14:m>
                <a:r>
                  <a:rPr lang="en-GB" sz="2800" dirty="0"/>
                  <a:t> and width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𝜕</m:t>
                    </m:r>
                    <m:r>
                      <a:rPr lang="en-GB" sz="28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800" dirty="0"/>
                  <a:t>.</a:t>
                </a:r>
              </a:p>
              <a:p>
                <a:r>
                  <a:rPr lang="en-GB" sz="2800" dirty="0"/>
                  <a:t>Calculate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GB" sz="280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→0</m:t>
                            </m:r>
                          </m:lim>
                        </m:limLow>
                      </m:fName>
                      <m:e>
                        <m:nary>
                          <m:naryPr>
                            <m:chr m:val="∑"/>
                            <m:ctrlP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=1</m:t>
                            </m:r>
                          </m:sub>
                          <m:sup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  <m:e>
                            <m:func>
                              <m:funcPr>
                                <m:ctrlPr>
                                  <a:rPr lang="en-GB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GB" sz="280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sin</m:t>
                                </m:r>
                              </m:fName>
                              <m:e>
                                <m:r>
                                  <a:rPr lang="en-GB" sz="2800" i="1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𝑥</m:t>
                                </m:r>
                              </m:e>
                            </m:func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𝜕</m:t>
                            </m:r>
                            <m:r>
                              <a:rPr lang="en-GB" sz="28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𝑥</m:t>
                            </m:r>
                          </m:e>
                        </m:nary>
                      </m:e>
                    </m:func>
                  </m:oMath>
                </a14:m>
                <a:r>
                  <a:rPr lang="en-GB" sz="2800" dirty="0"/>
                  <a:t> giving your answers correct to 3 </a:t>
                </a:r>
                <a:r>
                  <a:rPr lang="en-GB" sz="2800" dirty="0" err="1"/>
                  <a:t>s.f.</a:t>
                </a:r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9FEE6EA8-0106-0545-CF93-DE9EFB78D76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4712" y="223495"/>
                <a:ext cx="11413268" cy="1961243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  <a:effectLst>
                <a:outerShdw blurRad="63500" sx="102000" sy="102000" algn="ctr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185836-B2E8-6232-B39F-C5190B26227E}"/>
                  </a:ext>
                </a:extLst>
              </p:cNvPr>
              <p:cNvSpPr txBox="1"/>
              <p:nvPr/>
            </p:nvSpPr>
            <p:spPr>
              <a:xfrm>
                <a:off x="7132054" y="2319886"/>
                <a:ext cx="2710178" cy="17583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+mn-cs"/>
                        </a:rPr>
                        <m:t>=</m:t>
                      </m:r>
                      <m:nary>
                        <m:naryPr>
                          <m:limLoc m:val="undOvr"/>
                          <m:ctrl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</m:ctrlPr>
                        </m:naryPr>
                        <m:sub>
                          <m:r>
                            <m:rPr>
                              <m:brk m:alnAt="24"/>
                            </m:rP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1</m:t>
                          </m:r>
                        </m:sub>
                        <m:sup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2</m:t>
                          </m:r>
                        </m:sup>
                        <m:e>
                          <m:func>
                            <m:funcPr>
                              <m:ctrlP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600" b="0" i="0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sin</m:t>
                              </m:r>
                            </m:fName>
                            <m:e>
                              <m:r>
                                <a:rPr kumimoji="0" lang="en-GB" sz="36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+mn-cs"/>
                                </a:rPr>
                                <m:t>𝑥</m:t>
                              </m:r>
                            </m:e>
                          </m:func>
                          <m:r>
                            <a:rPr kumimoji="0" lang="en-GB" sz="36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+mn-cs"/>
                            </a:rPr>
                            <m:t>𝑑𝑥</m:t>
                          </m:r>
                        </m:e>
                      </m:nary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03185836-B2E8-6232-B39F-C5190B26227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32054" y="2319886"/>
                <a:ext cx="2710178" cy="1758302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891909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0" grpId="0"/>
      <p:bldP spid="26" grpId="0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83FE9DF-95CA-B612-A502-A435588CC474}"/>
              </a:ext>
            </a:extLst>
          </p:cNvPr>
          <p:cNvSpPr txBox="1"/>
          <p:nvPr/>
        </p:nvSpPr>
        <p:spPr>
          <a:xfrm>
            <a:off x="294198" y="162804"/>
            <a:ext cx="11544511" cy="39703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  <a:p>
            <a:endParaRPr lang="en-GB" sz="2800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A6C1BC5F-C4C6-FEF9-A4FE-01C46358268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4586" b="1871"/>
          <a:stretch/>
        </p:blipFill>
        <p:spPr>
          <a:xfrm>
            <a:off x="575618" y="267208"/>
            <a:ext cx="11263091" cy="376150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E1998A89-DDE8-440E-90C0-D30934E296A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6741" r="64674" b="30410"/>
          <a:stretch/>
        </p:blipFill>
        <p:spPr>
          <a:xfrm>
            <a:off x="5881504" y="4745864"/>
            <a:ext cx="1731569" cy="1355781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8CC3EC0A-BB5D-7345-33CF-E157DA410BD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540" t="75176" r="52403"/>
          <a:stretch/>
        </p:blipFill>
        <p:spPr>
          <a:xfrm>
            <a:off x="10571019" y="5008138"/>
            <a:ext cx="1032163" cy="1024584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410294E8-7E77-3884-076F-57F263D751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4713" y="4626285"/>
            <a:ext cx="5267401" cy="147536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1F95F44-7E7E-9574-6BF0-43634EBE420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3065" t="36741" r="7860" b="30410"/>
          <a:stretch/>
        </p:blipFill>
        <p:spPr>
          <a:xfrm>
            <a:off x="7675419" y="4745863"/>
            <a:ext cx="2895600" cy="1355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8754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761617C-8720-46BF-80E9-3DA0FF81914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551" t="14813" r="2334"/>
          <a:stretch/>
        </p:blipFill>
        <p:spPr>
          <a:xfrm>
            <a:off x="204353" y="595746"/>
            <a:ext cx="11783293" cy="587432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4441D60-A5DF-48BD-EBDE-006F360B12E6}"/>
              </a:ext>
            </a:extLst>
          </p:cNvPr>
          <p:cNvSpPr txBox="1"/>
          <p:nvPr/>
        </p:nvSpPr>
        <p:spPr>
          <a:xfrm>
            <a:off x="2036618" y="838201"/>
            <a:ext cx="852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567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6BF883-31C3-4B01-C7BD-F68C6EEEAF4B}"/>
                  </a:ext>
                </a:extLst>
              </p:cNvPr>
              <p:cNvSpPr txBox="1"/>
              <p:nvPr/>
            </p:nvSpPr>
            <p:spPr>
              <a:xfrm>
                <a:off x="4720938" y="595746"/>
                <a:ext cx="85205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196</m:t>
                          </m:r>
                        </m:num>
                        <m:den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A06BF883-31C3-4B01-C7BD-F68C6EEEAF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0938" y="595746"/>
                <a:ext cx="852055" cy="1014317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CE7AA8-BAE8-47FE-E773-049BB67345CE}"/>
                  </a:ext>
                </a:extLst>
              </p:cNvPr>
              <p:cNvSpPr txBox="1"/>
              <p:nvPr/>
            </p:nvSpPr>
            <p:spPr>
              <a:xfrm>
                <a:off x="8288484" y="595745"/>
                <a:ext cx="1250371" cy="102752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320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1456</m:t>
                          </m:r>
                        </m:num>
                        <m:den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15</m:t>
                          </m:r>
                        </m:den>
                      </m:f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4CCE7AA8-BAE8-47FE-E773-049BB67345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288484" y="595745"/>
                <a:ext cx="1250371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CE05D1-68BF-40AC-3CD3-B4223D579B05}"/>
                  </a:ext>
                </a:extLst>
              </p:cNvPr>
              <p:cNvSpPr txBox="1"/>
              <p:nvPr/>
            </p:nvSpPr>
            <p:spPr>
              <a:xfrm>
                <a:off x="8025247" y="2012901"/>
                <a:ext cx="2864425" cy="10143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320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−</m:t>
                      </m:r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1+</m:t>
                      </m:r>
                      <m:r>
                        <m:rPr>
                          <m:sty m:val="p"/>
                        </m:rPr>
                        <a:rPr lang="en-GB" sz="3200" b="0" i="0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ln</m:t>
                      </m:r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⁡[</m:t>
                      </m:r>
                      <m:f>
                        <m:fPr>
                          <m:ctrlP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27</m:t>
                          </m:r>
                        </m:num>
                        <m:den>
                          <m:r>
                            <a:rPr lang="en-GB" sz="3200" b="0" i="1" dirty="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  <m:r>
                        <a:rPr lang="en-GB" sz="3200" b="0" i="1" dirty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]</m:t>
                      </m:r>
                    </m:oMath>
                  </m:oMathPara>
                </a14:m>
                <a:endParaRPr lang="en-GB" sz="32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1" name="TextBox 10">
                <a:extLst>
                  <a:ext uri="{FF2B5EF4-FFF2-40B4-BE49-F238E27FC236}">
                    <a16:creationId xmlns:a16="http://schemas.microsoft.com/office/drawing/2014/main" id="{6CCE05D1-68BF-40AC-3CD3-B4223D579B0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025247" y="2012901"/>
                <a:ext cx="2864425" cy="1014317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11">
            <a:extLst>
              <a:ext uri="{FF2B5EF4-FFF2-40B4-BE49-F238E27FC236}">
                <a16:creationId xmlns:a16="http://schemas.microsoft.com/office/drawing/2014/main" id="{BC996423-A0BF-92AC-84DB-C2519BD28456}"/>
              </a:ext>
            </a:extLst>
          </p:cNvPr>
          <p:cNvSpPr txBox="1"/>
          <p:nvPr/>
        </p:nvSpPr>
        <p:spPr>
          <a:xfrm>
            <a:off x="4184072" y="5417128"/>
            <a:ext cx="123305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200" dirty="0">
                <a:solidFill>
                  <a:srgbClr val="FF0000"/>
                </a:solidFill>
              </a:rPr>
              <a:t>4.523</a:t>
            </a:r>
          </a:p>
        </p:txBody>
      </p:sp>
    </p:spTree>
    <p:extLst>
      <p:ext uri="{BB962C8B-B14F-4D97-AF65-F5344CB8AC3E}">
        <p14:creationId xmlns:p14="http://schemas.microsoft.com/office/powerpoint/2010/main" val="1909920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1" grpId="0"/>
      <p:bldP spid="12" grpId="0"/>
    </p:bldLst>
  </p:timing>
</p:sld>
</file>

<file path=ppt/theme/theme1.xml><?xml version="1.0" encoding="utf-8"?>
<a:theme xmlns:a="http://schemas.openxmlformats.org/drawingml/2006/main" name="Office 2013 - 2022 Theme">
  <a:themeElements>
    <a:clrScheme name="Office 2013 - 2022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80</TotalTime>
  <Words>139</Words>
  <Application>Microsoft Office PowerPoint</Application>
  <PresentationFormat>Widescreen</PresentationFormat>
  <Paragraphs>43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Arial</vt:lpstr>
      <vt:lpstr>Calibri</vt:lpstr>
      <vt:lpstr>Calibri Light</vt:lpstr>
      <vt:lpstr>Cambria Math</vt:lpstr>
      <vt:lpstr>Office 2013 - 2022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Damien Medhurst</dc:creator>
  <cp:lastModifiedBy>Stewart Gale</cp:lastModifiedBy>
  <cp:revision>1</cp:revision>
  <dcterms:created xsi:type="dcterms:W3CDTF">2022-03-17T15:33:45Z</dcterms:created>
  <dcterms:modified xsi:type="dcterms:W3CDTF">2024-04-24T10:20:01Z</dcterms:modified>
</cp:coreProperties>
</file>