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EC567C-7B28-4D45-9131-59BE12E19805}" v="77" dt="2024-11-20T07:01:09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68" autoAdjust="0"/>
    <p:restoredTop sz="94660"/>
  </p:normalViewPr>
  <p:slideViewPr>
    <p:cSldViewPr snapToGrid="0">
      <p:cViewPr>
        <p:scale>
          <a:sx n="60" d="100"/>
          <a:sy n="60" d="100"/>
        </p:scale>
        <p:origin x="100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BEC567C-7B28-4D45-9131-59BE12E19805}"/>
    <pc:docChg chg="undo redo custSel addSld delSld modSld sldOrd">
      <pc:chgData name="Stewart Gale" userId="3647ddd2-6040-41ae-a96d-232c23482af8" providerId="ADAL" clId="{8BEC567C-7B28-4D45-9131-59BE12E19805}" dt="2024-11-20T07:01:10.711" v="833" actId="21"/>
      <pc:docMkLst>
        <pc:docMk/>
      </pc:docMkLst>
      <pc:sldChg chg="addSp delSp modSp del mod">
        <pc:chgData name="Stewart Gale" userId="3647ddd2-6040-41ae-a96d-232c23482af8" providerId="ADAL" clId="{8BEC567C-7B28-4D45-9131-59BE12E19805}" dt="2023-09-04T17:44:25.183" v="430" actId="47"/>
        <pc:sldMkLst>
          <pc:docMk/>
          <pc:sldMk cId="4013108999" sldId="256"/>
        </pc:sldMkLst>
        <pc:picChg chg="add mod modCrop">
          <ac:chgData name="Stewart Gale" userId="3647ddd2-6040-41ae-a96d-232c23482af8" providerId="ADAL" clId="{8BEC567C-7B28-4D45-9131-59BE12E19805}" dt="2022-11-16T16:51:17.784" v="183" actId="14100"/>
          <ac:picMkLst>
            <pc:docMk/>
            <pc:sldMk cId="4013108999" sldId="256"/>
            <ac:picMk id="3" creationId="{8D60918A-EE0C-9123-4F7B-B97085777E8F}"/>
          </ac:picMkLst>
        </pc:picChg>
        <pc:picChg chg="add del mod modCrop">
          <ac:chgData name="Stewart Gale" userId="3647ddd2-6040-41ae-a96d-232c23482af8" providerId="ADAL" clId="{8BEC567C-7B28-4D45-9131-59BE12E19805}" dt="2022-11-16T10:29:23.033" v="158" actId="478"/>
          <ac:picMkLst>
            <pc:docMk/>
            <pc:sldMk cId="4013108999" sldId="256"/>
            <ac:picMk id="3" creationId="{9A8DA462-3ABB-A8C6-E455-D2D8AA51AB56}"/>
          </ac:picMkLst>
        </pc:picChg>
      </pc:sldChg>
      <pc:sldChg chg="new del">
        <pc:chgData name="Stewart Gale" userId="3647ddd2-6040-41ae-a96d-232c23482af8" providerId="ADAL" clId="{8BEC567C-7B28-4D45-9131-59BE12E19805}" dt="2022-11-16T06:41:23.331" v="13" actId="47"/>
        <pc:sldMkLst>
          <pc:docMk/>
          <pc:sldMk cId="2827561547" sldId="257"/>
        </pc:sldMkLst>
      </pc:sldChg>
      <pc:sldChg chg="new del">
        <pc:chgData name="Stewart Gale" userId="3647ddd2-6040-41ae-a96d-232c23482af8" providerId="ADAL" clId="{8BEC567C-7B28-4D45-9131-59BE12E19805}" dt="2022-11-16T06:41:24.157" v="14" actId="47"/>
        <pc:sldMkLst>
          <pc:docMk/>
          <pc:sldMk cId="3818135740" sldId="258"/>
        </pc:sldMkLst>
      </pc:sldChg>
      <pc:sldChg chg="addSp delSp modSp new del mod ord">
        <pc:chgData name="Stewart Gale" userId="3647ddd2-6040-41ae-a96d-232c23482af8" providerId="ADAL" clId="{8BEC567C-7B28-4D45-9131-59BE12E19805}" dt="2023-09-04T17:44:56.257" v="439" actId="47"/>
        <pc:sldMkLst>
          <pc:docMk/>
          <pc:sldMk cId="1480982450" sldId="259"/>
        </pc:sldMkLst>
        <pc:spChg chg="del">
          <ac:chgData name="Stewart Gale" userId="3647ddd2-6040-41ae-a96d-232c23482af8" providerId="ADAL" clId="{8BEC567C-7B28-4D45-9131-59BE12E19805}" dt="2022-11-16T06:41:15.498" v="8" actId="478"/>
          <ac:spMkLst>
            <pc:docMk/>
            <pc:sldMk cId="1480982450" sldId="259"/>
            <ac:spMk id="2" creationId="{179333D3-5E72-915F-455D-7FDBAB6D9179}"/>
          </ac:spMkLst>
        </pc:spChg>
        <pc:spChg chg="del">
          <ac:chgData name="Stewart Gale" userId="3647ddd2-6040-41ae-a96d-232c23482af8" providerId="ADAL" clId="{8BEC567C-7B28-4D45-9131-59BE12E19805}" dt="2022-11-16T06:41:15.498" v="8" actId="478"/>
          <ac:spMkLst>
            <pc:docMk/>
            <pc:sldMk cId="1480982450" sldId="259"/>
            <ac:spMk id="3" creationId="{3C98F6C9-A1C2-85ED-5711-AD2078A14E64}"/>
          </ac:spMkLst>
        </pc:spChg>
        <pc:picChg chg="add del mod modCrop">
          <ac:chgData name="Stewart Gale" userId="3647ddd2-6040-41ae-a96d-232c23482af8" providerId="ADAL" clId="{8BEC567C-7B28-4D45-9131-59BE12E19805}" dt="2023-09-04T17:44:41.434" v="435" actId="21"/>
          <ac:picMkLst>
            <pc:docMk/>
            <pc:sldMk cId="1480982450" sldId="259"/>
            <ac:picMk id="3" creationId="{CFC34D1B-EE9F-0273-28D6-3FD33210D299}"/>
          </ac:picMkLst>
        </pc:picChg>
        <pc:picChg chg="add del mod modCrop">
          <ac:chgData name="Stewart Gale" userId="3647ddd2-6040-41ae-a96d-232c23482af8" providerId="ADAL" clId="{8BEC567C-7B28-4D45-9131-59BE12E19805}" dt="2022-11-16T10:29:26.441" v="160" actId="478"/>
          <ac:picMkLst>
            <pc:docMk/>
            <pc:sldMk cId="1480982450" sldId="259"/>
            <ac:picMk id="5" creationId="{918CAB76-B624-D98E-E795-24339A24A566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45:59.663" v="459" actId="47"/>
        <pc:sldMkLst>
          <pc:docMk/>
          <pc:sldMk cId="1182470052" sldId="260"/>
        </pc:sldMkLst>
        <pc:picChg chg="add del">
          <ac:chgData name="Stewart Gale" userId="3647ddd2-6040-41ae-a96d-232c23482af8" providerId="ADAL" clId="{8BEC567C-7B28-4D45-9131-59BE12E19805}" dt="2022-11-16T16:54:58.010" v="220" actId="478"/>
          <ac:picMkLst>
            <pc:docMk/>
            <pc:sldMk cId="1182470052" sldId="260"/>
            <ac:picMk id="3" creationId="{70D3996E-E935-2FB1-C380-7AD75973DDD0}"/>
          </ac:picMkLst>
        </pc:picChg>
        <pc:picChg chg="add del mod modCrop">
          <ac:chgData name="Stewart Gale" userId="3647ddd2-6040-41ae-a96d-232c23482af8" providerId="ADAL" clId="{8BEC567C-7B28-4D45-9131-59BE12E19805}" dt="2022-11-16T10:29:27.961" v="161" actId="478"/>
          <ac:picMkLst>
            <pc:docMk/>
            <pc:sldMk cId="1182470052" sldId="260"/>
            <ac:picMk id="3" creationId="{F5F2A46A-DAED-D260-8FD3-F063189ADC93}"/>
          </ac:picMkLst>
        </pc:picChg>
        <pc:picChg chg="add del mod modCrop">
          <ac:chgData name="Stewart Gale" userId="3647ddd2-6040-41ae-a96d-232c23482af8" providerId="ADAL" clId="{8BEC567C-7B28-4D45-9131-59BE12E19805}" dt="2023-09-04T17:45:40.875" v="453" actId="21"/>
          <ac:picMkLst>
            <pc:docMk/>
            <pc:sldMk cId="1182470052" sldId="260"/>
            <ac:picMk id="5" creationId="{4EFDE6D2-54C7-925E-6C3D-032B6F9FE9D9}"/>
          </ac:picMkLst>
        </pc:picChg>
      </pc:sldChg>
      <pc:sldChg chg="addSp delSp modSp add del mod ord">
        <pc:chgData name="Stewart Gale" userId="3647ddd2-6040-41ae-a96d-232c23482af8" providerId="ADAL" clId="{8BEC567C-7B28-4D45-9131-59BE12E19805}" dt="2023-09-04T17:44:38.839" v="434" actId="47"/>
        <pc:sldMkLst>
          <pc:docMk/>
          <pc:sldMk cId="993648527" sldId="261"/>
        </pc:sldMkLst>
        <pc:picChg chg="add mod modCrop">
          <ac:chgData name="Stewart Gale" userId="3647ddd2-6040-41ae-a96d-232c23482af8" providerId="ADAL" clId="{8BEC567C-7B28-4D45-9131-59BE12E19805}" dt="2022-11-16T16:51:48.539" v="188" actId="14100"/>
          <ac:picMkLst>
            <pc:docMk/>
            <pc:sldMk cId="993648527" sldId="261"/>
            <ac:picMk id="3" creationId="{5CF090A4-D984-D453-3037-0C6F26F595FC}"/>
          </ac:picMkLst>
        </pc:picChg>
        <pc:picChg chg="add del mod modCrop">
          <ac:chgData name="Stewart Gale" userId="3647ddd2-6040-41ae-a96d-232c23482af8" providerId="ADAL" clId="{8BEC567C-7B28-4D45-9131-59BE12E19805}" dt="2022-11-16T10:29:25.091" v="159" actId="478"/>
          <ac:picMkLst>
            <pc:docMk/>
            <pc:sldMk cId="993648527" sldId="261"/>
            <ac:picMk id="3" creationId="{D0500376-1F86-0955-22B5-5908FB8E9080}"/>
          </ac:picMkLst>
        </pc:picChg>
      </pc:sldChg>
      <pc:sldChg chg="addSp delSp modSp add del mod ord">
        <pc:chgData name="Stewart Gale" userId="3647ddd2-6040-41ae-a96d-232c23482af8" providerId="ADAL" clId="{8BEC567C-7B28-4D45-9131-59BE12E19805}" dt="2023-09-04T17:46:43.713" v="476" actId="47"/>
        <pc:sldMkLst>
          <pc:docMk/>
          <pc:sldMk cId="1084962992" sldId="262"/>
        </pc:sldMkLst>
        <pc:picChg chg="add del mod modCrop">
          <ac:chgData name="Stewart Gale" userId="3647ddd2-6040-41ae-a96d-232c23482af8" providerId="ADAL" clId="{8BEC567C-7B28-4D45-9131-59BE12E19805}" dt="2023-09-04T17:46:20.213" v="467" actId="21"/>
          <ac:picMkLst>
            <pc:docMk/>
            <pc:sldMk cId="1084962992" sldId="262"/>
            <ac:picMk id="3" creationId="{2308C413-4184-68C1-ED6E-0E60C95E0A44}"/>
          </ac:picMkLst>
        </pc:picChg>
        <pc:picChg chg="add del mod modCrop">
          <ac:chgData name="Stewart Gale" userId="3647ddd2-6040-41ae-a96d-232c23482af8" providerId="ADAL" clId="{8BEC567C-7B28-4D45-9131-59BE12E19805}" dt="2022-11-16T10:29:34.283" v="165" actId="478"/>
          <ac:picMkLst>
            <pc:docMk/>
            <pc:sldMk cId="1084962992" sldId="262"/>
            <ac:picMk id="3" creationId="{93120137-E717-7CFE-4412-4137086E0C11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46:57.372" v="481" actId="47"/>
        <pc:sldMkLst>
          <pc:docMk/>
          <pc:sldMk cId="201771563" sldId="263"/>
        </pc:sldMkLst>
        <pc:picChg chg="add del mod modCrop">
          <ac:chgData name="Stewart Gale" userId="3647ddd2-6040-41ae-a96d-232c23482af8" providerId="ADAL" clId="{8BEC567C-7B28-4D45-9131-59BE12E19805}" dt="2023-09-04T17:46:47.525" v="477" actId="21"/>
          <ac:picMkLst>
            <pc:docMk/>
            <pc:sldMk cId="201771563" sldId="263"/>
            <ac:picMk id="3" creationId="{6755A4D8-793A-61A0-C244-973E8F6E275D}"/>
          </ac:picMkLst>
        </pc:picChg>
        <pc:picChg chg="add del mod modCrop">
          <ac:chgData name="Stewart Gale" userId="3647ddd2-6040-41ae-a96d-232c23482af8" providerId="ADAL" clId="{8BEC567C-7B28-4D45-9131-59BE12E19805}" dt="2022-11-16T10:29:35.373" v="166" actId="478"/>
          <ac:picMkLst>
            <pc:docMk/>
            <pc:sldMk cId="201771563" sldId="263"/>
            <ac:picMk id="3" creationId="{EB894FC1-F322-8DED-B2CF-A9E518458C6B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47:21.240" v="490" actId="47"/>
        <pc:sldMkLst>
          <pc:docMk/>
          <pc:sldMk cId="3774681148" sldId="264"/>
        </pc:sldMkLst>
        <pc:picChg chg="add del mod modCrop">
          <ac:chgData name="Stewart Gale" userId="3647ddd2-6040-41ae-a96d-232c23482af8" providerId="ADAL" clId="{8BEC567C-7B28-4D45-9131-59BE12E19805}" dt="2023-09-04T17:47:00.957" v="483" actId="21"/>
          <ac:picMkLst>
            <pc:docMk/>
            <pc:sldMk cId="3774681148" sldId="264"/>
            <ac:picMk id="3" creationId="{24799888-F903-6986-975A-B34DE0EC0FE5}"/>
          </ac:picMkLst>
        </pc:picChg>
        <pc:picChg chg="add del mod modCrop">
          <ac:chgData name="Stewart Gale" userId="3647ddd2-6040-41ae-a96d-232c23482af8" providerId="ADAL" clId="{8BEC567C-7B28-4D45-9131-59BE12E19805}" dt="2022-11-16T10:29:36.623" v="167" actId="478"/>
          <ac:picMkLst>
            <pc:docMk/>
            <pc:sldMk cId="3774681148" sldId="264"/>
            <ac:picMk id="3" creationId="{EE308CF0-F8F3-7B31-BF46-659A98A4FE95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45:24.937" v="446" actId="47"/>
        <pc:sldMkLst>
          <pc:docMk/>
          <pc:sldMk cId="3493752997" sldId="265"/>
        </pc:sldMkLst>
        <pc:picChg chg="add del mod modCrop">
          <ac:chgData name="Stewart Gale" userId="3647ddd2-6040-41ae-a96d-232c23482af8" providerId="ADAL" clId="{8BEC567C-7B28-4D45-9131-59BE12E19805}" dt="2022-11-16T10:29:29.883" v="162" actId="478"/>
          <ac:picMkLst>
            <pc:docMk/>
            <pc:sldMk cId="3493752997" sldId="265"/>
            <ac:picMk id="3" creationId="{0A0D38FB-5AF1-E4B9-9EC8-A72F7C26C702}"/>
          </ac:picMkLst>
        </pc:picChg>
        <pc:picChg chg="add del mod modCrop">
          <ac:chgData name="Stewart Gale" userId="3647ddd2-6040-41ae-a96d-232c23482af8" providerId="ADAL" clId="{8BEC567C-7B28-4D45-9131-59BE12E19805}" dt="2022-11-16T16:53:02.229" v="199" actId="478"/>
          <ac:picMkLst>
            <pc:docMk/>
            <pc:sldMk cId="3493752997" sldId="265"/>
            <ac:picMk id="3" creationId="{B5983177-66DE-613C-2CC8-3649DC6F9FB0}"/>
          </ac:picMkLst>
        </pc:picChg>
        <pc:picChg chg="add del mod modCrop">
          <ac:chgData name="Stewart Gale" userId="3647ddd2-6040-41ae-a96d-232c23482af8" providerId="ADAL" clId="{8BEC567C-7B28-4D45-9131-59BE12E19805}" dt="2023-09-04T17:44:58.622" v="440" actId="21"/>
          <ac:picMkLst>
            <pc:docMk/>
            <pc:sldMk cId="3493752997" sldId="265"/>
            <ac:picMk id="5" creationId="{1784FD80-44BC-54AA-75D9-59E80AE24D5B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45:38.585" v="452" actId="47"/>
        <pc:sldMkLst>
          <pc:docMk/>
          <pc:sldMk cId="2786226462" sldId="266"/>
        </pc:sldMkLst>
        <pc:picChg chg="add del mod modCrop">
          <ac:chgData name="Stewart Gale" userId="3647ddd2-6040-41ae-a96d-232c23482af8" providerId="ADAL" clId="{8BEC567C-7B28-4D45-9131-59BE12E19805}" dt="2023-09-04T17:45:27.865" v="447" actId="21"/>
          <ac:picMkLst>
            <pc:docMk/>
            <pc:sldMk cId="2786226462" sldId="266"/>
            <ac:picMk id="3" creationId="{BB9BA30D-4669-5C87-8A1F-45B177890B8D}"/>
          </ac:picMkLst>
        </pc:picChg>
        <pc:picChg chg="add del">
          <ac:chgData name="Stewart Gale" userId="3647ddd2-6040-41ae-a96d-232c23482af8" providerId="ADAL" clId="{8BEC567C-7B28-4D45-9131-59BE12E19805}" dt="2022-11-16T06:44:18.795" v="41" actId="478"/>
          <ac:picMkLst>
            <pc:docMk/>
            <pc:sldMk cId="2786226462" sldId="266"/>
            <ac:picMk id="3" creationId="{D548D43D-EF40-95A0-86BB-46CFD4595FD0}"/>
          </ac:picMkLst>
        </pc:picChg>
        <pc:picChg chg="add del mod modCrop">
          <ac:chgData name="Stewart Gale" userId="3647ddd2-6040-41ae-a96d-232c23482af8" providerId="ADAL" clId="{8BEC567C-7B28-4D45-9131-59BE12E19805}" dt="2022-11-16T10:29:31.065" v="163" actId="478"/>
          <ac:picMkLst>
            <pc:docMk/>
            <pc:sldMk cId="2786226462" sldId="266"/>
            <ac:picMk id="5" creationId="{BA3F2FF9-75E1-0D71-3BBE-0806432369A1}"/>
          </ac:picMkLst>
        </pc:picChg>
      </pc:sldChg>
      <pc:sldChg chg="addSp delSp modSp add del mod ord">
        <pc:chgData name="Stewart Gale" userId="3647ddd2-6040-41ae-a96d-232c23482af8" providerId="ADAL" clId="{8BEC567C-7B28-4D45-9131-59BE12E19805}" dt="2023-09-04T17:46:17.879" v="466" actId="47"/>
        <pc:sldMkLst>
          <pc:docMk/>
          <pc:sldMk cId="2337018776" sldId="267"/>
        </pc:sldMkLst>
        <pc:picChg chg="add del mod modCrop">
          <ac:chgData name="Stewart Gale" userId="3647ddd2-6040-41ae-a96d-232c23482af8" providerId="ADAL" clId="{8BEC567C-7B28-4D45-9131-59BE12E19805}" dt="2023-09-04T17:46:02.845" v="460" actId="21"/>
          <ac:picMkLst>
            <pc:docMk/>
            <pc:sldMk cId="2337018776" sldId="267"/>
            <ac:picMk id="3" creationId="{0851D7F5-E0FC-5068-87EC-18B0235AE75D}"/>
          </ac:picMkLst>
        </pc:picChg>
        <pc:picChg chg="add del mod modCrop">
          <ac:chgData name="Stewart Gale" userId="3647ddd2-6040-41ae-a96d-232c23482af8" providerId="ADAL" clId="{8BEC567C-7B28-4D45-9131-59BE12E19805}" dt="2022-11-16T10:29:32.362" v="164" actId="478"/>
          <ac:picMkLst>
            <pc:docMk/>
            <pc:sldMk cId="2337018776" sldId="267"/>
            <ac:picMk id="3" creationId="{12E033F0-360B-C1A0-3B12-349B8F343806}"/>
          </ac:picMkLst>
        </pc:picChg>
      </pc:sldChg>
      <pc:sldChg chg="addSp delSp modSp new del mod">
        <pc:chgData name="Stewart Gale" userId="3647ddd2-6040-41ae-a96d-232c23482af8" providerId="ADAL" clId="{8BEC567C-7B28-4D45-9131-59BE12E19805}" dt="2023-09-04T17:48:09.738" v="510" actId="47"/>
        <pc:sldMkLst>
          <pc:docMk/>
          <pc:sldMk cId="2069670052" sldId="268"/>
        </pc:sldMkLst>
        <pc:spChg chg="del">
          <ac:chgData name="Stewart Gale" userId="3647ddd2-6040-41ae-a96d-232c23482af8" providerId="ADAL" clId="{8BEC567C-7B28-4D45-9131-59BE12E19805}" dt="2022-11-16T06:47:51.161" v="79" actId="478"/>
          <ac:spMkLst>
            <pc:docMk/>
            <pc:sldMk cId="2069670052" sldId="268"/>
            <ac:spMk id="2" creationId="{2587E5CD-E8AA-6868-1ED2-184B3EFFAEDC}"/>
          </ac:spMkLst>
        </pc:spChg>
        <pc:spChg chg="del">
          <ac:chgData name="Stewart Gale" userId="3647ddd2-6040-41ae-a96d-232c23482af8" providerId="ADAL" clId="{8BEC567C-7B28-4D45-9131-59BE12E19805}" dt="2022-11-16T06:47:51.161" v="79" actId="478"/>
          <ac:spMkLst>
            <pc:docMk/>
            <pc:sldMk cId="2069670052" sldId="268"/>
            <ac:spMk id="3" creationId="{BA6BCF91-B30A-C68A-9871-DF88B96386BF}"/>
          </ac:spMkLst>
        </pc:spChg>
        <pc:picChg chg="add del mod modCrop">
          <ac:chgData name="Stewart Gale" userId="3647ddd2-6040-41ae-a96d-232c23482af8" providerId="ADAL" clId="{8BEC567C-7B28-4D45-9131-59BE12E19805}" dt="2023-09-04T17:47:39.083" v="498" actId="21"/>
          <ac:picMkLst>
            <pc:docMk/>
            <pc:sldMk cId="2069670052" sldId="268"/>
            <ac:picMk id="3" creationId="{B163CE9E-F695-4F55-D8C7-9F291D81F3C4}"/>
          </ac:picMkLst>
        </pc:picChg>
        <pc:picChg chg="add del mod modCrop">
          <ac:chgData name="Stewart Gale" userId="3647ddd2-6040-41ae-a96d-232c23482af8" providerId="ADAL" clId="{8BEC567C-7B28-4D45-9131-59BE12E19805}" dt="2022-11-16T10:29:40.206" v="169" actId="478"/>
          <ac:picMkLst>
            <pc:docMk/>
            <pc:sldMk cId="2069670052" sldId="268"/>
            <ac:picMk id="3" creationId="{E21A0F87-1DB3-2D11-2146-FD4E80093F2B}"/>
          </ac:picMkLst>
        </pc:picChg>
      </pc:sldChg>
      <pc:sldChg chg="add del">
        <pc:chgData name="Stewart Gale" userId="3647ddd2-6040-41ae-a96d-232c23482af8" providerId="ADAL" clId="{8BEC567C-7B28-4D45-9131-59BE12E19805}" dt="2022-11-16T10:23:33.237" v="119" actId="47"/>
        <pc:sldMkLst>
          <pc:docMk/>
          <pc:sldMk cId="492933694" sldId="269"/>
        </pc:sldMkLst>
      </pc:sldChg>
      <pc:sldChg chg="addSp delSp modSp add del mod">
        <pc:chgData name="Stewart Gale" userId="3647ddd2-6040-41ae-a96d-232c23482af8" providerId="ADAL" clId="{8BEC567C-7B28-4D45-9131-59BE12E19805}" dt="2023-09-04T17:37:01.082" v="281" actId="47"/>
        <pc:sldMkLst>
          <pc:docMk/>
          <pc:sldMk cId="2833490242" sldId="270"/>
        </pc:sldMkLst>
        <pc:picChg chg="add del mod modCrop">
          <ac:chgData name="Stewart Gale" userId="3647ddd2-6040-41ae-a96d-232c23482af8" providerId="ADAL" clId="{8BEC567C-7B28-4D45-9131-59BE12E19805}" dt="2022-11-16T10:29:41.623" v="170" actId="478"/>
          <ac:picMkLst>
            <pc:docMk/>
            <pc:sldMk cId="2833490242" sldId="270"/>
            <ac:picMk id="3" creationId="{2C3B7B86-5E47-D9A8-90CE-86EE2F1B6E00}"/>
          </ac:picMkLst>
        </pc:picChg>
        <pc:picChg chg="add mod modCrop">
          <ac:chgData name="Stewart Gale" userId="3647ddd2-6040-41ae-a96d-232c23482af8" providerId="ADAL" clId="{8BEC567C-7B28-4D45-9131-59BE12E19805}" dt="2022-11-16T16:59:11.863" v="261" actId="14100"/>
          <ac:picMkLst>
            <pc:docMk/>
            <pc:sldMk cId="2833490242" sldId="270"/>
            <ac:picMk id="3" creationId="{61C99AE1-F3A6-8627-7649-3B0CA2874794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37:00.451" v="280" actId="47"/>
        <pc:sldMkLst>
          <pc:docMk/>
          <pc:sldMk cId="493760485" sldId="271"/>
        </pc:sldMkLst>
        <pc:picChg chg="add del mod modCrop">
          <ac:chgData name="Stewart Gale" userId="3647ddd2-6040-41ae-a96d-232c23482af8" providerId="ADAL" clId="{8BEC567C-7B28-4D45-9131-59BE12E19805}" dt="2022-11-16T10:29:43.243" v="171" actId="478"/>
          <ac:picMkLst>
            <pc:docMk/>
            <pc:sldMk cId="493760485" sldId="271"/>
            <ac:picMk id="3" creationId="{843BEA24-B944-B7C7-F761-D274A46E8DF3}"/>
          </ac:picMkLst>
        </pc:picChg>
        <pc:picChg chg="add mod modCrop">
          <ac:chgData name="Stewart Gale" userId="3647ddd2-6040-41ae-a96d-232c23482af8" providerId="ADAL" clId="{8BEC567C-7B28-4D45-9131-59BE12E19805}" dt="2022-11-16T16:58:43.920" v="256" actId="14100"/>
          <ac:picMkLst>
            <pc:docMk/>
            <pc:sldMk cId="493760485" sldId="271"/>
            <ac:picMk id="3" creationId="{8DC32AF2-E119-F136-25FF-DBAA078FAE8D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36:59.797" v="279" actId="47"/>
        <pc:sldMkLst>
          <pc:docMk/>
          <pc:sldMk cId="2106905118" sldId="272"/>
        </pc:sldMkLst>
        <pc:picChg chg="add del mod modCrop">
          <ac:chgData name="Stewart Gale" userId="3647ddd2-6040-41ae-a96d-232c23482af8" providerId="ADAL" clId="{8BEC567C-7B28-4D45-9131-59BE12E19805}" dt="2022-11-16T10:29:44.381" v="172" actId="478"/>
          <ac:picMkLst>
            <pc:docMk/>
            <pc:sldMk cId="2106905118" sldId="272"/>
            <ac:picMk id="3" creationId="{327AEC4A-2B15-1DDF-F8BF-214709FEEED2}"/>
          </ac:picMkLst>
        </pc:picChg>
        <pc:picChg chg="add mod modCrop">
          <ac:chgData name="Stewart Gale" userId="3647ddd2-6040-41ae-a96d-232c23482af8" providerId="ADAL" clId="{8BEC567C-7B28-4D45-9131-59BE12E19805}" dt="2022-11-16T16:59:44.250" v="266" actId="14100"/>
          <ac:picMkLst>
            <pc:docMk/>
            <pc:sldMk cId="2106905118" sldId="272"/>
            <ac:picMk id="3" creationId="{891F1801-CCAD-08C9-5E3C-D8C0AE7C3BBD}"/>
          </ac:picMkLst>
        </pc:picChg>
      </pc:sldChg>
      <pc:sldChg chg="addSp delSp modSp add del mod">
        <pc:chgData name="Stewart Gale" userId="3647ddd2-6040-41ae-a96d-232c23482af8" providerId="ADAL" clId="{8BEC567C-7B28-4D45-9131-59BE12E19805}" dt="2023-09-04T17:36:59.367" v="278" actId="47"/>
        <pc:sldMkLst>
          <pc:docMk/>
          <pc:sldMk cId="2286656245" sldId="273"/>
        </pc:sldMkLst>
        <pc:picChg chg="add del mod modCrop">
          <ac:chgData name="Stewart Gale" userId="3647ddd2-6040-41ae-a96d-232c23482af8" providerId="ADAL" clId="{8BEC567C-7B28-4D45-9131-59BE12E19805}" dt="2022-11-16T10:29:45.673" v="173" actId="478"/>
          <ac:picMkLst>
            <pc:docMk/>
            <pc:sldMk cId="2286656245" sldId="273"/>
            <ac:picMk id="3" creationId="{606B4437-855D-3B15-5160-A8747C151341}"/>
          </ac:picMkLst>
        </pc:picChg>
        <pc:picChg chg="add mod modCrop">
          <ac:chgData name="Stewart Gale" userId="3647ddd2-6040-41ae-a96d-232c23482af8" providerId="ADAL" clId="{8BEC567C-7B28-4D45-9131-59BE12E19805}" dt="2022-11-16T17:00:28.888" v="271" actId="14100"/>
          <ac:picMkLst>
            <pc:docMk/>
            <pc:sldMk cId="2286656245" sldId="273"/>
            <ac:picMk id="3" creationId="{910DACD1-97BA-A6D3-C8B3-A7A40550F1A1}"/>
          </ac:picMkLst>
        </pc:picChg>
      </pc:sldChg>
      <pc:sldChg chg="addSp delSp modSp new del mod">
        <pc:chgData name="Stewart Gale" userId="3647ddd2-6040-41ae-a96d-232c23482af8" providerId="ADAL" clId="{8BEC567C-7B28-4D45-9131-59BE12E19805}" dt="2023-09-04T17:48:09.121" v="509" actId="47"/>
        <pc:sldMkLst>
          <pc:docMk/>
          <pc:sldMk cId="3969200826" sldId="274"/>
        </pc:sldMkLst>
        <pc:spChg chg="del">
          <ac:chgData name="Stewart Gale" userId="3647ddd2-6040-41ae-a96d-232c23482af8" providerId="ADAL" clId="{8BEC567C-7B28-4D45-9131-59BE12E19805}" dt="2022-11-16T07:41:32.893" v="89" actId="478"/>
          <ac:spMkLst>
            <pc:docMk/>
            <pc:sldMk cId="3969200826" sldId="274"/>
            <ac:spMk id="2" creationId="{39203664-0717-4131-44AC-41724293EE57}"/>
          </ac:spMkLst>
        </pc:spChg>
        <pc:spChg chg="del">
          <ac:chgData name="Stewart Gale" userId="3647ddd2-6040-41ae-a96d-232c23482af8" providerId="ADAL" clId="{8BEC567C-7B28-4D45-9131-59BE12E19805}" dt="2022-11-16T07:41:32.893" v="89" actId="478"/>
          <ac:spMkLst>
            <pc:docMk/>
            <pc:sldMk cId="3969200826" sldId="274"/>
            <ac:spMk id="3" creationId="{116273A5-91C5-1725-AF31-8C3623156BBF}"/>
          </ac:spMkLst>
        </pc:spChg>
        <pc:picChg chg="add del mod modCrop">
          <ac:chgData name="Stewart Gale" userId="3647ddd2-6040-41ae-a96d-232c23482af8" providerId="ADAL" clId="{8BEC567C-7B28-4D45-9131-59BE12E19805}" dt="2023-09-04T17:47:23.381" v="491" actId="21"/>
          <ac:picMkLst>
            <pc:docMk/>
            <pc:sldMk cId="3969200826" sldId="274"/>
            <ac:picMk id="3" creationId="{5392B089-1D0E-18AA-9047-C89D829B9ABD}"/>
          </ac:picMkLst>
        </pc:picChg>
        <pc:picChg chg="add del mod modCrop">
          <ac:chgData name="Stewart Gale" userId="3647ddd2-6040-41ae-a96d-232c23482af8" providerId="ADAL" clId="{8BEC567C-7B28-4D45-9131-59BE12E19805}" dt="2022-11-16T10:29:38.523" v="168" actId="478"/>
          <ac:picMkLst>
            <pc:docMk/>
            <pc:sldMk cId="3969200826" sldId="274"/>
            <ac:picMk id="5" creationId="{6C4C5A79-CCBA-EC33-A03A-5D29F72CA475}"/>
          </ac:picMkLst>
        </pc:picChg>
      </pc:sldChg>
      <pc:sldChg chg="addSp delSp modSp new mod ord">
        <pc:chgData name="Stewart Gale" userId="3647ddd2-6040-41ae-a96d-232c23482af8" providerId="ADAL" clId="{8BEC567C-7B28-4D45-9131-59BE12E19805}" dt="2024-11-20T07:01:10.711" v="833" actId="21"/>
        <pc:sldMkLst>
          <pc:docMk/>
          <pc:sldMk cId="996035119" sldId="275"/>
        </pc:sldMkLst>
        <pc:spChg chg="del">
          <ac:chgData name="Stewart Gale" userId="3647ddd2-6040-41ae-a96d-232c23482af8" providerId="ADAL" clId="{8BEC567C-7B28-4D45-9131-59BE12E19805}" dt="2022-11-16T10:23:39.662" v="123" actId="478"/>
          <ac:spMkLst>
            <pc:docMk/>
            <pc:sldMk cId="996035119" sldId="275"/>
            <ac:spMk id="2" creationId="{8C6D0089-ACE7-9BFF-62D4-E384A0A2F1C3}"/>
          </ac:spMkLst>
        </pc:spChg>
        <pc:spChg chg="del">
          <ac:chgData name="Stewart Gale" userId="3647ddd2-6040-41ae-a96d-232c23482af8" providerId="ADAL" clId="{8BEC567C-7B28-4D45-9131-59BE12E19805}" dt="2022-11-16T10:23:39.662" v="123" actId="478"/>
          <ac:spMkLst>
            <pc:docMk/>
            <pc:sldMk cId="996035119" sldId="275"/>
            <ac:spMk id="3" creationId="{D843D2A1-B5EB-DE92-3CB5-F26E97DD30FE}"/>
          </ac:spMkLst>
        </pc:spChg>
        <pc:spChg chg="add del mod">
          <ac:chgData name="Stewart Gale" userId="3647ddd2-6040-41ae-a96d-232c23482af8" providerId="ADAL" clId="{8BEC567C-7B28-4D45-9131-59BE12E19805}" dt="2023-09-04T17:42:42.383" v="407" actId="21"/>
          <ac:spMkLst>
            <pc:docMk/>
            <pc:sldMk cId="996035119" sldId="275"/>
            <ac:spMk id="4" creationId="{A20500C2-752C-CEAA-2AB9-583EC4D36E18}"/>
          </ac:spMkLst>
        </pc:spChg>
        <pc:spChg chg="add mod">
          <ac:chgData name="Stewart Gale" userId="3647ddd2-6040-41ae-a96d-232c23482af8" providerId="ADAL" clId="{8BEC567C-7B28-4D45-9131-59BE12E19805}" dt="2024-11-20T06:41:44.578" v="807" actId="164"/>
          <ac:spMkLst>
            <pc:docMk/>
            <pc:sldMk cId="996035119" sldId="275"/>
            <ac:spMk id="5" creationId="{5977BCCC-2873-02C5-0AAC-FAB1DB8882CF}"/>
          </ac:spMkLst>
        </pc:spChg>
        <pc:spChg chg="add mod">
          <ac:chgData name="Stewart Gale" userId="3647ddd2-6040-41ae-a96d-232c23482af8" providerId="ADAL" clId="{8BEC567C-7B28-4D45-9131-59BE12E19805}" dt="2024-11-20T06:41:44.578" v="807" actId="164"/>
          <ac:spMkLst>
            <pc:docMk/>
            <pc:sldMk cId="996035119" sldId="275"/>
            <ac:spMk id="6" creationId="{460F79FA-C092-3FCE-392A-7A3AAB3D8896}"/>
          </ac:spMkLst>
        </pc:spChg>
        <pc:grpChg chg="add del mod">
          <ac:chgData name="Stewart Gale" userId="3647ddd2-6040-41ae-a96d-232c23482af8" providerId="ADAL" clId="{8BEC567C-7B28-4D45-9131-59BE12E19805}" dt="2024-11-20T07:00:44.335" v="819" actId="478"/>
          <ac:grpSpMkLst>
            <pc:docMk/>
            <pc:sldMk cId="996035119" sldId="275"/>
            <ac:grpSpMk id="31" creationId="{4898A203-26EB-7C22-F3C6-A41496F35B01}"/>
          </ac:grpSpMkLst>
        </pc:grpChg>
        <pc:picChg chg="add mod modCrop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2" creationId="{AACE981A-A4A8-6D1C-57F4-A3A9FF593C91}"/>
          </ac:picMkLst>
        </pc:picChg>
        <pc:picChg chg="add mod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3" creationId="{D65283DD-B4A6-1503-C883-CFCECB667253}"/>
          </ac:picMkLst>
        </pc:picChg>
        <pc:picChg chg="add mod modCrop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4" creationId="{9F4332F8-2B30-A209-7CB7-9E799D0197CE}"/>
          </ac:picMkLst>
        </pc:picChg>
        <pc:picChg chg="add del mod">
          <ac:chgData name="Stewart Gale" userId="3647ddd2-6040-41ae-a96d-232c23482af8" providerId="ADAL" clId="{8BEC567C-7B28-4D45-9131-59BE12E19805}" dt="2022-11-16T10:29:21.067" v="157" actId="478"/>
          <ac:picMkLst>
            <pc:docMk/>
            <pc:sldMk cId="996035119" sldId="275"/>
            <ac:picMk id="4" creationId="{C00FFC61-F6BE-E16C-A4B0-63EB1DB21BE5}"/>
          </ac:picMkLst>
        </pc:picChg>
        <pc:picChg chg="add mod modCrop">
          <ac:chgData name="Stewart Gale" userId="3647ddd2-6040-41ae-a96d-232c23482af8" providerId="ADAL" clId="{8BEC567C-7B28-4D45-9131-59BE12E19805}" dt="2024-11-20T07:00:59.788" v="831" actId="1035"/>
          <ac:picMkLst>
            <pc:docMk/>
            <pc:sldMk cId="996035119" sldId="275"/>
            <ac:picMk id="7" creationId="{97858DC1-AEF0-D868-7061-D6A514EC5144}"/>
          </ac:picMkLst>
        </pc:picChg>
        <pc:picChg chg="add mod modCrop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8" creationId="{07656801-F47B-F035-7658-4A43BB93597E}"/>
          </ac:picMkLst>
        </pc:picChg>
        <pc:picChg chg="add mod modCrop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9" creationId="{025FF76C-868F-2F6B-B07B-8E1977DACD9F}"/>
          </ac:picMkLst>
        </pc:picChg>
        <pc:picChg chg="add mod modCrop">
          <ac:chgData name="Stewart Gale" userId="3647ddd2-6040-41ae-a96d-232c23482af8" providerId="ADAL" clId="{8BEC567C-7B28-4D45-9131-59BE12E19805}" dt="2024-11-20T07:00:56.765" v="828" actId="1035"/>
          <ac:picMkLst>
            <pc:docMk/>
            <pc:sldMk cId="996035119" sldId="275"/>
            <ac:picMk id="10" creationId="{8D6967B6-6935-F37F-9045-8511A3C8DB28}"/>
          </ac:picMkLst>
        </pc:picChg>
        <pc:picChg chg="add del">
          <ac:chgData name="Stewart Gale" userId="3647ddd2-6040-41ae-a96d-232c23482af8" providerId="ADAL" clId="{8BEC567C-7B28-4D45-9131-59BE12E19805}" dt="2024-11-20T06:12:44.787" v="650" actId="478"/>
          <ac:picMkLst>
            <pc:docMk/>
            <pc:sldMk cId="996035119" sldId="275"/>
            <ac:picMk id="11" creationId="{CAB1EF47-31EA-3D8B-0E6F-AC73C0C329A9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11" creationId="{D4E157AF-D07B-0048-6DE6-CE0953BC481F}"/>
          </ac:picMkLst>
        </pc:picChg>
        <pc:picChg chg="add del mod">
          <ac:chgData name="Stewart Gale" userId="3647ddd2-6040-41ae-a96d-232c23482af8" providerId="ADAL" clId="{8BEC567C-7B28-4D45-9131-59BE12E19805}" dt="2024-11-20T06:12:43.266" v="649" actId="478"/>
          <ac:picMkLst>
            <pc:docMk/>
            <pc:sldMk cId="996035119" sldId="275"/>
            <ac:picMk id="12" creationId="{BC8AA256-B63B-2C7F-BEBA-3D3DDCC9D7C7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12" creationId="{F09E5BCF-09D1-61D4-9CB4-B0F8414AE4AD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13" creationId="{917ABA0A-F35B-7686-B135-71F299A6AE97}"/>
          </ac:picMkLst>
        </pc:picChg>
        <pc:picChg chg="add mod modCrop">
          <ac:chgData name="Stewart Gale" userId="3647ddd2-6040-41ae-a96d-232c23482af8" providerId="ADAL" clId="{8BEC567C-7B28-4D45-9131-59BE12E19805}" dt="2024-11-20T07:00:53.326" v="825" actId="1035"/>
          <ac:picMkLst>
            <pc:docMk/>
            <pc:sldMk cId="996035119" sldId="275"/>
            <ac:picMk id="14" creationId="{07F6A809-F70A-3492-0102-C01D46B4FD25}"/>
          </ac:picMkLst>
        </pc:picChg>
        <pc:picChg chg="add mod modCrop">
          <ac:chgData name="Stewart Gale" userId="3647ddd2-6040-41ae-a96d-232c23482af8" providerId="ADAL" clId="{8BEC567C-7B28-4D45-9131-59BE12E19805}" dt="2024-11-20T06:41:44.578" v="807" actId="164"/>
          <ac:picMkLst>
            <pc:docMk/>
            <pc:sldMk cId="996035119" sldId="275"/>
            <ac:picMk id="15" creationId="{8AEF4DA5-E412-6B30-2E3C-97D55CEBC6BC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16" creationId="{96B83FAA-26BD-4E72-9B65-3FFE282F58CF}"/>
          </ac:picMkLst>
        </pc:picChg>
        <pc:picChg chg="add mod modCrop">
          <ac:chgData name="Stewart Gale" userId="3647ddd2-6040-41ae-a96d-232c23482af8" providerId="ADAL" clId="{8BEC567C-7B28-4D45-9131-59BE12E19805}" dt="2024-11-20T07:00:32.009" v="815" actId="1035"/>
          <ac:picMkLst>
            <pc:docMk/>
            <pc:sldMk cId="996035119" sldId="275"/>
            <ac:picMk id="17" creationId="{4A6BDA5C-9A3D-A20A-BFC2-9074A80C1B2F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18" creationId="{D21844FA-E488-E82B-9D7F-5DB92A1DF31A}"/>
          </ac:picMkLst>
        </pc:picChg>
        <pc:picChg chg="add del">
          <ac:chgData name="Stewart Gale" userId="3647ddd2-6040-41ae-a96d-232c23482af8" providerId="ADAL" clId="{8BEC567C-7B28-4D45-9131-59BE12E19805}" dt="2024-11-20T06:59:49.305" v="811" actId="21"/>
          <ac:picMkLst>
            <pc:docMk/>
            <pc:sldMk cId="996035119" sldId="275"/>
            <ac:picMk id="19" creationId="{8D5ED690-5142-1EFF-7C87-0927A64E76CA}"/>
          </ac:picMkLst>
        </pc:picChg>
        <pc:picChg chg="add mod">
          <ac:chgData name="Stewart Gale" userId="3647ddd2-6040-41ae-a96d-232c23482af8" providerId="ADAL" clId="{8BEC567C-7B28-4D45-9131-59BE12E19805}" dt="2024-11-20T06:32:49.483" v="740" actId="1076"/>
          <ac:picMkLst>
            <pc:docMk/>
            <pc:sldMk cId="996035119" sldId="275"/>
            <ac:picMk id="19" creationId="{E73E10AB-F95D-3469-491F-5B2461144E75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0" creationId="{7EFB42FD-48A3-59EF-885D-190E24394B64}"/>
          </ac:picMkLst>
        </pc:picChg>
        <pc:picChg chg="add del">
          <ac:chgData name="Stewart Gale" userId="3647ddd2-6040-41ae-a96d-232c23482af8" providerId="ADAL" clId="{8BEC567C-7B28-4D45-9131-59BE12E19805}" dt="2024-11-20T07:00:45.039" v="820" actId="21"/>
          <ac:picMkLst>
            <pc:docMk/>
            <pc:sldMk cId="996035119" sldId="275"/>
            <ac:picMk id="21" creationId="{9ADDFA76-12EE-9943-88E2-E0788B427D91}"/>
          </ac:picMkLst>
        </pc:picChg>
        <pc:picChg chg="add">
          <ac:chgData name="Stewart Gale" userId="3647ddd2-6040-41ae-a96d-232c23482af8" providerId="ADAL" clId="{8BEC567C-7B28-4D45-9131-59BE12E19805}" dt="2024-11-20T06:33:12.120" v="747"/>
          <ac:picMkLst>
            <pc:docMk/>
            <pc:sldMk cId="996035119" sldId="275"/>
            <ac:picMk id="21" creationId="{BC94EC65-5A22-6B91-0657-1DB8B869F983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2" creationId="{B7C0C28E-4C5E-CE71-6CF5-31C603BA0E63}"/>
          </ac:picMkLst>
        </pc:picChg>
        <pc:picChg chg="add">
          <ac:chgData name="Stewart Gale" userId="3647ddd2-6040-41ae-a96d-232c23482af8" providerId="ADAL" clId="{8BEC567C-7B28-4D45-9131-59BE12E19805}" dt="2024-11-20T06:33:37.858" v="755"/>
          <ac:picMkLst>
            <pc:docMk/>
            <pc:sldMk cId="996035119" sldId="275"/>
            <ac:picMk id="23" creationId="{811E138A-C55D-F2A5-25EF-032AB114D9A1}"/>
          </ac:picMkLst>
        </pc:picChg>
        <pc:picChg chg="add del">
          <ac:chgData name="Stewart Gale" userId="3647ddd2-6040-41ae-a96d-232c23482af8" providerId="ADAL" clId="{8BEC567C-7B28-4D45-9131-59BE12E19805}" dt="2024-11-20T07:01:10.711" v="833" actId="21"/>
          <ac:picMkLst>
            <pc:docMk/>
            <pc:sldMk cId="996035119" sldId="275"/>
            <ac:picMk id="23" creationId="{A41361DB-B2E7-4809-51C1-947A4B07EC6A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4" creationId="{40E65F80-2F3F-FF8B-22CA-4B4FCC21C201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5" creationId="{36FB83EA-770B-AFB2-31FA-C923ACB6220A}"/>
          </ac:picMkLst>
        </pc:picChg>
        <pc:picChg chg="add del">
          <ac:chgData name="Stewart Gale" userId="3647ddd2-6040-41ae-a96d-232c23482af8" providerId="ADAL" clId="{8BEC567C-7B28-4D45-9131-59BE12E19805}" dt="2024-11-20T06:34:35.824" v="772" actId="478"/>
          <ac:picMkLst>
            <pc:docMk/>
            <pc:sldMk cId="996035119" sldId="275"/>
            <ac:picMk id="26" creationId="{4E51B0ED-2AE9-57D7-9280-80039C5D5FE6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7" creationId="{0A908844-CF08-27B1-4375-A320CDABFC9B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28" creationId="{C99A0932-518E-035E-E0B0-3E0277935D87}"/>
          </ac:picMkLst>
        </pc:picChg>
        <pc:picChg chg="add">
          <ac:chgData name="Stewart Gale" userId="3647ddd2-6040-41ae-a96d-232c23482af8" providerId="ADAL" clId="{8BEC567C-7B28-4D45-9131-59BE12E19805}" dt="2024-11-20T06:40:57.016" v="794"/>
          <ac:picMkLst>
            <pc:docMk/>
            <pc:sldMk cId="996035119" sldId="275"/>
            <ac:picMk id="29" creationId="{DF933DB7-EDB5-A311-AFB6-9E43DAE3907E}"/>
          </ac:picMkLst>
        </pc:picChg>
        <pc:picChg chg="add mod modCrop">
          <ac:chgData name="Stewart Gale" userId="3647ddd2-6040-41ae-a96d-232c23482af8" providerId="ADAL" clId="{8BEC567C-7B28-4D45-9131-59BE12E19805}" dt="2024-11-20T06:59:30.040" v="809" actId="1076"/>
          <ac:picMkLst>
            <pc:docMk/>
            <pc:sldMk cId="996035119" sldId="275"/>
            <ac:picMk id="30" creationId="{3EFFA2FD-E965-AFCE-6E36-4FCA71D8CF94}"/>
          </ac:picMkLst>
        </pc:picChg>
      </pc:sldChg>
      <pc:sldChg chg="addSp modSp add mod ord">
        <pc:chgData name="Stewart Gale" userId="3647ddd2-6040-41ae-a96d-232c23482af8" providerId="ADAL" clId="{8BEC567C-7B28-4D45-9131-59BE12E19805}" dt="2023-09-04T17:44:06.128" v="428"/>
        <pc:sldMkLst>
          <pc:docMk/>
          <pc:sldMk cId="40225030" sldId="276"/>
        </pc:sldMkLst>
        <pc:spChg chg="add mod">
          <ac:chgData name="Stewart Gale" userId="3647ddd2-6040-41ae-a96d-232c23482af8" providerId="ADAL" clId="{8BEC567C-7B28-4D45-9131-59BE12E19805}" dt="2022-11-16T10:24:03.241" v="152" actId="1076"/>
          <ac:spMkLst>
            <pc:docMk/>
            <pc:sldMk cId="40225030" sldId="276"/>
            <ac:spMk id="2" creationId="{87BFD056-6337-51E0-3243-B9527916BE6C}"/>
          </ac:spMkLst>
        </pc:spChg>
      </pc:sldChg>
      <pc:sldChg chg="delSp new del mod">
        <pc:chgData name="Stewart Gale" userId="3647ddd2-6040-41ae-a96d-232c23482af8" providerId="ADAL" clId="{8BEC567C-7B28-4D45-9131-59BE12E19805}" dt="2023-09-04T17:44:23.502" v="429" actId="47"/>
        <pc:sldMkLst>
          <pc:docMk/>
          <pc:sldMk cId="19121650" sldId="277"/>
        </pc:sldMkLst>
        <pc:spChg chg="del">
          <ac:chgData name="Stewart Gale" userId="3647ddd2-6040-41ae-a96d-232c23482af8" providerId="ADAL" clId="{8BEC567C-7B28-4D45-9131-59BE12E19805}" dt="2023-09-04T17:43:15.503" v="416" actId="478"/>
          <ac:spMkLst>
            <pc:docMk/>
            <pc:sldMk cId="19121650" sldId="277"/>
            <ac:spMk id="2" creationId="{BCBBFDDC-6C22-CEE5-5110-A0FC06698EE0}"/>
          </ac:spMkLst>
        </pc:spChg>
        <pc:spChg chg="del">
          <ac:chgData name="Stewart Gale" userId="3647ddd2-6040-41ae-a96d-232c23482af8" providerId="ADAL" clId="{8BEC567C-7B28-4D45-9131-59BE12E19805}" dt="2023-09-04T17:43:15.503" v="416" actId="478"/>
          <ac:spMkLst>
            <pc:docMk/>
            <pc:sldMk cId="19121650" sldId="277"/>
            <ac:spMk id="3" creationId="{29DB29D1-7857-4B3A-F2E8-B21F4036E7E3}"/>
          </ac:spMkLst>
        </pc:spChg>
      </pc:sldChg>
      <pc:sldChg chg="addSp delSp modSp add mod modAnim">
        <pc:chgData name="Stewart Gale" userId="3647ddd2-6040-41ae-a96d-232c23482af8" providerId="ADAL" clId="{8BEC567C-7B28-4D45-9131-59BE12E19805}" dt="2023-09-04T17:53:05.622" v="584"/>
        <pc:sldMkLst>
          <pc:docMk/>
          <pc:sldMk cId="1835812593" sldId="278"/>
        </pc:sldMkLst>
        <pc:spChg chg="del">
          <ac:chgData name="Stewart Gale" userId="3647ddd2-6040-41ae-a96d-232c23482af8" providerId="ADAL" clId="{8BEC567C-7B28-4D45-9131-59BE12E19805}" dt="2023-09-04T17:43:29.896" v="418" actId="478"/>
          <ac:spMkLst>
            <pc:docMk/>
            <pc:sldMk cId="1835812593" sldId="278"/>
            <ac:spMk id="5" creationId="{5977BCCC-2873-02C5-0AAC-FAB1DB8882CF}"/>
          </ac:spMkLst>
        </pc:spChg>
        <pc:spChg chg="mod">
          <ac:chgData name="Stewart Gale" userId="3647ddd2-6040-41ae-a96d-232c23482af8" providerId="ADAL" clId="{8BEC567C-7B28-4D45-9131-59BE12E19805}" dt="2023-09-04T17:52:43.624" v="582" actId="1035"/>
          <ac:spMkLst>
            <pc:docMk/>
            <pc:sldMk cId="1835812593" sldId="278"/>
            <ac:spMk id="6" creationId="{460F79FA-C092-3FCE-392A-7A3AAB3D8896}"/>
          </ac:spMkLst>
        </pc:spChg>
        <pc:picChg chg="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2" creationId="{AACE981A-A4A8-6D1C-57F4-A3A9FF593C91}"/>
          </ac:picMkLst>
        </pc:picChg>
        <pc:picChg chg="del">
          <ac:chgData name="Stewart Gale" userId="3647ddd2-6040-41ae-a96d-232c23482af8" providerId="ADAL" clId="{8BEC567C-7B28-4D45-9131-59BE12E19805}" dt="2023-09-04T17:43:29.896" v="418" actId="478"/>
          <ac:picMkLst>
            <pc:docMk/>
            <pc:sldMk cId="1835812593" sldId="278"/>
            <ac:picMk id="3" creationId="{D65283DD-B4A6-1503-C883-CFCECB667253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4" creationId="{2AEAF82D-2624-8148-BF11-26D26D1C7044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7" creationId="{8534F146-811D-A5DC-2260-E0A2990538C7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8" creationId="{6EB169D3-5C7B-DC6A-8827-64453F573C4D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9" creationId="{ECE9088C-44AE-50A8-A395-8040DDA589B5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0" creationId="{F3B1A67B-7033-72AE-1DF1-52E6B96EB319}"/>
          </ac:picMkLst>
        </pc:picChg>
        <pc:picChg chg="add mod modCrop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1" creationId="{A9BF6010-6BDC-9E88-097F-9FDCF59935DA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2" creationId="{E96998E5-D03A-9100-DD1C-0326EF5256AE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3" creationId="{84BBAFEA-A944-E177-7C59-64758FF80374}"/>
          </ac:picMkLst>
        </pc:picChg>
        <pc:picChg chg="add mod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4" creationId="{49C64481-C926-8DE8-202A-BB3388976D3A}"/>
          </ac:picMkLst>
        </pc:picChg>
        <pc:picChg chg="add mod modCrop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5" creationId="{616457F8-BBA0-1ED6-FF71-161295E66D27}"/>
          </ac:picMkLst>
        </pc:picChg>
        <pc:picChg chg="add mod modCrop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6" creationId="{71F07421-A584-A925-4743-5297EC17B23A}"/>
          </ac:picMkLst>
        </pc:picChg>
        <pc:picChg chg="add mod modCrop">
          <ac:chgData name="Stewart Gale" userId="3647ddd2-6040-41ae-a96d-232c23482af8" providerId="ADAL" clId="{8BEC567C-7B28-4D45-9131-59BE12E19805}" dt="2023-09-04T17:52:43.624" v="582" actId="1035"/>
          <ac:picMkLst>
            <pc:docMk/>
            <pc:sldMk cId="1835812593" sldId="278"/>
            <ac:picMk id="17" creationId="{451A70CD-99C8-C62F-E7BC-1C5566B185C5}"/>
          </ac:picMkLst>
        </pc:picChg>
      </pc:sldChg>
      <pc:sldChg chg="addSp delSp modSp add mod modAnim">
        <pc:chgData name="Stewart Gale" userId="3647ddd2-6040-41ae-a96d-232c23482af8" providerId="ADAL" clId="{8BEC567C-7B28-4D45-9131-59BE12E19805}" dt="2023-09-04T17:53:15.974" v="586"/>
        <pc:sldMkLst>
          <pc:docMk/>
          <pc:sldMk cId="839882283" sldId="279"/>
        </pc:sldMkLst>
        <pc:spChg chg="mod">
          <ac:chgData name="Stewart Gale" userId="3647ddd2-6040-41ae-a96d-232c23482af8" providerId="ADAL" clId="{8BEC567C-7B28-4D45-9131-59BE12E19805}" dt="2023-09-04T17:52:34.221" v="571" actId="1076"/>
          <ac:spMkLst>
            <pc:docMk/>
            <pc:sldMk cId="839882283" sldId="279"/>
            <ac:spMk id="5" creationId="{5977BCCC-2873-02C5-0AAC-FAB1DB8882CF}"/>
          </ac:spMkLst>
        </pc:spChg>
        <pc:spChg chg="del">
          <ac:chgData name="Stewart Gale" userId="3647ddd2-6040-41ae-a96d-232c23482af8" providerId="ADAL" clId="{8BEC567C-7B28-4D45-9131-59BE12E19805}" dt="2023-09-04T17:48:30.836" v="516" actId="478"/>
          <ac:spMkLst>
            <pc:docMk/>
            <pc:sldMk cId="839882283" sldId="279"/>
            <ac:spMk id="6" creationId="{460F79FA-C092-3FCE-392A-7A3AAB3D8896}"/>
          </ac:spMkLst>
        </pc:spChg>
        <pc:picChg chg="del">
          <ac:chgData name="Stewart Gale" userId="3647ddd2-6040-41ae-a96d-232c23482af8" providerId="ADAL" clId="{8BEC567C-7B28-4D45-9131-59BE12E19805}" dt="2023-09-04T17:48:29.582" v="515" actId="478"/>
          <ac:picMkLst>
            <pc:docMk/>
            <pc:sldMk cId="839882283" sldId="279"/>
            <ac:picMk id="2" creationId="{AACE981A-A4A8-6D1C-57F4-A3A9FF593C91}"/>
          </ac:picMkLst>
        </pc:picChg>
        <pc:picChg chg="mod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3" creationId="{D65283DD-B4A6-1503-C883-CFCECB667253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4" creationId="{BD5AAFF3-99BA-E2C7-5384-CCDECA29CEB7}"/>
          </ac:picMkLst>
        </pc:picChg>
        <pc:picChg chg="add mod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7" creationId="{E603EF07-1066-DE05-7C2F-27F85B36DBBF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8" creationId="{065E12BA-74BE-C768-CC33-2F51B045C243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9" creationId="{6DD3B77C-7925-7B5B-5A1C-1B567ED0765C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10" creationId="{1CDAD75A-2394-1D54-D21D-6DAC2582E118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11" creationId="{6A92A68D-C7C2-2903-5BF3-D69862074F5E}"/>
          </ac:picMkLst>
        </pc:picChg>
        <pc:picChg chg="add mod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12" creationId="{1CBE89DF-0D5F-6679-2BC2-3ADB1E3F0608}"/>
          </ac:picMkLst>
        </pc:picChg>
        <pc:picChg chg="add mod modCrop">
          <ac:chgData name="Stewart Gale" userId="3647ddd2-6040-41ae-a96d-232c23482af8" providerId="ADAL" clId="{8BEC567C-7B28-4D45-9131-59BE12E19805}" dt="2023-09-04T17:52:34.221" v="571" actId="1076"/>
          <ac:picMkLst>
            <pc:docMk/>
            <pc:sldMk cId="839882283" sldId="279"/>
            <ac:picMk id="13" creationId="{CF058B92-76BA-09C8-A32A-F5B903FE9E2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9F00-3C57-7DA9-B9E1-60C4101FC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28EDF-FBAF-BA1B-5545-67D9E6DCD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6AAF4-7DD7-64C4-653D-9705EBAF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B8A9-FE76-F843-17B3-E68A7A06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0CD48-9F8B-FD4B-77E7-5F184187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4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0745-325E-CA39-318B-76357D78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7230A-768A-1CC5-CF57-E9C77D5FD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81E3A-EF53-1EBE-BE96-6F9CB4D7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069C9-03C8-486C-AFE0-2AC36EEC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758B3-AE0A-7658-3919-FA3B2A0E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4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DDDE-294B-BC37-CAA8-C586D755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E443A-E551-64AF-8073-E882D8B0E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6EA3D-ADF4-618F-0DF7-A1FE28E3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F94A-E22B-5AE6-F7F0-459B4FE9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281B8-DE92-E0CA-DBD6-176A3CA2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44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A965-3562-EA5E-E081-4B661901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3956C-741A-2A27-D5A7-91CA6ABBD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FED3A-79D8-D42E-02C9-E11760775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3CDAA-FED6-0A45-F6A4-C48CE4FD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58D38-BC3A-30D5-34B9-AB700A3C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B5CB3-36A1-69AA-55D9-882EE97C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EBACF-549C-A6D0-A82F-FFF1A6D7E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92F16-96D4-EBDF-5D33-DB9BC8307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C6A30-7811-C5B1-7C8C-C71241168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433FB-D2F8-950F-AAD5-4C1B78B1E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DE6981-0572-2BFF-51A1-ACBF70516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43AFFB-A278-2C14-8082-231DB639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5F4CDF-6212-6412-8328-891DF131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CE4058-7376-8CF4-2D3B-ECEA9801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6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B99F-849F-3689-7D29-5FF8187C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908ABF-9A0B-360E-6B47-09372971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45836B-601C-738A-3B8D-E5BC462A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2BB7D-D45D-EF15-361D-A3894659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8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DB5E71-D5B9-6EA1-B7F3-2983BCEE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A3FCF-8CCC-9FCB-B694-B7C77907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5DB04-4E54-E9B4-656C-7782B9B42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65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BE0FF-1BB5-5268-D584-CC4E324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D4D4-E274-F717-5B7D-5591F569D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24411-A3BD-1E0F-0983-31504ABA3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57A78-8E98-004C-5689-030A977A6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F54D5-CAD1-3A49-B39B-3FBCF029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921A5-40AB-81A7-EB46-84993A9F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75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02CA-027B-8A82-1EF7-FD1872DF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B37736-1905-5B21-C4B2-72D1E4227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80A7A-B376-AA94-ED93-5D8A094D2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84901-07E5-35AB-D413-A4958263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8EA696-8949-8617-D996-B38E7C4B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B1A2C-D9BB-FBBC-81AA-C3A86E727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98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AA04-E0A9-A091-B901-98FB474D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1BE32-CE33-DBB0-1EAC-2C5855321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01A2D-DC99-593D-49EE-94DEAF4D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5ECF6-24D0-F4E4-4C49-C7C2E01C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ED622-9E68-B2F2-CDA9-471BA2F0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3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57796-0478-2B20-A4F5-A5E000175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968A05-ABC1-248B-9DEA-8E3617B1E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CCFC6-FFC6-7CCA-5AC0-657DE8A6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ACA3C-154C-09C9-5760-78312A008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4615C-9A4C-42F5-E2D7-F1036058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9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BC824-9795-B79F-D0B2-B32E702D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C35BD-16BB-72D1-A097-E3D9F2F50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19A17-64C3-3D04-1E94-3CE2F06AE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BD50A-701B-4669-A288-79421EA72005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6B613-A4DE-0BA6-D874-DC085D2AF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5713E-88CA-9FC9-317F-7C2303275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5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4898A203-26EB-7C22-F3C6-A41496F35B01}"/>
              </a:ext>
            </a:extLst>
          </p:cNvPr>
          <p:cNvGrpSpPr/>
          <p:nvPr/>
        </p:nvGrpSpPr>
        <p:grpSpPr>
          <a:xfrm>
            <a:off x="560613" y="21595"/>
            <a:ext cx="11340205" cy="6853227"/>
            <a:chOff x="560613" y="21595"/>
            <a:chExt cx="11340205" cy="685322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ACE981A-A4A8-6D1C-57F4-A3A9FF593C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419" t="30423" r="16959" b="25223"/>
            <a:stretch/>
          </p:blipFill>
          <p:spPr bwMode="auto">
            <a:xfrm>
              <a:off x="1323394" y="44035"/>
              <a:ext cx="10577424" cy="399503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65283DD-B4A6-1503-C883-CFCECB667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161" t="21343" r="10620" b="43557"/>
            <a:stretch/>
          </p:blipFill>
          <p:spPr bwMode="auto">
            <a:xfrm>
              <a:off x="1375343" y="3999798"/>
              <a:ext cx="10461369" cy="285820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977BCCC-2873-02C5-0AAC-FAB1DB8882CF}"/>
                </a:ext>
              </a:extLst>
            </p:cNvPr>
            <p:cNvSpPr txBox="1"/>
            <p:nvPr/>
          </p:nvSpPr>
          <p:spPr>
            <a:xfrm rot="16200000">
              <a:off x="-471161" y="5010591"/>
              <a:ext cx="2897464" cy="830997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800" b="1" dirty="0"/>
                <a:t>Higher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0F79FA-C092-3FCE-392A-7A3AAB3D8896}"/>
                </a:ext>
              </a:extLst>
            </p:cNvPr>
            <p:cNvSpPr txBox="1"/>
            <p:nvPr/>
          </p:nvSpPr>
          <p:spPr>
            <a:xfrm rot="16200000">
              <a:off x="-1021405" y="1603613"/>
              <a:ext cx="3995033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800" b="1" dirty="0"/>
                <a:t>Foundation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4332F8-2B30-A209-7CB7-9E799D019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733" t="5493" r="85156" b="88894"/>
            <a:stretch/>
          </p:blipFill>
          <p:spPr>
            <a:xfrm>
              <a:off x="1464154" y="268625"/>
              <a:ext cx="2376326" cy="45383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858DC1-AEF0-D868-7061-D6A514EC5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6562" t="825" r="552" b="29509"/>
            <a:stretch/>
          </p:blipFill>
          <p:spPr>
            <a:xfrm>
              <a:off x="9368218" y="278350"/>
              <a:ext cx="2319748" cy="49294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7656801-F47B-F035-7658-4A43BB935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9377" t="498" r="26806" b="35087"/>
            <a:stretch/>
          </p:blipFill>
          <p:spPr>
            <a:xfrm>
              <a:off x="6678704" y="270174"/>
              <a:ext cx="2476662" cy="45383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25FF76C-868F-2F6B-B07B-8E1977DAC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1758" t="10131" r="55302" b="38346"/>
            <a:stretch/>
          </p:blipFill>
          <p:spPr>
            <a:xfrm>
              <a:off x="4077814" y="317443"/>
              <a:ext cx="2490626" cy="38977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6967B6-6935-F37F-9045-8511A3C8D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7816" t="38122" r="10890" b="56451"/>
            <a:stretch/>
          </p:blipFill>
          <p:spPr>
            <a:xfrm>
              <a:off x="9368216" y="1542973"/>
              <a:ext cx="2319749" cy="42139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17ABA0A-F35B-7686-B135-71F299A6A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59" t="37964" r="61552" b="56609"/>
            <a:stretch/>
          </p:blipFill>
          <p:spPr>
            <a:xfrm>
              <a:off x="4292808" y="1566826"/>
              <a:ext cx="1990165" cy="42139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7F6A809-F70A-3492-0102-C01D46B4F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2617" t="39495" r="35492" b="56304"/>
            <a:stretch/>
          </p:blipFill>
          <p:spPr>
            <a:xfrm>
              <a:off x="6640720" y="1616060"/>
              <a:ext cx="2442411" cy="32620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AEF4DA5-E412-6B30-2E3C-97D55CEBC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808" t="38194" r="83648" b="55647"/>
            <a:stretch/>
          </p:blipFill>
          <p:spPr>
            <a:xfrm>
              <a:off x="1445596" y="1607648"/>
              <a:ext cx="2488767" cy="4619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4E157AF-D07B-0048-6DE6-CE0953BC4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877" t="72397" r="83749" b="23125"/>
            <a:stretch/>
          </p:blipFill>
          <p:spPr>
            <a:xfrm>
              <a:off x="1499976" y="2950562"/>
              <a:ext cx="2380005" cy="32560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09E5BCF-09D1-61D4-9CB4-B0F8414AE4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699" t="61984" r="58736" b="35590"/>
            <a:stretch/>
          </p:blipFill>
          <p:spPr bwMode="auto">
            <a:xfrm>
              <a:off x="4116468" y="2898240"/>
              <a:ext cx="2380005" cy="40544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6B83FAA-26BD-4E72-9B65-3FFE282F5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8281" r="40553" b="10951"/>
            <a:stretch/>
          </p:blipFill>
          <p:spPr>
            <a:xfrm>
              <a:off x="6668944" y="2931513"/>
              <a:ext cx="2442411" cy="38372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A6BDA5C-9A3D-A20A-BFC2-9074A80C1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75634" t="-8268" r="2914"/>
            <a:stretch/>
          </p:blipFill>
          <p:spPr>
            <a:xfrm>
              <a:off x="9285436" y="2899709"/>
              <a:ext cx="2402529" cy="45282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21844FA-E488-E82B-9D7F-5DB92A1DF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113" t="7936" r="85215" b="83297"/>
            <a:stretch/>
          </p:blipFill>
          <p:spPr>
            <a:xfrm>
              <a:off x="1445019" y="4196428"/>
              <a:ext cx="2380005" cy="48862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EFB42FD-48A3-59EF-885D-190E24394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8202" t="9009" r="58168" b="83174"/>
            <a:stretch/>
          </p:blipFill>
          <p:spPr>
            <a:xfrm>
              <a:off x="4088399" y="4290544"/>
              <a:ext cx="2409046" cy="377641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7C0C28E-4C5E-CE71-6CF5-31C603BA0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2754" t="8319" r="33204" b="82144"/>
            <a:stretch/>
          </p:blipFill>
          <p:spPr>
            <a:xfrm>
              <a:off x="6640874" y="4264738"/>
              <a:ext cx="2432651" cy="45157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0E65F80-2F3F-FF8B-22CA-4B4FCC21C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77578" t="7091" r="9461" b="82764"/>
            <a:stretch/>
          </p:blipFill>
          <p:spPr>
            <a:xfrm>
              <a:off x="9216954" y="4196428"/>
              <a:ext cx="2376211" cy="50841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6FB83EA-770B-AFB2-31FA-C923ACB62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578" t="58207" r="81946" b="34111"/>
            <a:stretch/>
          </p:blipFill>
          <p:spPr>
            <a:xfrm>
              <a:off x="1471906" y="5686916"/>
              <a:ext cx="2380005" cy="34524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A908844-CF08-27B1-4375-A320CDAB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8151" t="58270" r="57552" b="34601"/>
            <a:stretch/>
          </p:blipFill>
          <p:spPr>
            <a:xfrm>
              <a:off x="4039786" y="5686916"/>
              <a:ext cx="2380006" cy="32438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99A0932-518E-035E-E0B0-3E0277935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3485" t="56844" r="32263" b="32966"/>
            <a:stretch/>
          </p:blipFill>
          <p:spPr>
            <a:xfrm>
              <a:off x="6656998" y="5641660"/>
              <a:ext cx="2380006" cy="46507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FFA2FD-E965-AFCE-6E36-4FCA71D8C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77790" t="58044" r="5546" b="33947"/>
            <a:stretch/>
          </p:blipFill>
          <p:spPr>
            <a:xfrm>
              <a:off x="9257366" y="5686916"/>
              <a:ext cx="2482916" cy="326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603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BFD056-6337-51E0-3243-B9527916BE6C}"/>
              </a:ext>
            </a:extLst>
          </p:cNvPr>
          <p:cNvSpPr txBox="1"/>
          <p:nvPr/>
        </p:nvSpPr>
        <p:spPr>
          <a:xfrm>
            <a:off x="1671725" y="2215878"/>
            <a:ext cx="90205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225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CE981A-A4A8-6D1C-57F4-A3A9FF593C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19" t="30423" r="16959" b="25223"/>
          <a:stretch/>
        </p:blipFill>
        <p:spPr bwMode="auto">
          <a:xfrm>
            <a:off x="998925" y="97819"/>
            <a:ext cx="11101448" cy="67045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0F79FA-C092-3FCE-392A-7A3AAB3D8896}"/>
              </a:ext>
            </a:extLst>
          </p:cNvPr>
          <p:cNvSpPr txBox="1"/>
          <p:nvPr/>
        </p:nvSpPr>
        <p:spPr>
          <a:xfrm rot="16200000">
            <a:off x="-2665922" y="3004137"/>
            <a:ext cx="6643636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Foundation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EAF82D-2624-8148-BF11-26D26D1C7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24" t="27976" r="35095" b="30225"/>
          <a:stretch/>
        </p:blipFill>
        <p:spPr>
          <a:xfrm>
            <a:off x="1161231" y="163175"/>
            <a:ext cx="2613632" cy="1764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34F146-811D-A5DC-2260-E0A2990538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570" t="27894" r="33895" b="31370"/>
          <a:stretch/>
        </p:blipFill>
        <p:spPr>
          <a:xfrm>
            <a:off x="3859553" y="216469"/>
            <a:ext cx="2618364" cy="1671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B169D3-5C7B-DC6A-8827-64453F573C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42" t="28303" r="34931" b="30879"/>
          <a:stretch/>
        </p:blipFill>
        <p:spPr>
          <a:xfrm>
            <a:off x="6625192" y="163175"/>
            <a:ext cx="2569566" cy="1671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E9088C-44AE-50A8-A395-8040DDA589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461" t="27812" r="34113" b="37259"/>
          <a:stretch/>
        </p:blipFill>
        <p:spPr>
          <a:xfrm>
            <a:off x="9320578" y="163175"/>
            <a:ext cx="2703497" cy="14837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B1A67B-7033-72AE-1DF1-52E6B96EB31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297" t="27648" r="36294" b="28834"/>
          <a:stretch/>
        </p:blipFill>
        <p:spPr>
          <a:xfrm>
            <a:off x="1161231" y="2384661"/>
            <a:ext cx="2547184" cy="18287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BF6010-6BDC-9E88-097F-9FDCF59935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406" t="27812" r="37670" b="32678"/>
          <a:stretch/>
        </p:blipFill>
        <p:spPr>
          <a:xfrm>
            <a:off x="3870721" y="2384660"/>
            <a:ext cx="2607196" cy="17642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6998E5-D03A-9100-DD1C-0326EF5256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352" t="28057" r="36022" b="33825"/>
          <a:stretch/>
        </p:blipFill>
        <p:spPr>
          <a:xfrm>
            <a:off x="6625192" y="2438101"/>
            <a:ext cx="2589781" cy="1619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BBAFEA-A944-E177-7C59-64758FF8037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461" t="28139" r="33731" b="28016"/>
          <a:stretch/>
        </p:blipFill>
        <p:spPr>
          <a:xfrm>
            <a:off x="9362248" y="2384660"/>
            <a:ext cx="2583892" cy="17642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C64481-C926-8DE8-202A-BB3388976D3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3461" t="28139" r="36403" b="31616"/>
          <a:stretch/>
        </p:blipFill>
        <p:spPr>
          <a:xfrm>
            <a:off x="1161230" y="4634322"/>
            <a:ext cx="2613633" cy="17471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6457F8-BBA0-1ED6-FF71-161295E66D2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406" t="27894" r="35478" b="30879"/>
          <a:stretch/>
        </p:blipFill>
        <p:spPr>
          <a:xfrm>
            <a:off x="3870721" y="4634321"/>
            <a:ext cx="2613634" cy="17471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1F07421-A584-A925-4743-5297EC17B23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406" t="27648" r="35561" b="31206"/>
          <a:stretch/>
        </p:blipFill>
        <p:spPr>
          <a:xfrm>
            <a:off x="6625192" y="4634321"/>
            <a:ext cx="2613635" cy="17471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1A70CD-99C8-C62F-E7BC-1C5566B185C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625" t="27730" r="28944" b="28180"/>
          <a:stretch/>
        </p:blipFill>
        <p:spPr>
          <a:xfrm>
            <a:off x="9383880" y="4634321"/>
            <a:ext cx="2567723" cy="159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1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5283DD-B4A6-1503-C883-CFCECB6672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61" t="21343" r="10620" b="43557"/>
          <a:stretch/>
        </p:blipFill>
        <p:spPr bwMode="auto">
          <a:xfrm>
            <a:off x="1136284" y="1208786"/>
            <a:ext cx="10605080" cy="38831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77BCCC-2873-02C5-0AAC-FAB1DB8882CF}"/>
              </a:ext>
            </a:extLst>
          </p:cNvPr>
          <p:cNvSpPr txBox="1"/>
          <p:nvPr/>
        </p:nvSpPr>
        <p:spPr>
          <a:xfrm rot="16200000">
            <a:off x="-1203071" y="2712431"/>
            <a:ext cx="388316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Higher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AAFF3-99BA-E2C7-5384-CCDECA29CE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73" t="27976" r="31822" b="34151"/>
          <a:stretch/>
        </p:blipFill>
        <p:spPr>
          <a:xfrm>
            <a:off x="1428376" y="1296124"/>
            <a:ext cx="2211294" cy="1800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03EF07-1066-DE05-7C2F-27F85B36DB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570" t="28384" r="31441" b="30880"/>
          <a:stretch/>
        </p:blipFill>
        <p:spPr>
          <a:xfrm>
            <a:off x="3805234" y="1296124"/>
            <a:ext cx="2571660" cy="1552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5E12BA-74BE-C768-CC33-2F51B045C2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466" t="28057" r="33295" b="28017"/>
          <a:stretch/>
        </p:blipFill>
        <p:spPr>
          <a:xfrm>
            <a:off x="6815343" y="1283713"/>
            <a:ext cx="1934210" cy="18131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D3B77C-7925-7B5B-5A1C-1B567ED076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007" t="27648" r="32586" b="28916"/>
          <a:stretch/>
        </p:blipFill>
        <p:spPr>
          <a:xfrm>
            <a:off x="9424892" y="1246802"/>
            <a:ext cx="2196117" cy="19035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DAD75A-2394-1D54-D21D-6DAC2582E11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297" t="30415" r="33513" b="43358"/>
          <a:stretch/>
        </p:blipFill>
        <p:spPr>
          <a:xfrm>
            <a:off x="1494117" y="3245225"/>
            <a:ext cx="2213195" cy="1099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92A68D-C7C2-2903-5BF3-D69862074F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170" t="30558" r="28005" b="28098"/>
          <a:stretch/>
        </p:blipFill>
        <p:spPr>
          <a:xfrm>
            <a:off x="4182854" y="3245225"/>
            <a:ext cx="2213195" cy="17027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BE89DF-0D5F-6679-2BC2-3ADB1E3F060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624" t="27894" r="33676" b="28835"/>
          <a:stretch/>
        </p:blipFill>
        <p:spPr>
          <a:xfrm>
            <a:off x="6515892" y="3225296"/>
            <a:ext cx="2448814" cy="16544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058B92-76BA-09C8-A32A-F5B903FE9E2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1793" t="28303" r="27078" b="28671"/>
          <a:stretch/>
        </p:blipFill>
        <p:spPr>
          <a:xfrm>
            <a:off x="9424891" y="3172810"/>
            <a:ext cx="2259109" cy="157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</Words>
  <Application>Microsoft Office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2022-11-16T06:38:17Z</dcterms:created>
  <dcterms:modified xsi:type="dcterms:W3CDTF">2024-11-20T07:01:20Z</dcterms:modified>
</cp:coreProperties>
</file>