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handoutMasterIdLst>
    <p:handoutMasterId r:id="rId12"/>
  </p:handoutMasterIdLst>
  <p:sldIdLst>
    <p:sldId id="277" r:id="rId2"/>
    <p:sldId id="278" r:id="rId3"/>
    <p:sldId id="279" r:id="rId4"/>
    <p:sldId id="274" r:id="rId5"/>
    <p:sldId id="272" r:id="rId6"/>
    <p:sldId id="280" r:id="rId7"/>
    <p:sldId id="275" r:id="rId8"/>
    <p:sldId id="281" r:id="rId9"/>
    <p:sldId id="273" r:id="rId10"/>
    <p:sldId id="282" r:id="rId1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84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03C8628-458B-47A8-AE57-A049E5B346D1}" v="28" dt="2022-01-24T11:30:16.8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66" y="6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03C8628-458B-47A8-AE57-A049E5B346D1}"/>
    <pc:docChg chg="custSel addSld delSld modSld">
      <pc:chgData name="Stewart Gale" userId="3647ddd2-6040-41ae-a96d-232c23482af8" providerId="ADAL" clId="{B03C8628-458B-47A8-AE57-A049E5B346D1}" dt="2022-01-24T11:30:52.210" v="523" actId="20577"/>
      <pc:docMkLst>
        <pc:docMk/>
      </pc:docMkLst>
      <pc:sldChg chg="addSp delSp modSp mod">
        <pc:chgData name="Stewart Gale" userId="3647ddd2-6040-41ae-a96d-232c23482af8" providerId="ADAL" clId="{B03C8628-458B-47A8-AE57-A049E5B346D1}" dt="2022-01-24T11:30:52.210" v="523" actId="20577"/>
        <pc:sldMkLst>
          <pc:docMk/>
          <pc:sldMk cId="1126349986" sldId="272"/>
        </pc:sldMkLst>
        <pc:spChg chg="add mod">
          <ac:chgData name="Stewart Gale" userId="3647ddd2-6040-41ae-a96d-232c23482af8" providerId="ADAL" clId="{B03C8628-458B-47A8-AE57-A049E5B346D1}" dt="2022-01-24T11:14:58.335" v="50" actId="20577"/>
          <ac:spMkLst>
            <pc:docMk/>
            <pc:sldMk cId="1126349986" sldId="272"/>
            <ac:spMk id="2" creationId="{32F03CCA-5AFD-47D5-99EA-2DBCC5EA0ABF}"/>
          </ac:spMkLst>
        </pc:spChg>
        <pc:spChg chg="add mod">
          <ac:chgData name="Stewart Gale" userId="3647ddd2-6040-41ae-a96d-232c23482af8" providerId="ADAL" clId="{B03C8628-458B-47A8-AE57-A049E5B346D1}" dt="2022-01-24T11:15:56.495" v="82" actId="207"/>
          <ac:spMkLst>
            <pc:docMk/>
            <pc:sldMk cId="1126349986" sldId="272"/>
            <ac:spMk id="3" creationId="{6E1A778D-90C8-4F51-873A-EAF7CFEBCF7B}"/>
          </ac:spMkLst>
        </pc:spChg>
        <pc:spChg chg="add mod">
          <ac:chgData name="Stewart Gale" userId="3647ddd2-6040-41ae-a96d-232c23482af8" providerId="ADAL" clId="{B03C8628-458B-47A8-AE57-A049E5B346D1}" dt="2022-01-24T11:15:11.674" v="58" actId="20577"/>
          <ac:spMkLst>
            <pc:docMk/>
            <pc:sldMk cId="1126349986" sldId="272"/>
            <ac:spMk id="6" creationId="{FD6E3EAB-2C16-46FF-8058-74854AE791CB}"/>
          </ac:spMkLst>
        </pc:spChg>
        <pc:spChg chg="add mod">
          <ac:chgData name="Stewart Gale" userId="3647ddd2-6040-41ae-a96d-232c23482af8" providerId="ADAL" clId="{B03C8628-458B-47A8-AE57-A049E5B346D1}" dt="2022-01-24T11:15:25.934" v="64" actId="20577"/>
          <ac:spMkLst>
            <pc:docMk/>
            <pc:sldMk cId="1126349986" sldId="272"/>
            <ac:spMk id="7" creationId="{CCB5C964-D72B-42D7-BC6B-0FEF22CF2563}"/>
          </ac:spMkLst>
        </pc:spChg>
        <pc:spChg chg="add mod">
          <ac:chgData name="Stewart Gale" userId="3647ddd2-6040-41ae-a96d-232c23482af8" providerId="ADAL" clId="{B03C8628-458B-47A8-AE57-A049E5B346D1}" dt="2022-01-24T11:16:16.615" v="90" actId="20577"/>
          <ac:spMkLst>
            <pc:docMk/>
            <pc:sldMk cId="1126349986" sldId="272"/>
            <ac:spMk id="8" creationId="{93DEEDDC-1034-4F91-A8D7-58D2C895A222}"/>
          </ac:spMkLst>
        </pc:spChg>
        <pc:spChg chg="add mod">
          <ac:chgData name="Stewart Gale" userId="3647ddd2-6040-41ae-a96d-232c23482af8" providerId="ADAL" clId="{B03C8628-458B-47A8-AE57-A049E5B346D1}" dt="2022-01-24T11:16:27.586" v="96" actId="20577"/>
          <ac:spMkLst>
            <pc:docMk/>
            <pc:sldMk cId="1126349986" sldId="272"/>
            <ac:spMk id="9" creationId="{B71C4830-34C6-4FE6-B503-AFBFB3199FEB}"/>
          </ac:spMkLst>
        </pc:spChg>
        <pc:spChg chg="add mod">
          <ac:chgData name="Stewart Gale" userId="3647ddd2-6040-41ae-a96d-232c23482af8" providerId="ADAL" clId="{B03C8628-458B-47A8-AE57-A049E5B346D1}" dt="2022-01-24T11:30:52.210" v="523" actId="20577"/>
          <ac:spMkLst>
            <pc:docMk/>
            <pc:sldMk cId="1126349986" sldId="272"/>
            <ac:spMk id="10" creationId="{D319AAD1-90B2-4640-97B3-5A1D94407F83}"/>
          </ac:spMkLst>
        </pc:spChg>
        <pc:picChg chg="del">
          <ac:chgData name="Stewart Gale" userId="3647ddd2-6040-41ae-a96d-232c23482af8" providerId="ADAL" clId="{B03C8628-458B-47A8-AE57-A049E5B346D1}" dt="2022-01-24T11:14:09.457" v="30" actId="478"/>
          <ac:picMkLst>
            <pc:docMk/>
            <pc:sldMk cId="1126349986" sldId="272"/>
            <ac:picMk id="5" creationId="{00000000-0000-0000-0000-000000000000}"/>
          </ac:picMkLst>
        </pc:picChg>
      </pc:sldChg>
      <pc:sldChg chg="addSp delSp modSp mod">
        <pc:chgData name="Stewart Gale" userId="3647ddd2-6040-41ae-a96d-232c23482af8" providerId="ADAL" clId="{B03C8628-458B-47A8-AE57-A049E5B346D1}" dt="2022-01-24T11:27:28.345" v="423" actId="20577"/>
        <pc:sldMkLst>
          <pc:docMk/>
          <pc:sldMk cId="3499302120" sldId="273"/>
        </pc:sldMkLst>
        <pc:spChg chg="add mod">
          <ac:chgData name="Stewart Gale" userId="3647ddd2-6040-41ae-a96d-232c23482af8" providerId="ADAL" clId="{B03C8628-458B-47A8-AE57-A049E5B346D1}" dt="2022-01-24T11:25:44.674" v="360" actId="20577"/>
          <ac:spMkLst>
            <pc:docMk/>
            <pc:sldMk cId="3499302120" sldId="273"/>
            <ac:spMk id="4" creationId="{984C7FD0-DDF6-43D0-91F3-721E947DB450}"/>
          </ac:spMkLst>
        </pc:spChg>
        <pc:spChg chg="add mod">
          <ac:chgData name="Stewart Gale" userId="3647ddd2-6040-41ae-a96d-232c23482af8" providerId="ADAL" clId="{B03C8628-458B-47A8-AE57-A049E5B346D1}" dt="2022-01-24T11:26:44.447" v="401" actId="20577"/>
          <ac:spMkLst>
            <pc:docMk/>
            <pc:sldMk cId="3499302120" sldId="273"/>
            <ac:spMk id="5" creationId="{F711CF38-FDC8-42F7-BFDC-E7DA56E55145}"/>
          </ac:spMkLst>
        </pc:spChg>
        <pc:spChg chg="add mod">
          <ac:chgData name="Stewart Gale" userId="3647ddd2-6040-41ae-a96d-232c23482af8" providerId="ADAL" clId="{B03C8628-458B-47A8-AE57-A049E5B346D1}" dt="2022-01-24T11:27:04.845" v="413" actId="20577"/>
          <ac:spMkLst>
            <pc:docMk/>
            <pc:sldMk cId="3499302120" sldId="273"/>
            <ac:spMk id="8" creationId="{D025FDD6-D755-413B-BF5F-E5E56C59D63D}"/>
          </ac:spMkLst>
        </pc:spChg>
        <pc:spChg chg="add mod">
          <ac:chgData name="Stewart Gale" userId="3647ddd2-6040-41ae-a96d-232c23482af8" providerId="ADAL" clId="{B03C8628-458B-47A8-AE57-A049E5B346D1}" dt="2022-01-24T11:26:24.317" v="393" actId="20577"/>
          <ac:spMkLst>
            <pc:docMk/>
            <pc:sldMk cId="3499302120" sldId="273"/>
            <ac:spMk id="9" creationId="{0F2E2BF0-00B9-421D-B9BF-72E5EE4F6926}"/>
          </ac:spMkLst>
        </pc:spChg>
        <pc:spChg chg="add mod">
          <ac:chgData name="Stewart Gale" userId="3647ddd2-6040-41ae-a96d-232c23482af8" providerId="ADAL" clId="{B03C8628-458B-47A8-AE57-A049E5B346D1}" dt="2022-01-24T11:26:53.644" v="405" actId="20577"/>
          <ac:spMkLst>
            <pc:docMk/>
            <pc:sldMk cId="3499302120" sldId="273"/>
            <ac:spMk id="10" creationId="{102A76A5-80FE-4EAA-B9E3-FC8E9269BFEC}"/>
          </ac:spMkLst>
        </pc:spChg>
        <pc:spChg chg="add mod">
          <ac:chgData name="Stewart Gale" userId="3647ddd2-6040-41ae-a96d-232c23482af8" providerId="ADAL" clId="{B03C8628-458B-47A8-AE57-A049E5B346D1}" dt="2022-01-24T11:27:17.155" v="417" actId="20577"/>
          <ac:spMkLst>
            <pc:docMk/>
            <pc:sldMk cId="3499302120" sldId="273"/>
            <ac:spMk id="11" creationId="{B711675E-D2C9-43F2-8DAE-C0D6A90B513A}"/>
          </ac:spMkLst>
        </pc:spChg>
        <pc:spChg chg="add mod">
          <ac:chgData name="Stewart Gale" userId="3647ddd2-6040-41ae-a96d-232c23482af8" providerId="ADAL" clId="{B03C8628-458B-47A8-AE57-A049E5B346D1}" dt="2022-01-24T11:27:28.345" v="423" actId="20577"/>
          <ac:spMkLst>
            <pc:docMk/>
            <pc:sldMk cId="3499302120" sldId="273"/>
            <ac:spMk id="12" creationId="{71B829D2-E3B3-4C30-9977-A73D8B0B0ECE}"/>
          </ac:spMkLst>
        </pc:spChg>
        <pc:picChg chg="del">
          <ac:chgData name="Stewart Gale" userId="3647ddd2-6040-41ae-a96d-232c23482af8" providerId="ADAL" clId="{B03C8628-458B-47A8-AE57-A049E5B346D1}" dt="2022-01-24T11:18:40.654" v="155" actId="478"/>
          <ac:picMkLst>
            <pc:docMk/>
            <pc:sldMk cId="3499302120" sldId="273"/>
            <ac:picMk id="7" creationId="{00000000-0000-0000-0000-000000000000}"/>
          </ac:picMkLst>
        </pc:picChg>
      </pc:sldChg>
      <pc:sldChg chg="addSp delSp modSp mod">
        <pc:chgData name="Stewart Gale" userId="3647ddd2-6040-41ae-a96d-232c23482af8" providerId="ADAL" clId="{B03C8628-458B-47A8-AE57-A049E5B346D1}" dt="2022-01-24T11:30:08.923" v="514" actId="14100"/>
        <pc:sldMkLst>
          <pc:docMk/>
          <pc:sldMk cId="1775215772" sldId="275"/>
        </pc:sldMkLst>
        <pc:spChg chg="add mod">
          <ac:chgData name="Stewart Gale" userId="3647ddd2-6040-41ae-a96d-232c23482af8" providerId="ADAL" clId="{B03C8628-458B-47A8-AE57-A049E5B346D1}" dt="2022-01-24T11:19:10.118" v="173" actId="20577"/>
          <ac:spMkLst>
            <pc:docMk/>
            <pc:sldMk cId="1775215772" sldId="275"/>
            <ac:spMk id="6" creationId="{084371F1-76E8-4835-AE4F-04078C37CCA4}"/>
          </ac:spMkLst>
        </pc:spChg>
        <pc:spChg chg="add mod">
          <ac:chgData name="Stewart Gale" userId="3647ddd2-6040-41ae-a96d-232c23482af8" providerId="ADAL" clId="{B03C8628-458B-47A8-AE57-A049E5B346D1}" dt="2022-01-24T11:21:09.948" v="231" actId="20577"/>
          <ac:spMkLst>
            <pc:docMk/>
            <pc:sldMk cId="1775215772" sldId="275"/>
            <ac:spMk id="7" creationId="{235AE1A9-C5C3-468B-978B-9240A8978F3D}"/>
          </ac:spMkLst>
        </pc:spChg>
        <pc:spChg chg="add mod">
          <ac:chgData name="Stewart Gale" userId="3647ddd2-6040-41ae-a96d-232c23482af8" providerId="ADAL" clId="{B03C8628-458B-47A8-AE57-A049E5B346D1}" dt="2022-01-24T11:20:20.767" v="206" actId="20577"/>
          <ac:spMkLst>
            <pc:docMk/>
            <pc:sldMk cId="1775215772" sldId="275"/>
            <ac:spMk id="8" creationId="{CB875473-E8EC-43E4-8DFD-E890EC70ADC6}"/>
          </ac:spMkLst>
        </pc:spChg>
        <pc:spChg chg="add mod">
          <ac:chgData name="Stewart Gale" userId="3647ddd2-6040-41ae-a96d-232c23482af8" providerId="ADAL" clId="{B03C8628-458B-47A8-AE57-A049E5B346D1}" dt="2022-01-24T11:20:31.713" v="212" actId="20577"/>
          <ac:spMkLst>
            <pc:docMk/>
            <pc:sldMk cId="1775215772" sldId="275"/>
            <ac:spMk id="9" creationId="{66D52309-E7C2-411C-B6F4-19E311DFAA50}"/>
          </ac:spMkLst>
        </pc:spChg>
        <pc:spChg chg="add del mod">
          <ac:chgData name="Stewart Gale" userId="3647ddd2-6040-41ae-a96d-232c23482af8" providerId="ADAL" clId="{B03C8628-458B-47A8-AE57-A049E5B346D1}" dt="2022-01-24T11:20:55.870" v="222"/>
          <ac:spMkLst>
            <pc:docMk/>
            <pc:sldMk cId="1775215772" sldId="275"/>
            <ac:spMk id="10" creationId="{B1A10666-768C-4547-A097-5E3067FACC68}"/>
          </ac:spMkLst>
        </pc:spChg>
        <pc:spChg chg="add mod">
          <ac:chgData name="Stewart Gale" userId="3647ddd2-6040-41ae-a96d-232c23482af8" providerId="ADAL" clId="{B03C8628-458B-47A8-AE57-A049E5B346D1}" dt="2022-01-24T11:21:35.492" v="240" actId="20577"/>
          <ac:spMkLst>
            <pc:docMk/>
            <pc:sldMk cId="1775215772" sldId="275"/>
            <ac:spMk id="11" creationId="{7ADF12AA-F032-45C1-B46A-56BF5FD66EE3}"/>
          </ac:spMkLst>
        </pc:spChg>
        <pc:spChg chg="add mod">
          <ac:chgData name="Stewart Gale" userId="3647ddd2-6040-41ae-a96d-232c23482af8" providerId="ADAL" clId="{B03C8628-458B-47A8-AE57-A049E5B346D1}" dt="2022-01-24T11:30:08.923" v="514" actId="14100"/>
          <ac:spMkLst>
            <pc:docMk/>
            <pc:sldMk cId="1775215772" sldId="275"/>
            <ac:spMk id="12" creationId="{BBBAC287-EB01-424E-9083-6FD07FA9E077}"/>
          </ac:spMkLst>
        </pc:spChg>
        <pc:spChg chg="add mod">
          <ac:chgData name="Stewart Gale" userId="3647ddd2-6040-41ae-a96d-232c23482af8" providerId="ADAL" clId="{B03C8628-458B-47A8-AE57-A049E5B346D1}" dt="2022-01-24T11:21:27.301" v="237" actId="20577"/>
          <ac:spMkLst>
            <pc:docMk/>
            <pc:sldMk cId="1775215772" sldId="275"/>
            <ac:spMk id="13" creationId="{2DFD490C-49A6-44EE-8BCA-367AB2EE4045}"/>
          </ac:spMkLst>
        </pc:spChg>
        <pc:picChg chg="del">
          <ac:chgData name="Stewart Gale" userId="3647ddd2-6040-41ae-a96d-232c23482af8" providerId="ADAL" clId="{B03C8628-458B-47A8-AE57-A049E5B346D1}" dt="2022-01-24T11:18:22.916" v="151" actId="478"/>
          <ac:picMkLst>
            <pc:docMk/>
            <pc:sldMk cId="1775215772" sldId="275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B03C8628-458B-47A8-AE57-A049E5B346D1}" dt="2021-09-21T11:26:58.731" v="1" actId="47"/>
        <pc:sldMkLst>
          <pc:docMk/>
          <pc:sldMk cId="2904271699" sldId="276"/>
        </pc:sldMkLst>
      </pc:sldChg>
      <pc:sldChg chg="add">
        <pc:chgData name="Stewart Gale" userId="3647ddd2-6040-41ae-a96d-232c23482af8" providerId="ADAL" clId="{B03C8628-458B-47A8-AE57-A049E5B346D1}" dt="2021-09-21T11:26:57.316" v="0"/>
        <pc:sldMkLst>
          <pc:docMk/>
          <pc:sldMk cId="3297398450" sldId="277"/>
        </pc:sldMkLst>
      </pc:sldChg>
      <pc:sldChg chg="add">
        <pc:chgData name="Stewart Gale" userId="3647ddd2-6040-41ae-a96d-232c23482af8" providerId="ADAL" clId="{B03C8628-458B-47A8-AE57-A049E5B346D1}" dt="2021-09-21T11:26:57.316" v="0"/>
        <pc:sldMkLst>
          <pc:docMk/>
          <pc:sldMk cId="1078847507" sldId="278"/>
        </pc:sldMkLst>
      </pc:sldChg>
      <pc:sldChg chg="add">
        <pc:chgData name="Stewart Gale" userId="3647ddd2-6040-41ae-a96d-232c23482af8" providerId="ADAL" clId="{B03C8628-458B-47A8-AE57-A049E5B346D1}" dt="2021-09-21T11:26:57.316" v="0"/>
        <pc:sldMkLst>
          <pc:docMk/>
          <pc:sldMk cId="1146995010" sldId="279"/>
        </pc:sldMkLst>
      </pc:sldChg>
      <pc:sldChg chg="addSp delSp modSp add mod">
        <pc:chgData name="Stewart Gale" userId="3647ddd2-6040-41ae-a96d-232c23482af8" providerId="ADAL" clId="{B03C8628-458B-47A8-AE57-A049E5B346D1}" dt="2022-01-24T11:18:16.121" v="149" actId="1076"/>
        <pc:sldMkLst>
          <pc:docMk/>
          <pc:sldMk cId="3936573" sldId="280"/>
        </pc:sldMkLst>
        <pc:spChg chg="del">
          <ac:chgData name="Stewart Gale" userId="3647ddd2-6040-41ae-a96d-232c23482af8" providerId="ADAL" clId="{B03C8628-458B-47A8-AE57-A049E5B346D1}" dt="2022-01-24T11:16:38.874" v="97" actId="478"/>
          <ac:spMkLst>
            <pc:docMk/>
            <pc:sldMk cId="3936573" sldId="280"/>
            <ac:spMk id="2" creationId="{32F03CCA-5AFD-47D5-99EA-2DBCC5EA0ABF}"/>
          </ac:spMkLst>
        </pc:spChg>
        <pc:spChg chg="add mod">
          <ac:chgData name="Stewart Gale" userId="3647ddd2-6040-41ae-a96d-232c23482af8" providerId="ADAL" clId="{B03C8628-458B-47A8-AE57-A049E5B346D1}" dt="2022-01-24T11:18:16.121" v="149" actId="1076"/>
          <ac:spMkLst>
            <pc:docMk/>
            <pc:sldMk cId="3936573" sldId="280"/>
            <ac:spMk id="3" creationId="{67810616-CC67-4C5F-9483-54544F91CB87}"/>
          </ac:spMkLst>
        </pc:spChg>
        <pc:spChg chg="add mod">
          <ac:chgData name="Stewart Gale" userId="3647ddd2-6040-41ae-a96d-232c23482af8" providerId="ADAL" clId="{B03C8628-458B-47A8-AE57-A049E5B346D1}" dt="2022-01-24T11:16:59.586" v="104" actId="20577"/>
          <ac:spMkLst>
            <pc:docMk/>
            <pc:sldMk cId="3936573" sldId="280"/>
            <ac:spMk id="6" creationId="{F665A6D1-8352-41C4-AFE2-42702E40CF39}"/>
          </ac:spMkLst>
        </pc:spChg>
        <pc:spChg chg="add mod">
          <ac:chgData name="Stewart Gale" userId="3647ddd2-6040-41ae-a96d-232c23482af8" providerId="ADAL" clId="{B03C8628-458B-47A8-AE57-A049E5B346D1}" dt="2022-01-24T11:17:10.295" v="108" actId="20577"/>
          <ac:spMkLst>
            <pc:docMk/>
            <pc:sldMk cId="3936573" sldId="280"/>
            <ac:spMk id="7" creationId="{B1BE388F-CD54-4DEB-883B-9F00C6E74C04}"/>
          </ac:spMkLst>
        </pc:spChg>
        <pc:spChg chg="add mod">
          <ac:chgData name="Stewart Gale" userId="3647ddd2-6040-41ae-a96d-232c23482af8" providerId="ADAL" clId="{B03C8628-458B-47A8-AE57-A049E5B346D1}" dt="2022-01-24T11:17:18.365" v="114" actId="20577"/>
          <ac:spMkLst>
            <pc:docMk/>
            <pc:sldMk cId="3936573" sldId="280"/>
            <ac:spMk id="8" creationId="{0959F182-89CE-42F8-B401-FBE8711B32C2}"/>
          </ac:spMkLst>
        </pc:spChg>
        <pc:spChg chg="add mod">
          <ac:chgData name="Stewart Gale" userId="3647ddd2-6040-41ae-a96d-232c23482af8" providerId="ADAL" clId="{B03C8628-458B-47A8-AE57-A049E5B346D1}" dt="2022-01-24T11:17:54.439" v="122" actId="20577"/>
          <ac:spMkLst>
            <pc:docMk/>
            <pc:sldMk cId="3936573" sldId="280"/>
            <ac:spMk id="9" creationId="{BD1F46B7-3098-4A38-8B07-503F99577D09}"/>
          </ac:spMkLst>
        </pc:spChg>
        <pc:spChg chg="add mod">
          <ac:chgData name="Stewart Gale" userId="3647ddd2-6040-41ae-a96d-232c23482af8" providerId="ADAL" clId="{B03C8628-458B-47A8-AE57-A049E5B346D1}" dt="2022-01-24T11:17:38.127" v="118" actId="20577"/>
          <ac:spMkLst>
            <pc:docMk/>
            <pc:sldMk cId="3936573" sldId="280"/>
            <ac:spMk id="10" creationId="{A6B479E8-0FA2-4DCA-954F-F473874A9101}"/>
          </ac:spMkLst>
        </pc:spChg>
        <pc:spChg chg="add mod">
          <ac:chgData name="Stewart Gale" userId="3647ddd2-6040-41ae-a96d-232c23482af8" providerId="ADAL" clId="{B03C8628-458B-47A8-AE57-A049E5B346D1}" dt="2022-01-24T11:17:44.136" v="121" actId="20577"/>
          <ac:spMkLst>
            <pc:docMk/>
            <pc:sldMk cId="3936573" sldId="280"/>
            <ac:spMk id="11" creationId="{664BE685-9502-4D7C-BB54-EF63985FAC8B}"/>
          </ac:spMkLst>
        </pc:spChg>
        <pc:picChg chg="mod">
          <ac:chgData name="Stewart Gale" userId="3647ddd2-6040-41ae-a96d-232c23482af8" providerId="ADAL" clId="{B03C8628-458B-47A8-AE57-A049E5B346D1}" dt="2022-01-24T11:16:41.164" v="98" actId="1076"/>
          <ac:picMkLst>
            <pc:docMk/>
            <pc:sldMk cId="3936573" sldId="280"/>
            <ac:picMk id="5" creationId="{00000000-0000-0000-0000-000000000000}"/>
          </ac:picMkLst>
        </pc:picChg>
        <pc:picChg chg="del">
          <ac:chgData name="Stewart Gale" userId="3647ddd2-6040-41ae-a96d-232c23482af8" providerId="ADAL" clId="{B03C8628-458B-47A8-AE57-A049E5B346D1}" dt="2022-01-24T11:16:38.874" v="97" actId="478"/>
          <ac:picMkLst>
            <pc:docMk/>
            <pc:sldMk cId="3936573" sldId="280"/>
            <ac:picMk id="2050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B03C8628-458B-47A8-AE57-A049E5B346D1}" dt="2022-01-24T11:25:02.104" v="325" actId="122"/>
        <pc:sldMkLst>
          <pc:docMk/>
          <pc:sldMk cId="3192182708" sldId="281"/>
        </pc:sldMkLst>
        <pc:spChg chg="add mod">
          <ac:chgData name="Stewart Gale" userId="3647ddd2-6040-41ae-a96d-232c23482af8" providerId="ADAL" clId="{B03C8628-458B-47A8-AE57-A049E5B346D1}" dt="2022-01-24T11:23:20.612" v="267" actId="20577"/>
          <ac:spMkLst>
            <pc:docMk/>
            <pc:sldMk cId="3192182708" sldId="281"/>
            <ac:spMk id="6" creationId="{7C1B2D4E-198C-48F6-969A-4DFAB34F8DAF}"/>
          </ac:spMkLst>
        </pc:spChg>
        <pc:spChg chg="add mod">
          <ac:chgData name="Stewart Gale" userId="3647ddd2-6040-41ae-a96d-232c23482af8" providerId="ADAL" clId="{B03C8628-458B-47A8-AE57-A049E5B346D1}" dt="2022-01-24T11:23:50.567" v="280" actId="20577"/>
          <ac:spMkLst>
            <pc:docMk/>
            <pc:sldMk cId="3192182708" sldId="281"/>
            <ac:spMk id="7" creationId="{2D68B7A6-46C8-4DF1-8C48-5E2918194DAE}"/>
          </ac:spMkLst>
        </pc:spChg>
        <pc:spChg chg="add mod">
          <ac:chgData name="Stewart Gale" userId="3647ddd2-6040-41ae-a96d-232c23482af8" providerId="ADAL" clId="{B03C8628-458B-47A8-AE57-A049E5B346D1}" dt="2022-01-24T11:24:30.334" v="300" actId="20577"/>
          <ac:spMkLst>
            <pc:docMk/>
            <pc:sldMk cId="3192182708" sldId="281"/>
            <ac:spMk id="8" creationId="{4E3A1994-060D-459E-9F56-F30A13C7C6EE}"/>
          </ac:spMkLst>
        </pc:spChg>
        <pc:spChg chg="add mod">
          <ac:chgData name="Stewart Gale" userId="3647ddd2-6040-41ae-a96d-232c23482af8" providerId="ADAL" clId="{B03C8628-458B-47A8-AE57-A049E5B346D1}" dt="2022-01-24T11:23:33.423" v="273" actId="20577"/>
          <ac:spMkLst>
            <pc:docMk/>
            <pc:sldMk cId="3192182708" sldId="281"/>
            <ac:spMk id="9" creationId="{329D28F4-CC40-4657-92F9-E3031F055867}"/>
          </ac:spMkLst>
        </pc:spChg>
        <pc:spChg chg="add mod">
          <ac:chgData name="Stewart Gale" userId="3647ddd2-6040-41ae-a96d-232c23482af8" providerId="ADAL" clId="{B03C8628-458B-47A8-AE57-A049E5B346D1}" dt="2022-01-24T11:24:12.144" v="286" actId="20577"/>
          <ac:spMkLst>
            <pc:docMk/>
            <pc:sldMk cId="3192182708" sldId="281"/>
            <ac:spMk id="10" creationId="{705A56A2-72ED-4DF1-B584-B35205AD29C5}"/>
          </ac:spMkLst>
        </pc:spChg>
        <pc:spChg chg="add mod">
          <ac:chgData name="Stewart Gale" userId="3647ddd2-6040-41ae-a96d-232c23482af8" providerId="ADAL" clId="{B03C8628-458B-47A8-AE57-A049E5B346D1}" dt="2022-01-24T11:24:44.563" v="304" actId="20577"/>
          <ac:spMkLst>
            <pc:docMk/>
            <pc:sldMk cId="3192182708" sldId="281"/>
            <ac:spMk id="11" creationId="{6BE99D48-5618-4FF1-8907-33CC66B89113}"/>
          </ac:spMkLst>
        </pc:spChg>
        <pc:spChg chg="add mod">
          <ac:chgData name="Stewart Gale" userId="3647ddd2-6040-41ae-a96d-232c23482af8" providerId="ADAL" clId="{B03C8628-458B-47A8-AE57-A049E5B346D1}" dt="2022-01-24T11:25:02.104" v="325" actId="122"/>
          <ac:spMkLst>
            <pc:docMk/>
            <pc:sldMk cId="3192182708" sldId="281"/>
            <ac:spMk id="12" creationId="{888EA8C9-7710-43AD-9C42-DE2922ED6FAC}"/>
          </ac:spMkLst>
        </pc:spChg>
        <pc:picChg chg="del">
          <ac:chgData name="Stewart Gale" userId="3647ddd2-6040-41ae-a96d-232c23482af8" providerId="ADAL" clId="{B03C8628-458B-47A8-AE57-A049E5B346D1}" dt="2022-01-24T11:18:25.636" v="152" actId="478"/>
          <ac:picMkLst>
            <pc:docMk/>
            <pc:sldMk cId="3192182708" sldId="281"/>
            <ac:picMk id="4" creationId="{00000000-0000-0000-0000-000000000000}"/>
          </ac:picMkLst>
        </pc:picChg>
        <pc:picChg chg="mod">
          <ac:chgData name="Stewart Gale" userId="3647ddd2-6040-41ae-a96d-232c23482af8" providerId="ADAL" clId="{B03C8628-458B-47A8-AE57-A049E5B346D1}" dt="2022-01-24T11:18:27.493" v="153" actId="1076"/>
          <ac:picMkLst>
            <pc:docMk/>
            <pc:sldMk cId="3192182708" sldId="281"/>
            <ac:picMk id="5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B03C8628-458B-47A8-AE57-A049E5B346D1}" dt="2022-01-24T11:29:19.045" v="506" actId="20577"/>
        <pc:sldMkLst>
          <pc:docMk/>
          <pc:sldMk cId="4225255150" sldId="282"/>
        </pc:sldMkLst>
        <pc:spChg chg="add mod">
          <ac:chgData name="Stewart Gale" userId="3647ddd2-6040-41ae-a96d-232c23482af8" providerId="ADAL" clId="{B03C8628-458B-47A8-AE57-A049E5B346D1}" dt="2022-01-24T11:27:48.720" v="437" actId="20577"/>
          <ac:spMkLst>
            <pc:docMk/>
            <pc:sldMk cId="4225255150" sldId="282"/>
            <ac:spMk id="4" creationId="{E9C173DC-917B-4515-907A-3923255D2F4C}"/>
          </ac:spMkLst>
        </pc:spChg>
        <pc:spChg chg="add mod">
          <ac:chgData name="Stewart Gale" userId="3647ddd2-6040-41ae-a96d-232c23482af8" providerId="ADAL" clId="{B03C8628-458B-47A8-AE57-A049E5B346D1}" dt="2022-01-24T11:28:04.709" v="454" actId="14100"/>
          <ac:spMkLst>
            <pc:docMk/>
            <pc:sldMk cId="4225255150" sldId="282"/>
            <ac:spMk id="5" creationId="{5E04E9B9-63BF-495D-BA43-A43002D10087}"/>
          </ac:spMkLst>
        </pc:spChg>
        <pc:spChg chg="add mod">
          <ac:chgData name="Stewart Gale" userId="3647ddd2-6040-41ae-a96d-232c23482af8" providerId="ADAL" clId="{B03C8628-458B-47A8-AE57-A049E5B346D1}" dt="2022-01-24T11:28:15.786" v="468" actId="20577"/>
          <ac:spMkLst>
            <pc:docMk/>
            <pc:sldMk cId="4225255150" sldId="282"/>
            <ac:spMk id="8" creationId="{F9F8D070-58A2-4730-9806-90FF0F3CBAE1}"/>
          </ac:spMkLst>
        </pc:spChg>
        <pc:spChg chg="add mod">
          <ac:chgData name="Stewart Gale" userId="3647ddd2-6040-41ae-a96d-232c23482af8" providerId="ADAL" clId="{B03C8628-458B-47A8-AE57-A049E5B346D1}" dt="2022-01-24T11:28:25.535" v="471" actId="20577"/>
          <ac:spMkLst>
            <pc:docMk/>
            <pc:sldMk cId="4225255150" sldId="282"/>
            <ac:spMk id="9" creationId="{7D23B40D-3027-4C43-BC95-CD06E2A6E3D8}"/>
          </ac:spMkLst>
        </pc:spChg>
        <pc:spChg chg="add mod">
          <ac:chgData name="Stewart Gale" userId="3647ddd2-6040-41ae-a96d-232c23482af8" providerId="ADAL" clId="{B03C8628-458B-47A8-AE57-A049E5B346D1}" dt="2022-01-24T11:28:39.136" v="477" actId="20577"/>
          <ac:spMkLst>
            <pc:docMk/>
            <pc:sldMk cId="4225255150" sldId="282"/>
            <ac:spMk id="10" creationId="{ABA57E5B-5030-4F11-90E2-032937BE2475}"/>
          </ac:spMkLst>
        </pc:spChg>
        <pc:spChg chg="add mod">
          <ac:chgData name="Stewart Gale" userId="3647ddd2-6040-41ae-a96d-232c23482af8" providerId="ADAL" clId="{B03C8628-458B-47A8-AE57-A049E5B346D1}" dt="2022-01-24T11:28:47.755" v="483" actId="20577"/>
          <ac:spMkLst>
            <pc:docMk/>
            <pc:sldMk cId="4225255150" sldId="282"/>
            <ac:spMk id="11" creationId="{B0C7AA97-569B-40D6-BE71-99A21B682A41}"/>
          </ac:spMkLst>
        </pc:spChg>
        <pc:spChg chg="add mod">
          <ac:chgData name="Stewart Gale" userId="3647ddd2-6040-41ae-a96d-232c23482af8" providerId="ADAL" clId="{B03C8628-458B-47A8-AE57-A049E5B346D1}" dt="2022-01-24T11:29:19.045" v="506" actId="20577"/>
          <ac:spMkLst>
            <pc:docMk/>
            <pc:sldMk cId="4225255150" sldId="282"/>
            <ac:spMk id="12" creationId="{FBCF8AE5-C37D-49C5-ADB2-9D1B9DC65F55}"/>
          </ac:spMkLst>
        </pc:spChg>
        <pc:picChg chg="del">
          <ac:chgData name="Stewart Gale" userId="3647ddd2-6040-41ae-a96d-232c23482af8" providerId="ADAL" clId="{B03C8628-458B-47A8-AE57-A049E5B346D1}" dt="2022-01-24T11:18:42.986" v="156" actId="478"/>
          <ac:picMkLst>
            <pc:docMk/>
            <pc:sldMk cId="4225255150" sldId="282"/>
            <ac:picMk id="6" creationId="{00000000-0000-0000-0000-000000000000}"/>
          </ac:picMkLst>
        </pc:picChg>
        <pc:picChg chg="mod">
          <ac:chgData name="Stewart Gale" userId="3647ddd2-6040-41ae-a96d-232c23482af8" providerId="ADAL" clId="{B03C8628-458B-47A8-AE57-A049E5B346D1}" dt="2022-01-24T11:18:47.036" v="158" actId="14100"/>
          <ac:picMkLst>
            <pc:docMk/>
            <pc:sldMk cId="4225255150" sldId="282"/>
            <ac:picMk id="7" creationId="{00000000-0000-0000-0000-00000000000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61E70D-9805-49A0-A9D2-01A8B8106EBF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CBD3F-CC5B-4642-AF54-974792FCB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75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561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117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3997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767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4270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824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799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2585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5896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1211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701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E4B2C-44BF-4A61-8980-5D2879EC3FF5}" type="datetimeFigureOut">
              <a:rPr lang="en-GB" smtClean="0"/>
              <a:t>24/01/2022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772CA-805E-417E-AA5B-0765BD9B1E2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93304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0" t="18431" r="30239" b="67776"/>
          <a:stretch/>
        </p:blipFill>
        <p:spPr bwMode="auto">
          <a:xfrm>
            <a:off x="390135" y="332656"/>
            <a:ext cx="1160991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0" t="32392" r="30509" b="53814"/>
          <a:stretch/>
        </p:blipFill>
        <p:spPr bwMode="auto">
          <a:xfrm>
            <a:off x="551384" y="3717032"/>
            <a:ext cx="11287417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398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t="18177" r="31161" b="67895"/>
          <a:stretch/>
        </p:blipFill>
        <p:spPr bwMode="auto">
          <a:xfrm>
            <a:off x="263352" y="260648"/>
            <a:ext cx="1156269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t="32105" r="31161" b="53966"/>
          <a:stretch/>
        </p:blipFill>
        <p:spPr bwMode="auto">
          <a:xfrm>
            <a:off x="263352" y="3429000"/>
            <a:ext cx="1156267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8847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1" t="41035" r="30782" b="44224"/>
          <a:stretch/>
        </p:blipFill>
        <p:spPr bwMode="auto">
          <a:xfrm>
            <a:off x="479376" y="548680"/>
            <a:ext cx="1102669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1" t="55776" r="30782" b="29483"/>
          <a:stretch/>
        </p:blipFill>
        <p:spPr bwMode="auto">
          <a:xfrm>
            <a:off x="483501" y="3573016"/>
            <a:ext cx="1102667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69950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51584" y="2132856"/>
            <a:ext cx="770485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4346467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40" t="18431" r="30239" b="67776"/>
          <a:stretch/>
        </p:blipFill>
        <p:spPr bwMode="auto">
          <a:xfrm>
            <a:off x="390135" y="332656"/>
            <a:ext cx="11609914" cy="25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2F03CCA-5AFD-47D5-99EA-2DBCC5EA0ABF}"/>
              </a:ext>
            </a:extLst>
          </p:cNvPr>
          <p:cNvSpPr txBox="1"/>
          <p:nvPr/>
        </p:nvSpPr>
        <p:spPr>
          <a:xfrm>
            <a:off x="1559496" y="3137095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D6E3EAB-2C16-46FF-8058-74854AE791CB}"/>
              </a:ext>
            </a:extLst>
          </p:cNvPr>
          <p:cNvSpPr txBox="1"/>
          <p:nvPr/>
        </p:nvSpPr>
        <p:spPr>
          <a:xfrm>
            <a:off x="1588896" y="4118687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+ 2)(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CB5C964-D72B-42D7-BC6B-0FEF22CF2563}"/>
              </a:ext>
            </a:extLst>
          </p:cNvPr>
          <p:cNvSpPr txBox="1"/>
          <p:nvPr/>
        </p:nvSpPr>
        <p:spPr>
          <a:xfrm>
            <a:off x="1588896" y="5229200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+ 5)(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+ 7)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E1A778D-90C8-4F51-873A-EAF7CFEBCF7B}"/>
              </a:ext>
            </a:extLst>
          </p:cNvPr>
          <p:cNvSpPr txBox="1"/>
          <p:nvPr/>
        </p:nvSpPr>
        <p:spPr>
          <a:xfrm>
            <a:off x="5087888" y="3191520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N I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DEEDDC-1034-4F91-A8D7-58D2C895A222}"/>
              </a:ext>
            </a:extLst>
          </p:cNvPr>
          <p:cNvSpPr txBox="1"/>
          <p:nvPr/>
        </p:nvSpPr>
        <p:spPr>
          <a:xfrm>
            <a:off x="5087888" y="418657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L O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1C4830-34C6-4FE6-B503-AFBFB3199FEB}"/>
              </a:ext>
            </a:extLst>
          </p:cNvPr>
          <p:cNvSpPr txBox="1"/>
          <p:nvPr/>
        </p:nvSpPr>
        <p:spPr>
          <a:xfrm>
            <a:off x="5087888" y="529078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S A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19AAD1-90B2-4640-97B3-5A1D94407F83}"/>
              </a:ext>
            </a:extLst>
          </p:cNvPr>
          <p:cNvSpPr txBox="1"/>
          <p:nvPr/>
        </p:nvSpPr>
        <p:spPr>
          <a:xfrm>
            <a:off x="7680176" y="4136886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ALISON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3499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70" t="32392" r="30509" b="53814"/>
          <a:stretch/>
        </p:blipFill>
        <p:spPr bwMode="auto">
          <a:xfrm>
            <a:off x="335360" y="332656"/>
            <a:ext cx="11287417" cy="25202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65A6D1-8352-41C4-AFE2-42702E40CF39}"/>
              </a:ext>
            </a:extLst>
          </p:cNvPr>
          <p:cNvSpPr txBox="1"/>
          <p:nvPr/>
        </p:nvSpPr>
        <p:spPr>
          <a:xfrm>
            <a:off x="1415480" y="3374575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+ 3)(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E388F-CD54-4DEB-883B-9F00C6E74C04}"/>
              </a:ext>
            </a:extLst>
          </p:cNvPr>
          <p:cNvSpPr txBox="1"/>
          <p:nvPr/>
        </p:nvSpPr>
        <p:spPr>
          <a:xfrm>
            <a:off x="1444880" y="4356167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59F182-89CE-42F8-B401-FBE8711B32C2}"/>
              </a:ext>
            </a:extLst>
          </p:cNvPr>
          <p:cNvSpPr txBox="1"/>
          <p:nvPr/>
        </p:nvSpPr>
        <p:spPr>
          <a:xfrm>
            <a:off x="1444880" y="5466680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(7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1F46B7-3098-4A38-8B07-503F99577D09}"/>
              </a:ext>
            </a:extLst>
          </p:cNvPr>
          <p:cNvSpPr txBox="1"/>
          <p:nvPr/>
        </p:nvSpPr>
        <p:spPr>
          <a:xfrm>
            <a:off x="4943872" y="3429000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H R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479E8-0FA2-4DCA-954F-F473874A9101}"/>
              </a:ext>
            </a:extLst>
          </p:cNvPr>
          <p:cNvSpPr txBox="1"/>
          <p:nvPr/>
        </p:nvSpPr>
        <p:spPr>
          <a:xfrm>
            <a:off x="4943872" y="442405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C E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64BE685-9502-4D7C-BB54-EF63985FAC8B}"/>
              </a:ext>
            </a:extLst>
          </p:cNvPr>
          <p:cNvSpPr txBox="1"/>
          <p:nvPr/>
        </p:nvSpPr>
        <p:spPr>
          <a:xfrm>
            <a:off x="4943872" y="552826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Y R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810616-CC67-4C5F-9483-54544F91CB87}"/>
              </a:ext>
            </a:extLst>
          </p:cNvPr>
          <p:cNvSpPr txBox="1"/>
          <p:nvPr/>
        </p:nvSpPr>
        <p:spPr>
          <a:xfrm>
            <a:off x="7680176" y="4136886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CHERRY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t="18177" r="31161" b="67895"/>
          <a:stretch/>
        </p:blipFill>
        <p:spPr bwMode="auto">
          <a:xfrm>
            <a:off x="263352" y="260648"/>
            <a:ext cx="11562695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4371F1-76E8-4835-AE4F-04078C37CCA4}"/>
              </a:ext>
            </a:extLst>
          </p:cNvPr>
          <p:cNvSpPr txBox="1"/>
          <p:nvPr/>
        </p:nvSpPr>
        <p:spPr>
          <a:xfrm>
            <a:off x="1271464" y="3374575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1)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5AE1A9-C5C3-468B-978B-9240A8978F3D}"/>
              </a:ext>
            </a:extLst>
          </p:cNvPr>
          <p:cNvSpPr txBox="1"/>
          <p:nvPr/>
        </p:nvSpPr>
        <p:spPr>
          <a:xfrm>
            <a:off x="1300864" y="4356167"/>
            <a:ext cx="3643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4)(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+ 5)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B875473-E8EC-43E4-8DFD-E890EC70ADC6}"/>
              </a:ext>
            </a:extLst>
          </p:cNvPr>
          <p:cNvSpPr txBox="1"/>
          <p:nvPr/>
        </p:nvSpPr>
        <p:spPr>
          <a:xfrm>
            <a:off x="1300864" y="5466680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+ 2)(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6D52309-E7C2-411C-B6F4-19E311DFAA50}"/>
              </a:ext>
            </a:extLst>
          </p:cNvPr>
          <p:cNvSpPr txBox="1"/>
          <p:nvPr/>
        </p:nvSpPr>
        <p:spPr>
          <a:xfrm>
            <a:off x="4799856" y="3429000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S A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DF12AA-F032-45C1-B46A-56BF5FD66EE3}"/>
              </a:ext>
            </a:extLst>
          </p:cNvPr>
          <p:cNvSpPr txBox="1"/>
          <p:nvPr/>
        </p:nvSpPr>
        <p:spPr>
          <a:xfrm>
            <a:off x="4799856" y="552826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N P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BAC287-EB01-424E-9083-6FD07FA9E077}"/>
              </a:ext>
            </a:extLst>
          </p:cNvPr>
          <p:cNvSpPr txBox="1"/>
          <p:nvPr/>
        </p:nvSpPr>
        <p:spPr>
          <a:xfrm>
            <a:off x="7536160" y="4136886"/>
            <a:ext cx="335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PRAWNS</a:t>
            </a:r>
            <a:endParaRPr lang="en-GB" sz="60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FD490C-49A6-44EE-8BCA-367AB2EE4045}"/>
              </a:ext>
            </a:extLst>
          </p:cNvPr>
          <p:cNvSpPr txBox="1"/>
          <p:nvPr/>
        </p:nvSpPr>
        <p:spPr>
          <a:xfrm>
            <a:off x="4799856" y="4417722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 W</a:t>
            </a:r>
            <a:endParaRPr lang="en-GB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15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2" t="32105" r="31161" b="53966"/>
          <a:stretch/>
        </p:blipFill>
        <p:spPr bwMode="auto">
          <a:xfrm>
            <a:off x="314661" y="404664"/>
            <a:ext cx="11562678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1B2D4E-198C-48F6-969A-4DFAB34F8DAF}"/>
              </a:ext>
            </a:extLst>
          </p:cNvPr>
          <p:cNvSpPr txBox="1"/>
          <p:nvPr/>
        </p:nvSpPr>
        <p:spPr>
          <a:xfrm>
            <a:off x="1199456" y="3434936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68B7A6-46C8-4DF1-8C48-5E2918194DAE}"/>
              </a:ext>
            </a:extLst>
          </p:cNvPr>
          <p:cNvSpPr txBox="1"/>
          <p:nvPr/>
        </p:nvSpPr>
        <p:spPr>
          <a:xfrm>
            <a:off x="1228856" y="4416528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E3A1994-060D-459E-9F56-F30A13C7C6EE}"/>
              </a:ext>
            </a:extLst>
          </p:cNvPr>
          <p:cNvSpPr txBox="1"/>
          <p:nvPr/>
        </p:nvSpPr>
        <p:spPr>
          <a:xfrm>
            <a:off x="1228856" y="5527041"/>
            <a:ext cx="3643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+ 1)(2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9D28F4-CC40-4657-92F9-E3031F055867}"/>
              </a:ext>
            </a:extLst>
          </p:cNvPr>
          <p:cNvSpPr txBox="1"/>
          <p:nvPr/>
        </p:nvSpPr>
        <p:spPr>
          <a:xfrm>
            <a:off x="4727848" y="3489361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E G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5A56A2-72ED-4DF1-B584-B35205AD29C5}"/>
              </a:ext>
            </a:extLst>
          </p:cNvPr>
          <p:cNvSpPr txBox="1"/>
          <p:nvPr/>
        </p:nvSpPr>
        <p:spPr>
          <a:xfrm>
            <a:off x="4727848" y="4484415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E R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E99D48-5618-4FF1-8907-33CC66B89113}"/>
              </a:ext>
            </a:extLst>
          </p:cNvPr>
          <p:cNvSpPr txBox="1"/>
          <p:nvPr/>
        </p:nvSpPr>
        <p:spPr>
          <a:xfrm>
            <a:off x="4727848" y="5588625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E C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8EA8C9-7710-43AD-9C42-DE2922ED6FAC}"/>
              </a:ext>
            </a:extLst>
          </p:cNvPr>
          <p:cNvSpPr txBox="1"/>
          <p:nvPr/>
        </p:nvSpPr>
        <p:spPr>
          <a:xfrm>
            <a:off x="7464152" y="4197247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0000"/>
                </a:solidFill>
              </a:rPr>
              <a:t>GREECE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82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1" t="41035" r="30782" b="44224"/>
          <a:stretch/>
        </p:blipFill>
        <p:spPr bwMode="auto">
          <a:xfrm>
            <a:off x="479376" y="548680"/>
            <a:ext cx="11026692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4C7FD0-DDF6-43D0-91F3-721E947DB450}"/>
              </a:ext>
            </a:extLst>
          </p:cNvPr>
          <p:cNvSpPr txBox="1"/>
          <p:nvPr/>
        </p:nvSpPr>
        <p:spPr>
          <a:xfrm>
            <a:off x="1271464" y="3612714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(5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3)(3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1)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711CF38-FDC8-42F7-BFDC-E7DA56E55145}"/>
              </a:ext>
            </a:extLst>
          </p:cNvPr>
          <p:cNvSpPr txBox="1"/>
          <p:nvPr/>
        </p:nvSpPr>
        <p:spPr>
          <a:xfrm>
            <a:off x="1300864" y="4594306"/>
            <a:ext cx="3643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(5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+ 3)(5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025FDD6-D755-413B-BF5F-E5E56C59D63D}"/>
              </a:ext>
            </a:extLst>
          </p:cNvPr>
          <p:cNvSpPr txBox="1"/>
          <p:nvPr/>
        </p:nvSpPr>
        <p:spPr>
          <a:xfrm>
            <a:off x="1300864" y="5704819"/>
            <a:ext cx="3715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+ 3)(2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3)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2E2BF0-00B9-421D-B9BF-72E5EE4F6926}"/>
              </a:ext>
            </a:extLst>
          </p:cNvPr>
          <p:cNvSpPr txBox="1"/>
          <p:nvPr/>
        </p:nvSpPr>
        <p:spPr>
          <a:xfrm>
            <a:off x="4799856" y="3667139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E D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2A76A5-80FE-4EAA-B9E3-FC8E9269BFEC}"/>
              </a:ext>
            </a:extLst>
          </p:cNvPr>
          <p:cNvSpPr txBox="1"/>
          <p:nvPr/>
        </p:nvSpPr>
        <p:spPr>
          <a:xfrm>
            <a:off x="4799856" y="4662193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 E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11675E-D2C9-43F2-8DAE-C0D6A90B513A}"/>
              </a:ext>
            </a:extLst>
          </p:cNvPr>
          <p:cNvSpPr txBox="1"/>
          <p:nvPr/>
        </p:nvSpPr>
        <p:spPr>
          <a:xfrm>
            <a:off x="4799856" y="5766403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X T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B829D2-E3B3-4C30-9977-A73D8B0B0ECE}"/>
              </a:ext>
            </a:extLst>
          </p:cNvPr>
          <p:cNvSpPr txBox="1"/>
          <p:nvPr/>
        </p:nvSpPr>
        <p:spPr>
          <a:xfrm>
            <a:off x="7536160" y="4375025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DEXTER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9302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1" t="55776" r="30782" b="29483"/>
          <a:stretch/>
        </p:blipFill>
        <p:spPr bwMode="auto">
          <a:xfrm>
            <a:off x="407367" y="332656"/>
            <a:ext cx="11622713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C173DC-917B-4515-907A-3923255D2F4C}"/>
              </a:ext>
            </a:extLst>
          </p:cNvPr>
          <p:cNvSpPr txBox="1"/>
          <p:nvPr/>
        </p:nvSpPr>
        <p:spPr>
          <a:xfrm>
            <a:off x="1415480" y="3374575"/>
            <a:ext cx="36724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+ 2)(2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2)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04E9B9-63BF-495D-BA43-A43002D10087}"/>
              </a:ext>
            </a:extLst>
          </p:cNvPr>
          <p:cNvSpPr txBox="1"/>
          <p:nvPr/>
        </p:nvSpPr>
        <p:spPr>
          <a:xfrm>
            <a:off x="1444880" y="4356167"/>
            <a:ext cx="364300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+ 4)(3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4)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9F8D070-58A2-4730-9806-90FF0F3CBAE1}"/>
              </a:ext>
            </a:extLst>
          </p:cNvPr>
          <p:cNvSpPr txBox="1"/>
          <p:nvPr/>
        </p:nvSpPr>
        <p:spPr>
          <a:xfrm>
            <a:off x="1444880" y="5466680"/>
            <a:ext cx="33843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</a:rPr>
              <a:t>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+ 5)(</a:t>
            </a:r>
            <a:r>
              <a:rPr lang="en-US" sz="44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4400" b="1" dirty="0">
                <a:solidFill>
                  <a:srgbClr val="FF0000"/>
                </a:solidFill>
              </a:rPr>
              <a:t> – 5)</a:t>
            </a:r>
            <a:endParaRPr lang="en-GB" sz="4400" b="1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D23B40D-3027-4C43-BC95-CD06E2A6E3D8}"/>
              </a:ext>
            </a:extLst>
          </p:cNvPr>
          <p:cNvSpPr txBox="1"/>
          <p:nvPr/>
        </p:nvSpPr>
        <p:spPr>
          <a:xfrm>
            <a:off x="4943872" y="3429000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A G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A57E5B-5030-4F11-90E2-032937BE2475}"/>
              </a:ext>
            </a:extLst>
          </p:cNvPr>
          <p:cNvSpPr txBox="1"/>
          <p:nvPr/>
        </p:nvSpPr>
        <p:spPr>
          <a:xfrm>
            <a:off x="4943872" y="442405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R U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0C7AA97-569B-40D6-BE71-99A21B682A41}"/>
              </a:ext>
            </a:extLst>
          </p:cNvPr>
          <p:cNvSpPr txBox="1"/>
          <p:nvPr/>
        </p:nvSpPr>
        <p:spPr>
          <a:xfrm>
            <a:off x="4943872" y="5528264"/>
            <a:ext cx="1512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P E</a:t>
            </a:r>
            <a:endParaRPr lang="en-GB" sz="40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BCF8AE5-C37D-49C5-ADB2-9D1B9DC65F55}"/>
              </a:ext>
            </a:extLst>
          </p:cNvPr>
          <p:cNvSpPr txBox="1"/>
          <p:nvPr/>
        </p:nvSpPr>
        <p:spPr>
          <a:xfrm>
            <a:off x="7680176" y="4136886"/>
            <a:ext cx="28803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>
                <a:solidFill>
                  <a:srgbClr val="FF0000"/>
                </a:solidFill>
              </a:rPr>
              <a:t>PRAGUE</a:t>
            </a:r>
            <a:endParaRPr lang="en-GB" sz="6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255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466</TotalTime>
  <Words>205</Words>
  <Application>Microsoft Office PowerPoint</Application>
  <PresentationFormat>Widescreen</PresentationFormat>
  <Paragraphs>43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FGS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Quadratic Factorisation</dc:title>
  <dc:creator>askinner</dc:creator>
  <cp:lastModifiedBy>Stewart Gale</cp:lastModifiedBy>
  <cp:revision>26</cp:revision>
  <cp:lastPrinted>2014-06-18T14:46:56Z</cp:lastPrinted>
  <dcterms:created xsi:type="dcterms:W3CDTF">2014-06-18T08:19:27Z</dcterms:created>
  <dcterms:modified xsi:type="dcterms:W3CDTF">2022-01-24T11:30:56Z</dcterms:modified>
</cp:coreProperties>
</file>