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6" r:id="rId3"/>
    <p:sldId id="270" r:id="rId4"/>
    <p:sldId id="267" r:id="rId5"/>
    <p:sldId id="268" r:id="rId6"/>
    <p:sldId id="27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55DD"/>
    <a:srgbClr val="B39DEB"/>
    <a:srgbClr val="FEBF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249634-BEBA-4964-8DA6-E5EE4D7EAF4D}" v="87" dt="2023-04-25T06:42:13.4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>
        <p:scale>
          <a:sx n="36" d="100"/>
          <a:sy n="36" d="100"/>
        </p:scale>
        <p:origin x="1968" y="12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857DDEA-7A1E-48F8-BB99-7FC4489FC115}"/>
    <pc:docChg chg="custSel addSld modSld">
      <pc:chgData name="Stewart Gale" userId="3647ddd2-6040-41ae-a96d-232c23482af8" providerId="ADAL" clId="{8857DDEA-7A1E-48F8-BB99-7FC4489FC115}" dt="2021-03-07T07:56:19.247" v="450" actId="1076"/>
      <pc:docMkLst>
        <pc:docMk/>
      </pc:docMkLst>
      <pc:sldChg chg="addSp delSp modSp new mod">
        <pc:chgData name="Stewart Gale" userId="3647ddd2-6040-41ae-a96d-232c23482af8" providerId="ADAL" clId="{8857DDEA-7A1E-48F8-BB99-7FC4489FC115}" dt="2021-03-07T07:54:56.999" v="437" actId="1076"/>
        <pc:sldMkLst>
          <pc:docMk/>
          <pc:sldMk cId="2009677084" sldId="266"/>
        </pc:sldMkLst>
        <pc:spChg chg="del mod">
          <ac:chgData name="Stewart Gale" userId="3647ddd2-6040-41ae-a96d-232c23482af8" providerId="ADAL" clId="{8857DDEA-7A1E-48F8-BB99-7FC4489FC115}" dt="2021-03-07T07:46:33.550" v="2" actId="478"/>
          <ac:spMkLst>
            <pc:docMk/>
            <pc:sldMk cId="2009677084" sldId="266"/>
            <ac:spMk id="2" creationId="{959BF37A-176B-4051-A586-3DDF42647838}"/>
          </ac:spMkLst>
        </pc:spChg>
        <pc:spChg chg="del mod">
          <ac:chgData name="Stewart Gale" userId="3647ddd2-6040-41ae-a96d-232c23482af8" providerId="ADAL" clId="{8857DDEA-7A1E-48F8-BB99-7FC4489FC115}" dt="2021-03-07T07:46:33.550" v="2" actId="478"/>
          <ac:spMkLst>
            <pc:docMk/>
            <pc:sldMk cId="2009677084" sldId="266"/>
            <ac:spMk id="3" creationId="{2A4C9B72-E52D-4131-8E74-CB6ECD808732}"/>
          </ac:spMkLst>
        </pc:spChg>
        <pc:spChg chg="add mod">
          <ac:chgData name="Stewart Gale" userId="3647ddd2-6040-41ae-a96d-232c23482af8" providerId="ADAL" clId="{8857DDEA-7A1E-48F8-BB99-7FC4489FC115}" dt="2021-03-07T07:54:52.550" v="435" actId="1076"/>
          <ac:spMkLst>
            <pc:docMk/>
            <pc:sldMk cId="2009677084" sldId="266"/>
            <ac:spMk id="4" creationId="{681A7E0B-4B2F-45E8-810B-8E4B206C4E7B}"/>
          </ac:spMkLst>
        </pc:spChg>
        <pc:spChg chg="add mod">
          <ac:chgData name="Stewart Gale" userId="3647ddd2-6040-41ae-a96d-232c23482af8" providerId="ADAL" clId="{8857DDEA-7A1E-48F8-BB99-7FC4489FC115}" dt="2021-03-07T07:54:54.851" v="436" actId="1076"/>
          <ac:spMkLst>
            <pc:docMk/>
            <pc:sldMk cId="2009677084" sldId="266"/>
            <ac:spMk id="6" creationId="{1A5386AD-2A15-4026-9DC1-E0BD7DD8E445}"/>
          </ac:spMkLst>
        </pc:spChg>
        <pc:spChg chg="add mod">
          <ac:chgData name="Stewart Gale" userId="3647ddd2-6040-41ae-a96d-232c23482af8" providerId="ADAL" clId="{8857DDEA-7A1E-48F8-BB99-7FC4489FC115}" dt="2021-03-07T07:54:56.999" v="437" actId="1076"/>
          <ac:spMkLst>
            <pc:docMk/>
            <pc:sldMk cId="2009677084" sldId="266"/>
            <ac:spMk id="7" creationId="{0B283061-D44D-4210-8525-C5BF066C27DD}"/>
          </ac:spMkLst>
        </pc:spChg>
      </pc:sldChg>
      <pc:sldChg chg="addSp delSp modSp new mod modAnim">
        <pc:chgData name="Stewart Gale" userId="3647ddd2-6040-41ae-a96d-232c23482af8" providerId="ADAL" clId="{8857DDEA-7A1E-48F8-BB99-7FC4489FC115}" dt="2021-03-07T07:56:19.247" v="450" actId="1076"/>
        <pc:sldMkLst>
          <pc:docMk/>
          <pc:sldMk cId="2384904402" sldId="267"/>
        </pc:sldMkLst>
        <pc:spChg chg="del mod">
          <ac:chgData name="Stewart Gale" userId="3647ddd2-6040-41ae-a96d-232c23482af8" providerId="ADAL" clId="{8857DDEA-7A1E-48F8-BB99-7FC4489FC115}" dt="2021-03-07T07:50:13.279" v="247" actId="478"/>
          <ac:spMkLst>
            <pc:docMk/>
            <pc:sldMk cId="2384904402" sldId="267"/>
            <ac:spMk id="2" creationId="{F2E41D78-3E36-4D44-8108-519C7A0150F8}"/>
          </ac:spMkLst>
        </pc:spChg>
        <pc:spChg chg="del mod">
          <ac:chgData name="Stewart Gale" userId="3647ddd2-6040-41ae-a96d-232c23482af8" providerId="ADAL" clId="{8857DDEA-7A1E-48F8-BB99-7FC4489FC115}" dt="2021-03-07T07:50:13.279" v="247" actId="478"/>
          <ac:spMkLst>
            <pc:docMk/>
            <pc:sldMk cId="2384904402" sldId="267"/>
            <ac:spMk id="3" creationId="{CA6320A0-5FAD-4C1A-A7A2-5BC246053C0A}"/>
          </ac:spMkLst>
        </pc:spChg>
        <pc:spChg chg="add mod">
          <ac:chgData name="Stewart Gale" userId="3647ddd2-6040-41ae-a96d-232c23482af8" providerId="ADAL" clId="{8857DDEA-7A1E-48F8-BB99-7FC4489FC115}" dt="2021-03-07T07:53:28.968" v="419" actId="20577"/>
          <ac:spMkLst>
            <pc:docMk/>
            <pc:sldMk cId="2384904402" sldId="267"/>
            <ac:spMk id="4" creationId="{ED6652AF-8A0A-47B1-B0AE-00AFB8145017}"/>
          </ac:spMkLst>
        </pc:spChg>
        <pc:spChg chg="add mod">
          <ac:chgData name="Stewart Gale" userId="3647ddd2-6040-41ae-a96d-232c23482af8" providerId="ADAL" clId="{8857DDEA-7A1E-48F8-BB99-7FC4489FC115}" dt="2021-03-07T07:53:08.582" v="412" actId="1076"/>
          <ac:spMkLst>
            <pc:docMk/>
            <pc:sldMk cId="2384904402" sldId="267"/>
            <ac:spMk id="5" creationId="{81302334-4055-4F00-AEF2-96477EBAB5A7}"/>
          </ac:spMkLst>
        </pc:spChg>
        <pc:spChg chg="add mod">
          <ac:chgData name="Stewart Gale" userId="3647ddd2-6040-41ae-a96d-232c23482af8" providerId="ADAL" clId="{8857DDEA-7A1E-48F8-BB99-7FC4489FC115}" dt="2021-03-07T07:53:42.462" v="422" actId="1076"/>
          <ac:spMkLst>
            <pc:docMk/>
            <pc:sldMk cId="2384904402" sldId="267"/>
            <ac:spMk id="6" creationId="{70E6C45C-C7FE-438B-A9ED-9C2277B1A74E}"/>
          </ac:spMkLst>
        </pc:spChg>
        <pc:spChg chg="add mod">
          <ac:chgData name="Stewart Gale" userId="3647ddd2-6040-41ae-a96d-232c23482af8" providerId="ADAL" clId="{8857DDEA-7A1E-48F8-BB99-7FC4489FC115}" dt="2021-03-07T07:53:58.081" v="426" actId="1076"/>
          <ac:spMkLst>
            <pc:docMk/>
            <pc:sldMk cId="2384904402" sldId="267"/>
            <ac:spMk id="7" creationId="{5E9B449B-DEBC-45FC-9903-87855DD7B698}"/>
          </ac:spMkLst>
        </pc:spChg>
        <pc:picChg chg="add mod">
          <ac:chgData name="Stewart Gale" userId="3647ddd2-6040-41ae-a96d-232c23482af8" providerId="ADAL" clId="{8857DDEA-7A1E-48F8-BB99-7FC4489FC115}" dt="2021-03-07T07:56:19.247" v="450" actId="1076"/>
          <ac:picMkLst>
            <pc:docMk/>
            <pc:sldMk cId="2384904402" sldId="267"/>
            <ac:picMk id="2" creationId="{645860B8-E0D2-47D2-91BE-204F63297809}"/>
          </ac:picMkLst>
        </pc:picChg>
      </pc:sldChg>
      <pc:sldChg chg="addSp modSp add mod">
        <pc:chgData name="Stewart Gale" userId="3647ddd2-6040-41ae-a96d-232c23482af8" providerId="ADAL" clId="{8857DDEA-7A1E-48F8-BB99-7FC4489FC115}" dt="2021-03-07T07:56:12.798" v="447" actId="1076"/>
        <pc:sldMkLst>
          <pc:docMk/>
          <pc:sldMk cId="4245816441" sldId="268"/>
        </pc:sldMkLst>
        <pc:spChg chg="mod">
          <ac:chgData name="Stewart Gale" userId="3647ddd2-6040-41ae-a96d-232c23482af8" providerId="ADAL" clId="{8857DDEA-7A1E-48F8-BB99-7FC4489FC115}" dt="2021-03-07T07:54:29.521" v="428" actId="20577"/>
          <ac:spMkLst>
            <pc:docMk/>
            <pc:sldMk cId="4245816441" sldId="268"/>
            <ac:spMk id="4" creationId="{ED6652AF-8A0A-47B1-B0AE-00AFB8145017}"/>
          </ac:spMkLst>
        </pc:spChg>
        <pc:spChg chg="mod">
          <ac:chgData name="Stewart Gale" userId="3647ddd2-6040-41ae-a96d-232c23482af8" providerId="ADAL" clId="{8857DDEA-7A1E-48F8-BB99-7FC4489FC115}" dt="2021-03-07T07:54:36.956" v="430" actId="20577"/>
          <ac:spMkLst>
            <pc:docMk/>
            <pc:sldMk cId="4245816441" sldId="268"/>
            <ac:spMk id="6" creationId="{70E6C45C-C7FE-438B-A9ED-9C2277B1A74E}"/>
          </ac:spMkLst>
        </pc:spChg>
        <pc:spChg chg="mod">
          <ac:chgData name="Stewart Gale" userId="3647ddd2-6040-41ae-a96d-232c23482af8" providerId="ADAL" clId="{8857DDEA-7A1E-48F8-BB99-7FC4489FC115}" dt="2021-03-07T07:54:40.012" v="432" actId="20577"/>
          <ac:spMkLst>
            <pc:docMk/>
            <pc:sldMk cId="4245816441" sldId="268"/>
            <ac:spMk id="7" creationId="{5E9B449B-DEBC-45FC-9903-87855DD7B698}"/>
          </ac:spMkLst>
        </pc:spChg>
        <pc:picChg chg="add mod">
          <ac:chgData name="Stewart Gale" userId="3647ddd2-6040-41ae-a96d-232c23482af8" providerId="ADAL" clId="{8857DDEA-7A1E-48F8-BB99-7FC4489FC115}" dt="2021-03-07T07:56:12.798" v="447" actId="1076"/>
          <ac:picMkLst>
            <pc:docMk/>
            <pc:sldMk cId="4245816441" sldId="268"/>
            <ac:picMk id="2" creationId="{F9D3DBDD-B63B-4A27-9A2D-CE04214B4A33}"/>
          </ac:picMkLst>
        </pc:picChg>
      </pc:sldChg>
    </pc:docChg>
  </pc:docChgLst>
  <pc:docChgLst>
    <pc:chgData name="Stewart Gale" userId="3647ddd2-6040-41ae-a96d-232c23482af8" providerId="ADAL" clId="{BF249634-BEBA-4964-8DA6-E5EE4D7EAF4D}"/>
    <pc:docChg chg="custSel addSld delSld modSld">
      <pc:chgData name="Stewart Gale" userId="3647ddd2-6040-41ae-a96d-232c23482af8" providerId="ADAL" clId="{BF249634-BEBA-4964-8DA6-E5EE4D7EAF4D}" dt="2023-04-25T06:42:13.489" v="190" actId="14100"/>
      <pc:docMkLst>
        <pc:docMk/>
      </pc:docMkLst>
      <pc:sldChg chg="del">
        <pc:chgData name="Stewart Gale" userId="3647ddd2-6040-41ae-a96d-232c23482af8" providerId="ADAL" clId="{BF249634-BEBA-4964-8DA6-E5EE4D7EAF4D}" dt="2023-04-25T04:11:13.739" v="18" actId="47"/>
        <pc:sldMkLst>
          <pc:docMk/>
          <pc:sldMk cId="1076614464" sldId="258"/>
        </pc:sldMkLst>
      </pc:sldChg>
      <pc:sldChg chg="del">
        <pc:chgData name="Stewart Gale" userId="3647ddd2-6040-41ae-a96d-232c23482af8" providerId="ADAL" clId="{BF249634-BEBA-4964-8DA6-E5EE4D7EAF4D}" dt="2023-04-25T04:11:22.123" v="25" actId="47"/>
        <pc:sldMkLst>
          <pc:docMk/>
          <pc:sldMk cId="288264608" sldId="259"/>
        </pc:sldMkLst>
      </pc:sldChg>
      <pc:sldChg chg="del">
        <pc:chgData name="Stewart Gale" userId="3647ddd2-6040-41ae-a96d-232c23482af8" providerId="ADAL" clId="{BF249634-BEBA-4964-8DA6-E5EE4D7EAF4D}" dt="2023-04-25T04:11:15.003" v="19" actId="47"/>
        <pc:sldMkLst>
          <pc:docMk/>
          <pc:sldMk cId="2689190600" sldId="260"/>
        </pc:sldMkLst>
      </pc:sldChg>
      <pc:sldChg chg="del">
        <pc:chgData name="Stewart Gale" userId="3647ddd2-6040-41ae-a96d-232c23482af8" providerId="ADAL" clId="{BF249634-BEBA-4964-8DA6-E5EE4D7EAF4D}" dt="2023-04-25T04:11:15.595" v="20" actId="47"/>
        <pc:sldMkLst>
          <pc:docMk/>
          <pc:sldMk cId="1854030186" sldId="261"/>
        </pc:sldMkLst>
      </pc:sldChg>
      <pc:sldChg chg="del">
        <pc:chgData name="Stewart Gale" userId="3647ddd2-6040-41ae-a96d-232c23482af8" providerId="ADAL" clId="{BF249634-BEBA-4964-8DA6-E5EE4D7EAF4D}" dt="2023-04-25T04:11:16.011" v="21" actId="47"/>
        <pc:sldMkLst>
          <pc:docMk/>
          <pc:sldMk cId="3568619942" sldId="262"/>
        </pc:sldMkLst>
      </pc:sldChg>
      <pc:sldChg chg="del">
        <pc:chgData name="Stewart Gale" userId="3647ddd2-6040-41ae-a96d-232c23482af8" providerId="ADAL" clId="{BF249634-BEBA-4964-8DA6-E5EE4D7EAF4D}" dt="2023-04-25T04:11:16.829" v="22" actId="47"/>
        <pc:sldMkLst>
          <pc:docMk/>
          <pc:sldMk cId="1861346582" sldId="263"/>
        </pc:sldMkLst>
      </pc:sldChg>
      <pc:sldChg chg="del">
        <pc:chgData name="Stewart Gale" userId="3647ddd2-6040-41ae-a96d-232c23482af8" providerId="ADAL" clId="{BF249634-BEBA-4964-8DA6-E5EE4D7EAF4D}" dt="2023-04-25T04:11:20.821" v="23" actId="47"/>
        <pc:sldMkLst>
          <pc:docMk/>
          <pc:sldMk cId="2041713654" sldId="264"/>
        </pc:sldMkLst>
      </pc:sldChg>
      <pc:sldChg chg="del">
        <pc:chgData name="Stewart Gale" userId="3647ddd2-6040-41ae-a96d-232c23482af8" providerId="ADAL" clId="{BF249634-BEBA-4964-8DA6-E5EE4D7EAF4D}" dt="2023-04-25T04:11:21.205" v="24" actId="47"/>
        <pc:sldMkLst>
          <pc:docMk/>
          <pc:sldMk cId="313194235" sldId="265"/>
        </pc:sldMkLst>
      </pc:sldChg>
      <pc:sldChg chg="delSp modSp mod modAnim">
        <pc:chgData name="Stewart Gale" userId="3647ddd2-6040-41ae-a96d-232c23482af8" providerId="ADAL" clId="{BF249634-BEBA-4964-8DA6-E5EE4D7EAF4D}" dt="2023-04-25T04:12:12.944" v="53"/>
        <pc:sldMkLst>
          <pc:docMk/>
          <pc:sldMk cId="2009677084" sldId="266"/>
        </pc:sldMkLst>
        <pc:spChg chg="mod">
          <ac:chgData name="Stewart Gale" userId="3647ddd2-6040-41ae-a96d-232c23482af8" providerId="ADAL" clId="{BF249634-BEBA-4964-8DA6-E5EE4D7EAF4D}" dt="2023-04-25T04:12:00.267" v="47" actId="14100"/>
          <ac:spMkLst>
            <pc:docMk/>
            <pc:sldMk cId="2009677084" sldId="266"/>
            <ac:spMk id="4" creationId="{681A7E0B-4B2F-45E8-810B-8E4B206C4E7B}"/>
          </ac:spMkLst>
        </pc:spChg>
        <pc:spChg chg="mod">
          <ac:chgData name="Stewart Gale" userId="3647ddd2-6040-41ae-a96d-232c23482af8" providerId="ADAL" clId="{BF249634-BEBA-4964-8DA6-E5EE4D7EAF4D}" dt="2023-04-25T04:12:09.291" v="52" actId="1076"/>
          <ac:spMkLst>
            <pc:docMk/>
            <pc:sldMk cId="2009677084" sldId="266"/>
            <ac:spMk id="6" creationId="{1A5386AD-2A15-4026-9DC1-E0BD7DD8E445}"/>
          </ac:spMkLst>
        </pc:spChg>
        <pc:spChg chg="del">
          <ac:chgData name="Stewart Gale" userId="3647ddd2-6040-41ae-a96d-232c23482af8" providerId="ADAL" clId="{BF249634-BEBA-4964-8DA6-E5EE4D7EAF4D}" dt="2023-04-25T04:11:35.222" v="27" actId="478"/>
          <ac:spMkLst>
            <pc:docMk/>
            <pc:sldMk cId="2009677084" sldId="266"/>
            <ac:spMk id="7" creationId="{0B283061-D44D-4210-8525-C5BF066C27DD}"/>
          </ac:spMkLst>
        </pc:spChg>
      </pc:sldChg>
      <pc:sldChg chg="modSp mod">
        <pc:chgData name="Stewart Gale" userId="3647ddd2-6040-41ae-a96d-232c23482af8" providerId="ADAL" clId="{BF249634-BEBA-4964-8DA6-E5EE4D7EAF4D}" dt="2023-04-25T04:11:09.837" v="17" actId="1076"/>
        <pc:sldMkLst>
          <pc:docMk/>
          <pc:sldMk cId="1575611549" sldId="269"/>
        </pc:sldMkLst>
        <pc:spChg chg="mod">
          <ac:chgData name="Stewart Gale" userId="3647ddd2-6040-41ae-a96d-232c23482af8" providerId="ADAL" clId="{BF249634-BEBA-4964-8DA6-E5EE4D7EAF4D}" dt="2023-04-25T04:11:09.837" v="17" actId="1076"/>
          <ac:spMkLst>
            <pc:docMk/>
            <pc:sldMk cId="1575611549" sldId="269"/>
            <ac:spMk id="4" creationId="{00000000-0000-0000-0000-000000000000}"/>
          </ac:spMkLst>
        </pc:spChg>
      </pc:sldChg>
      <pc:sldChg chg="addSp delSp modSp add mod">
        <pc:chgData name="Stewart Gale" userId="3647ddd2-6040-41ae-a96d-232c23482af8" providerId="ADAL" clId="{BF249634-BEBA-4964-8DA6-E5EE4D7EAF4D}" dt="2023-04-25T05:11:09.126" v="111" actId="1076"/>
        <pc:sldMkLst>
          <pc:docMk/>
          <pc:sldMk cId="1775629605" sldId="270"/>
        </pc:sldMkLst>
        <pc:spChg chg="add del mod">
          <ac:chgData name="Stewart Gale" userId="3647ddd2-6040-41ae-a96d-232c23482af8" providerId="ADAL" clId="{BF249634-BEBA-4964-8DA6-E5EE4D7EAF4D}" dt="2023-04-25T05:05:51.362" v="58" actId="478"/>
          <ac:spMkLst>
            <pc:docMk/>
            <pc:sldMk cId="1775629605" sldId="270"/>
            <ac:spMk id="3" creationId="{B4F8722C-4631-EBBF-3DA5-803264C74784}"/>
          </ac:spMkLst>
        </pc:spChg>
        <pc:spChg chg="del">
          <ac:chgData name="Stewart Gale" userId="3647ddd2-6040-41ae-a96d-232c23482af8" providerId="ADAL" clId="{BF249634-BEBA-4964-8DA6-E5EE4D7EAF4D}" dt="2023-04-25T04:12:19.342" v="54" actId="478"/>
          <ac:spMkLst>
            <pc:docMk/>
            <pc:sldMk cId="1775629605" sldId="270"/>
            <ac:spMk id="4" creationId="{681A7E0B-4B2F-45E8-810B-8E4B206C4E7B}"/>
          </ac:spMkLst>
        </pc:spChg>
        <pc:spChg chg="del">
          <ac:chgData name="Stewart Gale" userId="3647ddd2-6040-41ae-a96d-232c23482af8" providerId="ADAL" clId="{BF249634-BEBA-4964-8DA6-E5EE4D7EAF4D}" dt="2023-04-25T04:12:19.342" v="54" actId="478"/>
          <ac:spMkLst>
            <pc:docMk/>
            <pc:sldMk cId="1775629605" sldId="270"/>
            <ac:spMk id="6" creationId="{1A5386AD-2A15-4026-9DC1-E0BD7DD8E445}"/>
          </ac:spMkLst>
        </pc:spChg>
        <pc:spChg chg="mod">
          <ac:chgData name="Stewart Gale" userId="3647ddd2-6040-41ae-a96d-232c23482af8" providerId="ADAL" clId="{BF249634-BEBA-4964-8DA6-E5EE4D7EAF4D}" dt="2023-04-25T05:10:43.554" v="97" actId="1076"/>
          <ac:spMkLst>
            <pc:docMk/>
            <pc:sldMk cId="1775629605" sldId="270"/>
            <ac:spMk id="7" creationId="{0B283061-D44D-4210-8525-C5BF066C27DD}"/>
          </ac:spMkLst>
        </pc:spChg>
        <pc:spChg chg="add del mod">
          <ac:chgData name="Stewart Gale" userId="3647ddd2-6040-41ae-a96d-232c23482af8" providerId="ADAL" clId="{BF249634-BEBA-4964-8DA6-E5EE4D7EAF4D}" dt="2023-04-25T05:07:22.453" v="68" actId="478"/>
          <ac:spMkLst>
            <pc:docMk/>
            <pc:sldMk cId="1775629605" sldId="270"/>
            <ac:spMk id="8" creationId="{76362E17-5DA6-863F-CB77-7450714CBCD3}"/>
          </ac:spMkLst>
        </pc:spChg>
        <pc:picChg chg="add mod">
          <ac:chgData name="Stewart Gale" userId="3647ddd2-6040-41ae-a96d-232c23482af8" providerId="ADAL" clId="{BF249634-BEBA-4964-8DA6-E5EE4D7EAF4D}" dt="2023-04-25T05:10:59.324" v="105" actId="1076"/>
          <ac:picMkLst>
            <pc:docMk/>
            <pc:sldMk cId="1775629605" sldId="270"/>
            <ac:picMk id="9" creationId="{45940269-9781-144E-8061-2AC2F195A76A}"/>
          </ac:picMkLst>
        </pc:picChg>
        <pc:picChg chg="add del mod">
          <ac:chgData name="Stewart Gale" userId="3647ddd2-6040-41ae-a96d-232c23482af8" providerId="ADAL" clId="{BF249634-BEBA-4964-8DA6-E5EE4D7EAF4D}" dt="2023-04-25T05:10:50.125" v="101" actId="21"/>
          <ac:picMkLst>
            <pc:docMk/>
            <pc:sldMk cId="1775629605" sldId="270"/>
            <ac:picMk id="1026" creationId="{D9CCAEEC-89EA-DC05-3F7B-66D03C02F9E1}"/>
          </ac:picMkLst>
        </pc:picChg>
        <pc:picChg chg="add mod">
          <ac:chgData name="Stewart Gale" userId="3647ddd2-6040-41ae-a96d-232c23482af8" providerId="ADAL" clId="{BF249634-BEBA-4964-8DA6-E5EE4D7EAF4D}" dt="2023-04-25T05:11:09.126" v="111" actId="1076"/>
          <ac:picMkLst>
            <pc:docMk/>
            <pc:sldMk cId="1775629605" sldId="270"/>
            <ac:picMk id="1028" creationId="{7C1D65EF-4B57-E47E-7904-989D9C01B1CE}"/>
          </ac:picMkLst>
        </pc:picChg>
        <pc:picChg chg="add mod">
          <ac:chgData name="Stewart Gale" userId="3647ddd2-6040-41ae-a96d-232c23482af8" providerId="ADAL" clId="{BF249634-BEBA-4964-8DA6-E5EE4D7EAF4D}" dt="2023-04-25T05:11:07.919" v="110" actId="1076"/>
          <ac:picMkLst>
            <pc:docMk/>
            <pc:sldMk cId="1775629605" sldId="270"/>
            <ac:picMk id="1030" creationId="{8B437747-EE86-0089-9B55-5EB7CAD026D2}"/>
          </ac:picMkLst>
        </pc:picChg>
        <pc:picChg chg="add mod">
          <ac:chgData name="Stewart Gale" userId="3647ddd2-6040-41ae-a96d-232c23482af8" providerId="ADAL" clId="{BF249634-BEBA-4964-8DA6-E5EE4D7EAF4D}" dt="2023-04-25T05:10:47.035" v="99" actId="1076"/>
          <ac:picMkLst>
            <pc:docMk/>
            <pc:sldMk cId="1775629605" sldId="270"/>
            <ac:picMk id="1032" creationId="{28F1989D-93A7-ED83-4D53-330DA046929F}"/>
          </ac:picMkLst>
        </pc:picChg>
      </pc:sldChg>
      <pc:sldChg chg="addSp delSp modSp new del mod delAnim modAnim">
        <pc:chgData name="Stewart Gale" userId="3647ddd2-6040-41ae-a96d-232c23482af8" providerId="ADAL" clId="{BF249634-BEBA-4964-8DA6-E5EE4D7EAF4D}" dt="2023-04-25T06:40:54.954" v="177" actId="47"/>
        <pc:sldMkLst>
          <pc:docMk/>
          <pc:sldMk cId="549938996" sldId="271"/>
        </pc:sldMkLst>
        <pc:spChg chg="del">
          <ac:chgData name="Stewart Gale" userId="3647ddd2-6040-41ae-a96d-232c23482af8" providerId="ADAL" clId="{BF249634-BEBA-4964-8DA6-E5EE4D7EAF4D}" dt="2023-04-25T06:27:06.653" v="113" actId="478"/>
          <ac:spMkLst>
            <pc:docMk/>
            <pc:sldMk cId="549938996" sldId="271"/>
            <ac:spMk id="2" creationId="{DE014E65-A8BE-90B4-5EC4-F70CB25D3A65}"/>
          </ac:spMkLst>
        </pc:spChg>
        <pc:spChg chg="del">
          <ac:chgData name="Stewart Gale" userId="3647ddd2-6040-41ae-a96d-232c23482af8" providerId="ADAL" clId="{BF249634-BEBA-4964-8DA6-E5EE4D7EAF4D}" dt="2023-04-25T06:27:06.653" v="113" actId="478"/>
          <ac:spMkLst>
            <pc:docMk/>
            <pc:sldMk cId="549938996" sldId="271"/>
            <ac:spMk id="3" creationId="{53FCEC41-040C-01B7-D935-9358FF150224}"/>
          </ac:spMkLst>
        </pc:spChg>
        <pc:spChg chg="add del mod">
          <ac:chgData name="Stewart Gale" userId="3647ddd2-6040-41ae-a96d-232c23482af8" providerId="ADAL" clId="{BF249634-BEBA-4964-8DA6-E5EE4D7EAF4D}" dt="2023-04-25T06:29:50.685" v="166" actId="21"/>
          <ac:spMkLst>
            <pc:docMk/>
            <pc:sldMk cId="549938996" sldId="271"/>
            <ac:spMk id="5" creationId="{ED3B0338-E9AD-D907-2CC4-BB65322E358E}"/>
          </ac:spMkLst>
        </pc:spChg>
        <pc:spChg chg="add del mod">
          <ac:chgData name="Stewart Gale" userId="3647ddd2-6040-41ae-a96d-232c23482af8" providerId="ADAL" clId="{BF249634-BEBA-4964-8DA6-E5EE4D7EAF4D}" dt="2023-04-25T06:29:50.685" v="166" actId="21"/>
          <ac:spMkLst>
            <pc:docMk/>
            <pc:sldMk cId="549938996" sldId="271"/>
            <ac:spMk id="6" creationId="{2F363DF9-94D6-BAF4-EBEF-DA24B3236E09}"/>
          </ac:spMkLst>
        </pc:spChg>
        <pc:spChg chg="add mod">
          <ac:chgData name="Stewart Gale" userId="3647ddd2-6040-41ae-a96d-232c23482af8" providerId="ADAL" clId="{BF249634-BEBA-4964-8DA6-E5EE4D7EAF4D}" dt="2023-04-25T06:30:14.851" v="176" actId="1076"/>
          <ac:spMkLst>
            <pc:docMk/>
            <pc:sldMk cId="549938996" sldId="271"/>
            <ac:spMk id="9" creationId="{8A218FF3-B897-72DA-8B03-79A928E669C8}"/>
          </ac:spMkLst>
        </pc:spChg>
        <pc:spChg chg="add mod">
          <ac:chgData name="Stewart Gale" userId="3647ddd2-6040-41ae-a96d-232c23482af8" providerId="ADAL" clId="{BF249634-BEBA-4964-8DA6-E5EE4D7EAF4D}" dt="2023-04-25T06:30:09.088" v="174" actId="1076"/>
          <ac:spMkLst>
            <pc:docMk/>
            <pc:sldMk cId="549938996" sldId="271"/>
            <ac:spMk id="10" creationId="{61B42440-A127-DCC0-8BA1-62665C53B011}"/>
          </ac:spMkLst>
        </pc:spChg>
        <pc:spChg chg="add mod">
          <ac:chgData name="Stewart Gale" userId="3647ddd2-6040-41ae-a96d-232c23482af8" providerId="ADAL" clId="{BF249634-BEBA-4964-8DA6-E5EE4D7EAF4D}" dt="2023-04-25T06:30:05.066" v="172" actId="1076"/>
          <ac:spMkLst>
            <pc:docMk/>
            <pc:sldMk cId="549938996" sldId="271"/>
            <ac:spMk id="11" creationId="{A58281DE-7EEF-D4A3-43F5-32397E0F15F0}"/>
          </ac:spMkLst>
        </pc:spChg>
        <pc:grpChg chg="add mod">
          <ac:chgData name="Stewart Gale" userId="3647ddd2-6040-41ae-a96d-232c23482af8" providerId="ADAL" clId="{BF249634-BEBA-4964-8DA6-E5EE4D7EAF4D}" dt="2023-04-25T06:29:54.884" v="168" actId="1076"/>
          <ac:grpSpMkLst>
            <pc:docMk/>
            <pc:sldMk cId="549938996" sldId="271"/>
            <ac:grpSpMk id="8" creationId="{DF79788B-DAB6-A42A-0E08-0096F64C9FE8}"/>
          </ac:grpSpMkLst>
        </pc:grpChg>
        <pc:picChg chg="add mod">
          <ac:chgData name="Stewart Gale" userId="3647ddd2-6040-41ae-a96d-232c23482af8" providerId="ADAL" clId="{BF249634-BEBA-4964-8DA6-E5EE4D7EAF4D}" dt="2023-04-25T06:29:54.884" v="168" actId="1076"/>
          <ac:picMkLst>
            <pc:docMk/>
            <pc:sldMk cId="549938996" sldId="271"/>
            <ac:picMk id="4" creationId="{DCF74A65-DAD8-F128-3BD5-EEA73105C2EF}"/>
          </ac:picMkLst>
        </pc:picChg>
        <pc:picChg chg="add mod modCrop">
          <ac:chgData name="Stewart Gale" userId="3647ddd2-6040-41ae-a96d-232c23482af8" providerId="ADAL" clId="{BF249634-BEBA-4964-8DA6-E5EE4D7EAF4D}" dt="2023-04-25T06:29:54.884" v="168" actId="1076"/>
          <ac:picMkLst>
            <pc:docMk/>
            <pc:sldMk cId="549938996" sldId="271"/>
            <ac:picMk id="7" creationId="{5FB1D104-0B47-77D4-E6CC-5112ACD0AF8C}"/>
          </ac:picMkLst>
        </pc:picChg>
      </pc:sldChg>
      <pc:sldChg chg="addSp delSp modSp new mod">
        <pc:chgData name="Stewart Gale" userId="3647ddd2-6040-41ae-a96d-232c23482af8" providerId="ADAL" clId="{BF249634-BEBA-4964-8DA6-E5EE4D7EAF4D}" dt="2023-04-25T06:42:13.489" v="190" actId="14100"/>
        <pc:sldMkLst>
          <pc:docMk/>
          <pc:sldMk cId="1835911328" sldId="271"/>
        </pc:sldMkLst>
        <pc:spChg chg="del mod">
          <ac:chgData name="Stewart Gale" userId="3647ddd2-6040-41ae-a96d-232c23482af8" providerId="ADAL" clId="{BF249634-BEBA-4964-8DA6-E5EE4D7EAF4D}" dt="2023-04-25T06:41:27.532" v="181" actId="478"/>
          <ac:spMkLst>
            <pc:docMk/>
            <pc:sldMk cId="1835911328" sldId="271"/>
            <ac:spMk id="2" creationId="{977446BC-4F64-6A70-C11C-BD15BCA6663D}"/>
          </ac:spMkLst>
        </pc:spChg>
        <pc:spChg chg="del mod">
          <ac:chgData name="Stewart Gale" userId="3647ddd2-6040-41ae-a96d-232c23482af8" providerId="ADAL" clId="{BF249634-BEBA-4964-8DA6-E5EE4D7EAF4D}" dt="2023-04-25T06:41:27.532" v="181" actId="478"/>
          <ac:spMkLst>
            <pc:docMk/>
            <pc:sldMk cId="1835911328" sldId="271"/>
            <ac:spMk id="3" creationId="{1C146C8E-8C42-4E3C-4E46-E63AFF4849D2}"/>
          </ac:spMkLst>
        </pc:spChg>
        <pc:picChg chg="add mod">
          <ac:chgData name="Stewart Gale" userId="3647ddd2-6040-41ae-a96d-232c23482af8" providerId="ADAL" clId="{BF249634-BEBA-4964-8DA6-E5EE4D7EAF4D}" dt="2023-04-25T06:42:13.489" v="190" actId="14100"/>
          <ac:picMkLst>
            <pc:docMk/>
            <pc:sldMk cId="1835911328" sldId="271"/>
            <ac:picMk id="4" creationId="{32F703A7-4278-517B-3840-52E75BE2578B}"/>
          </ac:picMkLst>
        </pc:picChg>
      </pc:sldChg>
    </pc:docChg>
  </pc:docChgLst>
  <pc:docChgLst>
    <pc:chgData name="Stewart Gale" userId="3647ddd2-6040-41ae-a96d-232c23482af8" providerId="ADAL" clId="{70068C8C-4F5C-4CD0-B083-DA893250487A}"/>
    <pc:docChg chg="custSel addSld modSld sldOrd">
      <pc:chgData name="Stewart Gale" userId="3647ddd2-6040-41ae-a96d-232c23482af8" providerId="ADAL" clId="{70068C8C-4F5C-4CD0-B083-DA893250487A}" dt="2023-04-24T05:05:31.567" v="32" actId="20577"/>
      <pc:docMkLst>
        <pc:docMk/>
      </pc:docMkLst>
      <pc:sldChg chg="delSp modSp mod">
        <pc:chgData name="Stewart Gale" userId="3647ddd2-6040-41ae-a96d-232c23482af8" providerId="ADAL" clId="{70068C8C-4F5C-4CD0-B083-DA893250487A}" dt="2021-12-16T07:39:39.634" v="12" actId="1076"/>
        <pc:sldMkLst>
          <pc:docMk/>
          <pc:sldMk cId="2689190600" sldId="260"/>
        </pc:sldMkLst>
        <pc:spChg chg="mod">
          <ac:chgData name="Stewart Gale" userId="3647ddd2-6040-41ae-a96d-232c23482af8" providerId="ADAL" clId="{70068C8C-4F5C-4CD0-B083-DA893250487A}" dt="2021-12-16T07:39:36.162" v="11" actId="1076"/>
          <ac:spMkLst>
            <pc:docMk/>
            <pc:sldMk cId="2689190600" sldId="260"/>
            <ac:spMk id="3" creationId="{00000000-0000-0000-0000-000000000000}"/>
          </ac:spMkLst>
        </pc:spChg>
        <pc:spChg chg="del">
          <ac:chgData name="Stewart Gale" userId="3647ddd2-6040-41ae-a96d-232c23482af8" providerId="ADAL" clId="{70068C8C-4F5C-4CD0-B083-DA893250487A}" dt="2021-12-16T07:39:27.983" v="9" actId="478"/>
          <ac:spMkLst>
            <pc:docMk/>
            <pc:sldMk cId="2689190600" sldId="260"/>
            <ac:spMk id="4" creationId="{00000000-0000-0000-0000-000000000000}"/>
          </ac:spMkLst>
        </pc:spChg>
        <pc:spChg chg="mod">
          <ac:chgData name="Stewart Gale" userId="3647ddd2-6040-41ae-a96d-232c23482af8" providerId="ADAL" clId="{70068C8C-4F5C-4CD0-B083-DA893250487A}" dt="2021-12-16T07:39:39.634" v="12" actId="1076"/>
          <ac:spMkLst>
            <pc:docMk/>
            <pc:sldMk cId="2689190600" sldId="260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70068C8C-4F5C-4CD0-B083-DA893250487A}" dt="2023-04-24T05:05:31.567" v="32" actId="20577"/>
        <pc:sldMkLst>
          <pc:docMk/>
          <pc:sldMk cId="4245816441" sldId="268"/>
        </pc:sldMkLst>
        <pc:spChg chg="mod">
          <ac:chgData name="Stewart Gale" userId="3647ddd2-6040-41ae-a96d-232c23482af8" providerId="ADAL" clId="{70068C8C-4F5C-4CD0-B083-DA893250487A}" dt="2023-04-24T05:05:31.567" v="32" actId="20577"/>
          <ac:spMkLst>
            <pc:docMk/>
            <pc:sldMk cId="4245816441" sldId="268"/>
            <ac:spMk id="4" creationId="{ED6652AF-8A0A-47B1-B0AE-00AFB8145017}"/>
          </ac:spMkLst>
        </pc:spChg>
      </pc:sldChg>
      <pc:sldChg chg="delSp modSp add mod ord">
        <pc:chgData name="Stewart Gale" userId="3647ddd2-6040-41ae-a96d-232c23482af8" providerId="ADAL" clId="{70068C8C-4F5C-4CD0-B083-DA893250487A}" dt="2021-12-16T07:39:22.449" v="8" actId="1076"/>
        <pc:sldMkLst>
          <pc:docMk/>
          <pc:sldMk cId="1575611549" sldId="269"/>
        </pc:sldMkLst>
        <pc:spChg chg="del">
          <ac:chgData name="Stewart Gale" userId="3647ddd2-6040-41ae-a96d-232c23482af8" providerId="ADAL" clId="{70068C8C-4F5C-4CD0-B083-DA893250487A}" dt="2021-12-16T07:39:06.823" v="3" actId="478"/>
          <ac:spMkLst>
            <pc:docMk/>
            <pc:sldMk cId="1575611549" sldId="269"/>
            <ac:spMk id="3" creationId="{00000000-0000-0000-0000-000000000000}"/>
          </ac:spMkLst>
        </pc:spChg>
        <pc:spChg chg="mod">
          <ac:chgData name="Stewart Gale" userId="3647ddd2-6040-41ae-a96d-232c23482af8" providerId="ADAL" clId="{70068C8C-4F5C-4CD0-B083-DA893250487A}" dt="2021-12-16T07:39:22.449" v="8" actId="1076"/>
          <ac:spMkLst>
            <pc:docMk/>
            <pc:sldMk cId="1575611549" sldId="269"/>
            <ac:spMk id="4" creationId="{00000000-0000-0000-0000-000000000000}"/>
          </ac:spMkLst>
        </pc:spChg>
        <pc:spChg chg="del">
          <ac:chgData name="Stewart Gale" userId="3647ddd2-6040-41ae-a96d-232c23482af8" providerId="ADAL" clId="{70068C8C-4F5C-4CD0-B083-DA893250487A}" dt="2021-12-16T07:39:06.823" v="3" actId="478"/>
          <ac:spMkLst>
            <pc:docMk/>
            <pc:sldMk cId="1575611549" sldId="269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666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704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234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652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3028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8477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801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154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6655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4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4163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2522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0094" y="742604"/>
            <a:ext cx="1104484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</a:t>
            </a:r>
            <a:r>
              <a:rPr lang="en-US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Inverse</a:t>
            </a:r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Proportion</a:t>
            </a:r>
            <a:r>
              <a:rPr lang="en-US" sz="13800" dirty="0"/>
              <a:t>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575611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1A7E0B-4B2F-45E8-810B-8E4B206C4E7B}"/>
              </a:ext>
            </a:extLst>
          </p:cNvPr>
          <p:cNvSpPr txBox="1"/>
          <p:nvPr/>
        </p:nvSpPr>
        <p:spPr>
          <a:xfrm>
            <a:off x="559724" y="133005"/>
            <a:ext cx="1097834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What is inverse Proportion?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5386AD-2A15-4026-9DC1-E0BD7DD8E445}"/>
              </a:ext>
            </a:extLst>
          </p:cNvPr>
          <p:cNvSpPr txBox="1"/>
          <p:nvPr/>
        </p:nvSpPr>
        <p:spPr>
          <a:xfrm>
            <a:off x="651163" y="3825728"/>
            <a:ext cx="1079546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>
                <a:solidFill>
                  <a:prstClr val="black"/>
                </a:solidFill>
                <a:latin typeface="Calibri" panose="020F0502020204030204"/>
              </a:rPr>
              <a:t>A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one value increases               the other decreases. </a:t>
            </a:r>
            <a:endParaRPr kumimoji="0" lang="en-GB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67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B283061-D44D-4210-8525-C5BF066C27DD}"/>
              </a:ext>
            </a:extLst>
          </p:cNvPr>
          <p:cNvSpPr txBox="1"/>
          <p:nvPr/>
        </p:nvSpPr>
        <p:spPr>
          <a:xfrm>
            <a:off x="380466" y="114495"/>
            <a:ext cx="112775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Can you think of any situations where inverse proportion occurs?</a:t>
            </a:r>
            <a:endParaRPr lang="en-GB" sz="6000" dirty="0"/>
          </a:p>
        </p:txBody>
      </p:sp>
      <p:pic>
        <p:nvPicPr>
          <p:cNvPr id="1028" name="Picture 4" descr="Automobiles Clipart - boy-filling-car-with-gasoline - Classroom Clipart">
            <a:extLst>
              <a:ext uri="{FF2B5EF4-FFF2-40B4-BE49-F238E27FC236}">
                <a16:creationId xmlns:a16="http://schemas.microsoft.com/office/drawing/2014/main" id="{7C1D65EF-4B57-E47E-7904-989D9C01B1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8" b="12187"/>
          <a:stretch/>
        </p:blipFill>
        <p:spPr bwMode="auto">
          <a:xfrm>
            <a:off x="5494298" y="2053487"/>
            <a:ext cx="4797521" cy="203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2,683 Track Field Cartoon Images, Stock Photos &amp; Vectors | Shutterstock">
            <a:extLst>
              <a:ext uri="{FF2B5EF4-FFF2-40B4-BE49-F238E27FC236}">
                <a16:creationId xmlns:a16="http://schemas.microsoft.com/office/drawing/2014/main" id="{8B437747-EE86-0089-9B55-5EB7CAD026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07"/>
          <a:stretch/>
        </p:blipFill>
        <p:spPr bwMode="auto">
          <a:xfrm>
            <a:off x="7389055" y="4213297"/>
            <a:ext cx="4338712" cy="264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1,800+ Pouring Water Into Glass Illustrations, Royalty-Free Vector Graphics  &amp; Clip Art - iStock | Pouring water into glass on black, Pouring water into  glass from pitcher">
            <a:extLst>
              <a:ext uri="{FF2B5EF4-FFF2-40B4-BE49-F238E27FC236}">
                <a16:creationId xmlns:a16="http://schemas.microsoft.com/office/drawing/2014/main" id="{28F1989D-93A7-ED83-4D53-330DA04692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0" t="10845" r="13882" b="10603"/>
          <a:stretch/>
        </p:blipFill>
        <p:spPr bwMode="auto">
          <a:xfrm>
            <a:off x="597365" y="2124514"/>
            <a:ext cx="2272412" cy="260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ricklayer Worker Illustration with People Construction and Laying Bricks  for Building a Wall in Flat Cartoon Hand Drawn Landing Page Templates  22097987 Vector Art at Vecteezy">
            <a:extLst>
              <a:ext uri="{FF2B5EF4-FFF2-40B4-BE49-F238E27FC236}">
                <a16:creationId xmlns:a16="http://schemas.microsoft.com/office/drawing/2014/main" id="{45940269-9781-144E-8061-2AC2F195A7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1" r="11040" b="21618"/>
          <a:stretch/>
        </p:blipFill>
        <p:spPr bwMode="auto">
          <a:xfrm>
            <a:off x="1900181" y="3993661"/>
            <a:ext cx="4052926" cy="286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629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6652AF-8A0A-47B1-B0AE-00AFB8145017}"/>
              </a:ext>
            </a:extLst>
          </p:cNvPr>
          <p:cNvSpPr txBox="1"/>
          <p:nvPr/>
        </p:nvSpPr>
        <p:spPr>
          <a:xfrm>
            <a:off x="133004" y="300805"/>
            <a:ext cx="120035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It takes 2 people 20 minutes to wash a car.</a:t>
            </a:r>
          </a:p>
          <a:p>
            <a:pPr algn="ctr"/>
            <a:r>
              <a:rPr lang="en-US" sz="5400" dirty="0"/>
              <a:t>How long does it take 4 people?</a:t>
            </a:r>
            <a:endParaRPr lang="en-GB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302334-4055-4F00-AEF2-96477EBAB5A7}"/>
              </a:ext>
            </a:extLst>
          </p:cNvPr>
          <p:cNvSpPr txBox="1"/>
          <p:nvPr/>
        </p:nvSpPr>
        <p:spPr>
          <a:xfrm>
            <a:off x="2399608" y="2155769"/>
            <a:ext cx="6971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People : Time </a:t>
            </a:r>
            <a:endParaRPr lang="en-GB" sz="8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E6C45C-C7FE-438B-A9ED-9C2277B1A74E}"/>
              </a:ext>
            </a:extLst>
          </p:cNvPr>
          <p:cNvSpPr txBox="1"/>
          <p:nvPr/>
        </p:nvSpPr>
        <p:spPr>
          <a:xfrm>
            <a:off x="4799215" y="3579846"/>
            <a:ext cx="34858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2 : 20</a:t>
            </a:r>
            <a:endParaRPr lang="en-GB" sz="8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9B449B-DEBC-45FC-9903-87855DD7B698}"/>
              </a:ext>
            </a:extLst>
          </p:cNvPr>
          <p:cNvSpPr txBox="1"/>
          <p:nvPr/>
        </p:nvSpPr>
        <p:spPr>
          <a:xfrm>
            <a:off x="4799214" y="5064883"/>
            <a:ext cx="34858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4 : 10</a:t>
            </a:r>
            <a:endParaRPr lang="en-GB" sz="8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5860B8-E0D2-47D2-91BE-204F63297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28" y="4034790"/>
            <a:ext cx="3259974" cy="252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0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6652AF-8A0A-47B1-B0AE-00AFB8145017}"/>
              </a:ext>
            </a:extLst>
          </p:cNvPr>
          <p:cNvSpPr txBox="1"/>
          <p:nvPr/>
        </p:nvSpPr>
        <p:spPr>
          <a:xfrm>
            <a:off x="133004" y="300805"/>
            <a:ext cx="120035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It takes 2 people 20 minutes to wash a car.</a:t>
            </a:r>
          </a:p>
          <a:p>
            <a:pPr algn="ctr"/>
            <a:r>
              <a:rPr lang="en-US" sz="5400" dirty="0"/>
              <a:t>How long does it take </a:t>
            </a:r>
            <a:r>
              <a:rPr lang="en-US" sz="5400"/>
              <a:t>1 person?</a:t>
            </a:r>
            <a:endParaRPr lang="en-GB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302334-4055-4F00-AEF2-96477EBAB5A7}"/>
              </a:ext>
            </a:extLst>
          </p:cNvPr>
          <p:cNvSpPr txBox="1"/>
          <p:nvPr/>
        </p:nvSpPr>
        <p:spPr>
          <a:xfrm>
            <a:off x="2399608" y="2155769"/>
            <a:ext cx="6971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People : Time </a:t>
            </a:r>
            <a:endParaRPr lang="en-GB" sz="8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E6C45C-C7FE-438B-A9ED-9C2277B1A74E}"/>
              </a:ext>
            </a:extLst>
          </p:cNvPr>
          <p:cNvSpPr txBox="1"/>
          <p:nvPr/>
        </p:nvSpPr>
        <p:spPr>
          <a:xfrm>
            <a:off x="4799215" y="3579846"/>
            <a:ext cx="34858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2 : 20</a:t>
            </a:r>
            <a:endParaRPr lang="en-GB" sz="8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9B449B-DEBC-45FC-9903-87855DD7B698}"/>
              </a:ext>
            </a:extLst>
          </p:cNvPr>
          <p:cNvSpPr txBox="1"/>
          <p:nvPr/>
        </p:nvSpPr>
        <p:spPr>
          <a:xfrm>
            <a:off x="4799214" y="5064883"/>
            <a:ext cx="34858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1 : 40</a:t>
            </a:r>
            <a:endParaRPr lang="en-GB" sz="8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D3DBDD-B63B-4A27-9A2D-CE04214B4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" y="4102383"/>
            <a:ext cx="3477650" cy="245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81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7.bmp">
            <a:extLst>
              <a:ext uri="{FF2B5EF4-FFF2-40B4-BE49-F238E27FC236}">
                <a16:creationId xmlns:a16="http://schemas.microsoft.com/office/drawing/2014/main" id="{32F703A7-4278-517B-3840-52E75BE2578B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7" b="1"/>
          <a:stretch/>
        </p:blipFill>
        <p:spPr bwMode="auto">
          <a:xfrm>
            <a:off x="0" y="1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911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84</Words>
  <Application>Microsoft Office PowerPoint</Application>
  <PresentationFormat>Widescreen</PresentationFormat>
  <Paragraphs>14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20</cp:revision>
  <dcterms:created xsi:type="dcterms:W3CDTF">2015-11-23T11:05:22Z</dcterms:created>
  <dcterms:modified xsi:type="dcterms:W3CDTF">2023-04-25T06:42:19Z</dcterms:modified>
</cp:coreProperties>
</file>