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57" r:id="rId4"/>
    <p:sldId id="300" r:id="rId5"/>
    <p:sldId id="29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D68275-6100-48AE-83C5-7D400C06B49E}" v="307" dt="2024-05-28T05:27:15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5D68275-6100-48AE-83C5-7D400C06B49E}"/>
    <pc:docChg chg="undo custSel addSld delSld modSld sldOrd">
      <pc:chgData name="Stewart Gale" userId="3647ddd2-6040-41ae-a96d-232c23482af8" providerId="ADAL" clId="{05D68275-6100-48AE-83C5-7D400C06B49E}" dt="2024-05-28T05:27:15.225" v="673" actId="20577"/>
      <pc:docMkLst>
        <pc:docMk/>
      </pc:docMkLst>
      <pc:sldChg chg="addSp delSp modSp mod">
        <pc:chgData name="Stewart Gale" userId="3647ddd2-6040-41ae-a96d-232c23482af8" providerId="ADAL" clId="{05D68275-6100-48AE-83C5-7D400C06B49E}" dt="2024-05-28T05:16:03.063" v="659" actId="1076"/>
        <pc:sldMkLst>
          <pc:docMk/>
          <pc:sldMk cId="231816584" sldId="256"/>
        </pc:sldMkLst>
        <pc:spChg chg="add mod">
          <ac:chgData name="Stewart Gale" userId="3647ddd2-6040-41ae-a96d-232c23482af8" providerId="ADAL" clId="{05D68275-6100-48AE-83C5-7D400C06B49E}" dt="2024-05-28T05:16:03.063" v="659" actId="1076"/>
          <ac:spMkLst>
            <pc:docMk/>
            <pc:sldMk cId="231816584" sldId="256"/>
            <ac:spMk id="2" creationId="{7C5096FE-26F6-2D02-9AA3-408B5E5FFC28}"/>
          </ac:spMkLst>
        </pc:spChg>
        <pc:spChg chg="del">
          <ac:chgData name="Stewart Gale" userId="3647ddd2-6040-41ae-a96d-232c23482af8" providerId="ADAL" clId="{05D68275-6100-48AE-83C5-7D400C06B49E}" dt="2022-10-03T17:10:29.639" v="0" actId="478"/>
          <ac:spMkLst>
            <pc:docMk/>
            <pc:sldMk cId="231816584" sldId="256"/>
            <ac:spMk id="2" creationId="{B2B6AAAD-4715-98CF-B133-34A767B82628}"/>
          </ac:spMkLst>
        </pc:spChg>
        <pc:spChg chg="del">
          <ac:chgData name="Stewart Gale" userId="3647ddd2-6040-41ae-a96d-232c23482af8" providerId="ADAL" clId="{05D68275-6100-48AE-83C5-7D400C06B49E}" dt="2022-10-03T17:10:29.639" v="0" actId="478"/>
          <ac:spMkLst>
            <pc:docMk/>
            <pc:sldMk cId="231816584" sldId="256"/>
            <ac:spMk id="3" creationId="{32A72826-E8C9-5A96-7F1E-7231C72B1722}"/>
          </ac:spMkLst>
        </pc:spChg>
        <pc:picChg chg="add mod modCrop">
          <ac:chgData name="Stewart Gale" userId="3647ddd2-6040-41ae-a96d-232c23482af8" providerId="ADAL" clId="{05D68275-6100-48AE-83C5-7D400C06B49E}" dt="2022-10-03T17:11:22.847" v="11" actId="14100"/>
          <ac:picMkLst>
            <pc:docMk/>
            <pc:sldMk cId="231816584" sldId="256"/>
            <ac:picMk id="5" creationId="{CF8ED99B-C868-4CD4-DDB5-D272C4E267FC}"/>
          </ac:picMkLst>
        </pc:picChg>
      </pc:sldChg>
      <pc:sldChg chg="addSp delSp modSp new mod">
        <pc:chgData name="Stewart Gale" userId="3647ddd2-6040-41ae-a96d-232c23482af8" providerId="ADAL" clId="{05D68275-6100-48AE-83C5-7D400C06B49E}" dt="2022-10-03T17:11:51.997" v="40" actId="1076"/>
        <pc:sldMkLst>
          <pc:docMk/>
          <pc:sldMk cId="1499107083" sldId="257"/>
        </pc:sldMkLst>
        <pc:spChg chg="del">
          <ac:chgData name="Stewart Gale" userId="3647ddd2-6040-41ae-a96d-232c23482af8" providerId="ADAL" clId="{05D68275-6100-48AE-83C5-7D400C06B49E}" dt="2022-10-03T17:11:30.580" v="13" actId="478"/>
          <ac:spMkLst>
            <pc:docMk/>
            <pc:sldMk cId="1499107083" sldId="257"/>
            <ac:spMk id="2" creationId="{FEC71C2F-A4B3-9644-C652-C551E36C4348}"/>
          </ac:spMkLst>
        </pc:spChg>
        <pc:spChg chg="del">
          <ac:chgData name="Stewart Gale" userId="3647ddd2-6040-41ae-a96d-232c23482af8" providerId="ADAL" clId="{05D68275-6100-48AE-83C5-7D400C06B49E}" dt="2022-10-03T17:11:30.580" v="13" actId="478"/>
          <ac:spMkLst>
            <pc:docMk/>
            <pc:sldMk cId="1499107083" sldId="257"/>
            <ac:spMk id="3" creationId="{4E19FEA7-2302-92F7-8717-A52696A381A5}"/>
          </ac:spMkLst>
        </pc:spChg>
        <pc:spChg chg="add mod">
          <ac:chgData name="Stewart Gale" userId="3647ddd2-6040-41ae-a96d-232c23482af8" providerId="ADAL" clId="{05D68275-6100-48AE-83C5-7D400C06B49E}" dt="2022-10-03T17:11:51.997" v="40" actId="1076"/>
          <ac:spMkLst>
            <pc:docMk/>
            <pc:sldMk cId="1499107083" sldId="257"/>
            <ac:spMk id="4" creationId="{AD145674-29A8-B7F2-D649-38ACA6C3FC8B}"/>
          </ac:spMkLst>
        </pc:spChg>
      </pc:sldChg>
      <pc:sldChg chg="addSp delSp modSp add del mod delAnim modAnim">
        <pc:chgData name="Stewart Gale" userId="3647ddd2-6040-41ae-a96d-232c23482af8" providerId="ADAL" clId="{05D68275-6100-48AE-83C5-7D400C06B49E}" dt="2024-05-28T03:14:10.742" v="269" actId="47"/>
        <pc:sldMkLst>
          <pc:docMk/>
          <pc:sldMk cId="2745964059" sldId="258"/>
        </pc:sldMkLst>
        <pc:spChg chg="add del mod">
          <ac:chgData name="Stewart Gale" userId="3647ddd2-6040-41ae-a96d-232c23482af8" providerId="ADAL" clId="{05D68275-6100-48AE-83C5-7D400C06B49E}" dt="2024-05-28T03:13:48.554" v="261" actId="21"/>
          <ac:spMkLst>
            <pc:docMk/>
            <pc:sldMk cId="2745964059" sldId="258"/>
            <ac:spMk id="3" creationId="{2ED5B2C7-DAE6-BAA7-D15D-E0A76DFA1E2A}"/>
          </ac:spMkLst>
        </pc:spChg>
        <pc:spChg chg="add del mod">
          <ac:chgData name="Stewart Gale" userId="3647ddd2-6040-41ae-a96d-232c23482af8" providerId="ADAL" clId="{05D68275-6100-48AE-83C5-7D400C06B49E}" dt="2024-05-28T03:13:48.554" v="261" actId="21"/>
          <ac:spMkLst>
            <pc:docMk/>
            <pc:sldMk cId="2745964059" sldId="258"/>
            <ac:spMk id="6" creationId="{54C4A2EE-72AD-A43F-98A1-845534E90855}"/>
          </ac:spMkLst>
        </pc:spChg>
        <pc:spChg chg="add del mod">
          <ac:chgData name="Stewart Gale" userId="3647ddd2-6040-41ae-a96d-232c23482af8" providerId="ADAL" clId="{05D68275-6100-48AE-83C5-7D400C06B49E}" dt="2024-05-28T03:13:48.554" v="261" actId="21"/>
          <ac:spMkLst>
            <pc:docMk/>
            <pc:sldMk cId="2745964059" sldId="258"/>
            <ac:spMk id="8" creationId="{F9CB5C80-C557-466B-1EDD-E8CE43A2D6C0}"/>
          </ac:spMkLst>
        </pc:spChg>
        <pc:spChg chg="add del mod">
          <ac:chgData name="Stewart Gale" userId="3647ddd2-6040-41ae-a96d-232c23482af8" providerId="ADAL" clId="{05D68275-6100-48AE-83C5-7D400C06B49E}" dt="2024-05-28T03:13:48.554" v="261" actId="21"/>
          <ac:spMkLst>
            <pc:docMk/>
            <pc:sldMk cId="2745964059" sldId="258"/>
            <ac:spMk id="10" creationId="{FE61CE79-498F-23C9-B0D9-8DBDF1628479}"/>
          </ac:spMkLst>
        </pc:spChg>
        <pc:picChg chg="mod modCrop">
          <ac:chgData name="Stewart Gale" userId="3647ddd2-6040-41ae-a96d-232c23482af8" providerId="ADAL" clId="{05D68275-6100-48AE-83C5-7D400C06B49E}" dt="2022-10-03T17:14:12.463" v="45" actId="14100"/>
          <ac:picMkLst>
            <pc:docMk/>
            <pc:sldMk cId="2745964059" sldId="258"/>
            <ac:picMk id="5" creationId="{CF8ED99B-C868-4CD4-DDB5-D272C4E267FC}"/>
          </ac:picMkLst>
        </pc:picChg>
      </pc:sldChg>
      <pc:sldChg chg="addSp delSp modSp new del mod ord delAnim modAnim">
        <pc:chgData name="Stewart Gale" userId="3647ddd2-6040-41ae-a96d-232c23482af8" providerId="ADAL" clId="{05D68275-6100-48AE-83C5-7D400C06B49E}" dt="2024-05-28T03:15:40.653" v="310" actId="47"/>
        <pc:sldMkLst>
          <pc:docMk/>
          <pc:sldMk cId="3107509730" sldId="259"/>
        </pc:sldMkLst>
        <pc:spChg chg="del">
          <ac:chgData name="Stewart Gale" userId="3647ddd2-6040-41ae-a96d-232c23482af8" providerId="ADAL" clId="{05D68275-6100-48AE-83C5-7D400C06B49E}" dt="2022-10-03T17:14:17.916" v="47" actId="478"/>
          <ac:spMkLst>
            <pc:docMk/>
            <pc:sldMk cId="3107509730" sldId="259"/>
            <ac:spMk id="2" creationId="{1CAB4BB5-6BB6-56B4-CB28-0650DAC91363}"/>
          </ac:spMkLst>
        </pc:spChg>
        <pc:spChg chg="del">
          <ac:chgData name="Stewart Gale" userId="3647ddd2-6040-41ae-a96d-232c23482af8" providerId="ADAL" clId="{05D68275-6100-48AE-83C5-7D400C06B49E}" dt="2022-10-03T17:14:17.916" v="47" actId="478"/>
          <ac:spMkLst>
            <pc:docMk/>
            <pc:sldMk cId="3107509730" sldId="259"/>
            <ac:spMk id="3" creationId="{E364CBC8-2B1C-9AE2-C0AC-32200ADA9A2E}"/>
          </ac:spMkLst>
        </pc:spChg>
        <pc:spChg chg="add del mod">
          <ac:chgData name="Stewart Gale" userId="3647ddd2-6040-41ae-a96d-232c23482af8" providerId="ADAL" clId="{05D68275-6100-48AE-83C5-7D400C06B49E}" dt="2024-05-28T03:15:12.709" v="300" actId="21"/>
          <ac:spMkLst>
            <pc:docMk/>
            <pc:sldMk cId="3107509730" sldId="259"/>
            <ac:spMk id="6" creationId="{4E1FBDD7-1928-A3B8-D7DE-FE1FEF8E84F3}"/>
          </ac:spMkLst>
        </pc:spChg>
        <pc:spChg chg="add del mod">
          <ac:chgData name="Stewart Gale" userId="3647ddd2-6040-41ae-a96d-232c23482af8" providerId="ADAL" clId="{05D68275-6100-48AE-83C5-7D400C06B49E}" dt="2024-05-28T03:15:12.709" v="300" actId="21"/>
          <ac:spMkLst>
            <pc:docMk/>
            <pc:sldMk cId="3107509730" sldId="259"/>
            <ac:spMk id="8" creationId="{CCDCD017-13EC-A844-3BC0-FBB0497F86D9}"/>
          </ac:spMkLst>
        </pc:spChg>
        <pc:spChg chg="add del mod">
          <ac:chgData name="Stewart Gale" userId="3647ddd2-6040-41ae-a96d-232c23482af8" providerId="ADAL" clId="{05D68275-6100-48AE-83C5-7D400C06B49E}" dt="2024-05-28T03:15:12.709" v="300" actId="21"/>
          <ac:spMkLst>
            <pc:docMk/>
            <pc:sldMk cId="3107509730" sldId="259"/>
            <ac:spMk id="10" creationId="{F32FD3F4-36F0-4039-E472-4ED9EBED3CFD}"/>
          </ac:spMkLst>
        </pc:spChg>
        <pc:spChg chg="add del mod">
          <ac:chgData name="Stewart Gale" userId="3647ddd2-6040-41ae-a96d-232c23482af8" providerId="ADAL" clId="{05D68275-6100-48AE-83C5-7D400C06B49E}" dt="2024-05-28T03:15:12.709" v="300" actId="21"/>
          <ac:spMkLst>
            <pc:docMk/>
            <pc:sldMk cId="3107509730" sldId="259"/>
            <ac:spMk id="12" creationId="{F8BA8379-E2BA-CB9F-67AF-D5B69100E5D0}"/>
          </ac:spMkLst>
        </pc:spChg>
        <pc:picChg chg="add mod modCrop">
          <ac:chgData name="Stewart Gale" userId="3647ddd2-6040-41ae-a96d-232c23482af8" providerId="ADAL" clId="{05D68275-6100-48AE-83C5-7D400C06B49E}" dt="2022-10-03T17:14:59.925" v="58" actId="732"/>
          <ac:picMkLst>
            <pc:docMk/>
            <pc:sldMk cId="3107509730" sldId="259"/>
            <ac:picMk id="4" creationId="{CF54ADCF-C1BF-4980-2751-B84AC590CAAE}"/>
          </ac:picMkLst>
        </pc:picChg>
      </pc:sldChg>
      <pc:sldChg chg="addSp delSp modSp add del mod delAnim modAnim">
        <pc:chgData name="Stewart Gale" userId="3647ddd2-6040-41ae-a96d-232c23482af8" providerId="ADAL" clId="{05D68275-6100-48AE-83C5-7D400C06B49E}" dt="2024-05-28T03:15:01.152" v="291" actId="47"/>
        <pc:sldMkLst>
          <pc:docMk/>
          <pc:sldMk cId="2160279401" sldId="260"/>
        </pc:sldMkLst>
        <pc:spChg chg="add del mod">
          <ac:chgData name="Stewart Gale" userId="3647ddd2-6040-41ae-a96d-232c23482af8" providerId="ADAL" clId="{05D68275-6100-48AE-83C5-7D400C06B49E}" dt="2024-05-28T03:14:25.095" v="277" actId="21"/>
          <ac:spMkLst>
            <pc:docMk/>
            <pc:sldMk cId="2160279401" sldId="260"/>
            <ac:spMk id="3" creationId="{33CBB1D2-DC08-2044-A69F-3A1A58915D47}"/>
          </ac:spMkLst>
        </pc:spChg>
        <pc:spChg chg="add del mod">
          <ac:chgData name="Stewart Gale" userId="3647ddd2-6040-41ae-a96d-232c23482af8" providerId="ADAL" clId="{05D68275-6100-48AE-83C5-7D400C06B49E}" dt="2024-05-28T03:14:25.095" v="277" actId="21"/>
          <ac:spMkLst>
            <pc:docMk/>
            <pc:sldMk cId="2160279401" sldId="260"/>
            <ac:spMk id="6" creationId="{18FCD37C-9C97-1F8F-FC35-3B718075D3A0}"/>
          </ac:spMkLst>
        </pc:spChg>
        <pc:spChg chg="add del mod">
          <ac:chgData name="Stewart Gale" userId="3647ddd2-6040-41ae-a96d-232c23482af8" providerId="ADAL" clId="{05D68275-6100-48AE-83C5-7D400C06B49E}" dt="2024-05-28T03:14:25.095" v="277" actId="21"/>
          <ac:spMkLst>
            <pc:docMk/>
            <pc:sldMk cId="2160279401" sldId="260"/>
            <ac:spMk id="8" creationId="{EE27E592-8625-8B45-93EF-BCBF1A341F2A}"/>
          </ac:spMkLst>
        </pc:spChg>
        <pc:spChg chg="add del mod">
          <ac:chgData name="Stewart Gale" userId="3647ddd2-6040-41ae-a96d-232c23482af8" providerId="ADAL" clId="{05D68275-6100-48AE-83C5-7D400C06B49E}" dt="2024-05-28T03:14:25.095" v="277" actId="21"/>
          <ac:spMkLst>
            <pc:docMk/>
            <pc:sldMk cId="2160279401" sldId="260"/>
            <ac:spMk id="10" creationId="{A36B5D54-F629-6A0E-6087-5A6698A043DA}"/>
          </ac:spMkLst>
        </pc:spChg>
        <pc:picChg chg="mod modCrop">
          <ac:chgData name="Stewart Gale" userId="3647ddd2-6040-41ae-a96d-232c23482af8" providerId="ADAL" clId="{05D68275-6100-48AE-83C5-7D400C06B49E}" dt="2022-10-03T17:14:37.320" v="52" actId="14100"/>
          <ac:picMkLst>
            <pc:docMk/>
            <pc:sldMk cId="2160279401" sldId="260"/>
            <ac:picMk id="5" creationId="{CF8ED99B-C868-4CD4-DDB5-D272C4E267FC}"/>
          </ac:picMkLst>
        </pc:picChg>
      </pc:sldChg>
      <pc:sldChg chg="add del">
        <pc:chgData name="Stewart Gale" userId="3647ddd2-6040-41ae-a96d-232c23482af8" providerId="ADAL" clId="{05D68275-6100-48AE-83C5-7D400C06B49E}" dt="2024-05-28T03:15:41.167" v="311" actId="47"/>
        <pc:sldMkLst>
          <pc:docMk/>
          <pc:sldMk cId="1758422227" sldId="297"/>
        </pc:sldMkLst>
      </pc:sldChg>
      <pc:sldChg chg="modSp add mod ord">
        <pc:chgData name="Stewart Gale" userId="3647ddd2-6040-41ae-a96d-232c23482af8" providerId="ADAL" clId="{05D68275-6100-48AE-83C5-7D400C06B49E}" dt="2024-05-28T04:10:00.298" v="583" actId="20577"/>
        <pc:sldMkLst>
          <pc:docMk/>
          <pc:sldMk cId="2899409796" sldId="298"/>
        </pc:sldMkLst>
        <pc:graphicFrameChg chg="mod modGraphic">
          <ac:chgData name="Stewart Gale" userId="3647ddd2-6040-41ae-a96d-232c23482af8" providerId="ADAL" clId="{05D68275-6100-48AE-83C5-7D400C06B49E}" dt="2024-05-28T04:10:00.298" v="583" actId="20577"/>
          <ac:graphicFrameMkLst>
            <pc:docMk/>
            <pc:sldMk cId="2899409796" sldId="298"/>
            <ac:graphicFrameMk id="4" creationId="{432E24AC-96BE-447A-AEAB-D71A02595A4F}"/>
          </ac:graphicFrameMkLst>
        </pc:graphicFrameChg>
      </pc:sldChg>
      <pc:sldChg chg="addSp delSp modSp add mod delAnim modAnim">
        <pc:chgData name="Stewart Gale" userId="3647ddd2-6040-41ae-a96d-232c23482af8" providerId="ADAL" clId="{05D68275-6100-48AE-83C5-7D400C06B49E}" dt="2024-05-28T05:27:15.225" v="673" actId="20577"/>
        <pc:sldMkLst>
          <pc:docMk/>
          <pc:sldMk cId="97346288" sldId="299"/>
        </pc:sldMkLst>
        <pc:spChg chg="add mod">
          <ac:chgData name="Stewart Gale" userId="3647ddd2-6040-41ae-a96d-232c23482af8" providerId="ADAL" clId="{05D68275-6100-48AE-83C5-7D400C06B49E}" dt="2024-05-28T05:24:31.733" v="661" actId="20577"/>
          <ac:spMkLst>
            <pc:docMk/>
            <pc:sldMk cId="97346288" sldId="299"/>
            <ac:spMk id="2" creationId="{B4027F24-41FA-4F01-52DC-D96E3BFF1941}"/>
          </ac:spMkLst>
        </pc:spChg>
        <pc:spChg chg="add mod">
          <ac:chgData name="Stewart Gale" userId="3647ddd2-6040-41ae-a96d-232c23482af8" providerId="ADAL" clId="{05D68275-6100-48AE-83C5-7D400C06B49E}" dt="2024-05-28T04:05:24.812" v="493" actId="20577"/>
          <ac:spMkLst>
            <pc:docMk/>
            <pc:sldMk cId="97346288" sldId="299"/>
            <ac:spMk id="3" creationId="{8EDB3A14-B9B4-2B8B-AE4F-089C67AEC1A4}"/>
          </ac:spMkLst>
        </pc:spChg>
        <pc:spChg chg="add mod">
          <ac:chgData name="Stewart Gale" userId="3647ddd2-6040-41ae-a96d-232c23482af8" providerId="ADAL" clId="{05D68275-6100-48AE-83C5-7D400C06B49E}" dt="2024-05-28T04:05:20.612" v="491" actId="20577"/>
          <ac:spMkLst>
            <pc:docMk/>
            <pc:sldMk cId="97346288" sldId="299"/>
            <ac:spMk id="5" creationId="{B73E54A8-929D-7502-7DFC-5528C7E7F691}"/>
          </ac:spMkLst>
        </pc:spChg>
        <pc:spChg chg="add mod">
          <ac:chgData name="Stewart Gale" userId="3647ddd2-6040-41ae-a96d-232c23482af8" providerId="ADAL" clId="{05D68275-6100-48AE-83C5-7D400C06B49E}" dt="2024-05-28T05:25:39.222" v="665" actId="20577"/>
          <ac:spMkLst>
            <pc:docMk/>
            <pc:sldMk cId="97346288" sldId="299"/>
            <ac:spMk id="6" creationId="{873F4C9C-113A-BF1B-ABCF-615585FCE02E}"/>
          </ac:spMkLst>
        </pc:spChg>
        <pc:spChg chg="add mod">
          <ac:chgData name="Stewart Gale" userId="3647ddd2-6040-41ae-a96d-232c23482af8" providerId="ADAL" clId="{05D68275-6100-48AE-83C5-7D400C06B49E}" dt="2024-05-28T04:06:25.072" v="520" actId="20577"/>
          <ac:spMkLst>
            <pc:docMk/>
            <pc:sldMk cId="97346288" sldId="299"/>
            <ac:spMk id="7" creationId="{0C7DFB93-03FE-4C29-73F0-E2EA7F52EB4F}"/>
          </ac:spMkLst>
        </pc:spChg>
        <pc:spChg chg="add mod">
          <ac:chgData name="Stewart Gale" userId="3647ddd2-6040-41ae-a96d-232c23482af8" providerId="ADAL" clId="{05D68275-6100-48AE-83C5-7D400C06B49E}" dt="2024-05-28T05:27:15.225" v="673" actId="20577"/>
          <ac:spMkLst>
            <pc:docMk/>
            <pc:sldMk cId="97346288" sldId="299"/>
            <ac:spMk id="8" creationId="{3A9E44D1-A57A-772E-8330-F399A2DF7065}"/>
          </ac:spMkLst>
        </pc:spChg>
        <pc:spChg chg="add mod">
          <ac:chgData name="Stewart Gale" userId="3647ddd2-6040-41ae-a96d-232c23482af8" providerId="ADAL" clId="{05D68275-6100-48AE-83C5-7D400C06B49E}" dt="2024-05-28T04:14:29.024" v="625" actId="1076"/>
          <ac:spMkLst>
            <pc:docMk/>
            <pc:sldMk cId="97346288" sldId="299"/>
            <ac:spMk id="9" creationId="{1CA46484-942C-543B-387F-07B05DD2409C}"/>
          </ac:spMkLst>
        </pc:spChg>
        <pc:spChg chg="add mod">
          <ac:chgData name="Stewart Gale" userId="3647ddd2-6040-41ae-a96d-232c23482af8" providerId="ADAL" clId="{05D68275-6100-48AE-83C5-7D400C06B49E}" dt="2024-05-28T04:05:23.782" v="492" actId="20577"/>
          <ac:spMkLst>
            <pc:docMk/>
            <pc:sldMk cId="97346288" sldId="299"/>
            <ac:spMk id="10" creationId="{3F71A14D-C647-495C-BF99-8F85629C6A83}"/>
          </ac:spMkLst>
        </pc:spChg>
        <pc:spChg chg="add mod">
          <ac:chgData name="Stewart Gale" userId="3647ddd2-6040-41ae-a96d-232c23482af8" providerId="ADAL" clId="{05D68275-6100-48AE-83C5-7D400C06B49E}" dt="2024-05-28T04:05:19.512" v="490" actId="20577"/>
          <ac:spMkLst>
            <pc:docMk/>
            <pc:sldMk cId="97346288" sldId="299"/>
            <ac:spMk id="11" creationId="{53D5FE11-E1F5-36A1-D71B-CFCFA430D9A7}"/>
          </ac:spMkLst>
        </pc:spChg>
        <pc:spChg chg="add mod">
          <ac:chgData name="Stewart Gale" userId="3647ddd2-6040-41ae-a96d-232c23482af8" providerId="ADAL" clId="{05D68275-6100-48AE-83C5-7D400C06B49E}" dt="2024-05-28T03:26:24.366" v="390" actId="20577"/>
          <ac:spMkLst>
            <pc:docMk/>
            <pc:sldMk cId="97346288" sldId="299"/>
            <ac:spMk id="12" creationId="{62755920-1744-64D3-B6B7-82D239BCA748}"/>
          </ac:spMkLst>
        </pc:spChg>
        <pc:spChg chg="add mod">
          <ac:chgData name="Stewart Gale" userId="3647ddd2-6040-41ae-a96d-232c23482af8" providerId="ADAL" clId="{05D68275-6100-48AE-83C5-7D400C06B49E}" dt="2024-05-28T03:26:44.901" v="406" actId="20577"/>
          <ac:spMkLst>
            <pc:docMk/>
            <pc:sldMk cId="97346288" sldId="299"/>
            <ac:spMk id="13" creationId="{D9D1919F-B80C-5410-35A9-3A0E2BDDB68A}"/>
          </ac:spMkLst>
        </pc:spChg>
        <pc:spChg chg="add mod">
          <ac:chgData name="Stewart Gale" userId="3647ddd2-6040-41ae-a96d-232c23482af8" providerId="ADAL" clId="{05D68275-6100-48AE-83C5-7D400C06B49E}" dt="2024-05-28T04:05:46.882" v="501" actId="20577"/>
          <ac:spMkLst>
            <pc:docMk/>
            <pc:sldMk cId="97346288" sldId="299"/>
            <ac:spMk id="14" creationId="{1476CE2F-776B-5C31-2B1B-723348FFE96C}"/>
          </ac:spMkLst>
        </pc:spChg>
        <pc:spChg chg="add mod">
          <ac:chgData name="Stewart Gale" userId="3647ddd2-6040-41ae-a96d-232c23482af8" providerId="ADAL" clId="{05D68275-6100-48AE-83C5-7D400C06B49E}" dt="2024-05-28T04:14:29.024" v="625" actId="1076"/>
          <ac:spMkLst>
            <pc:docMk/>
            <pc:sldMk cId="97346288" sldId="299"/>
            <ac:spMk id="15" creationId="{FF746360-8E52-AF1D-CF9F-8CF243B595AA}"/>
          </ac:spMkLst>
        </pc:spChg>
        <pc:spChg chg="add mod">
          <ac:chgData name="Stewart Gale" userId="3647ddd2-6040-41ae-a96d-232c23482af8" providerId="ADAL" clId="{05D68275-6100-48AE-83C5-7D400C06B49E}" dt="2024-05-28T03:25:54.856" v="376" actId="20577"/>
          <ac:spMkLst>
            <pc:docMk/>
            <pc:sldMk cId="97346288" sldId="299"/>
            <ac:spMk id="16" creationId="{FB59A3D2-CFDA-D7FE-B2F6-18C49CD16879}"/>
          </ac:spMkLst>
        </pc:spChg>
        <pc:spChg chg="add mod">
          <ac:chgData name="Stewart Gale" userId="3647ddd2-6040-41ae-a96d-232c23482af8" providerId="ADAL" clId="{05D68275-6100-48AE-83C5-7D400C06B49E}" dt="2024-05-28T04:05:47.862" v="502" actId="20577"/>
          <ac:spMkLst>
            <pc:docMk/>
            <pc:sldMk cId="97346288" sldId="299"/>
            <ac:spMk id="17" creationId="{F5EF8F3E-4D0D-2384-8D3C-E6A041600D22}"/>
          </ac:spMkLst>
        </pc:spChg>
        <pc:spChg chg="add mod">
          <ac:chgData name="Stewart Gale" userId="3647ddd2-6040-41ae-a96d-232c23482af8" providerId="ADAL" clId="{05D68275-6100-48AE-83C5-7D400C06B49E}" dt="2024-05-28T03:27:59.455" v="444" actId="20577"/>
          <ac:spMkLst>
            <pc:docMk/>
            <pc:sldMk cId="97346288" sldId="299"/>
            <ac:spMk id="18" creationId="{36C6EEB7-C284-50C4-F826-DA9C81F42F2C}"/>
          </ac:spMkLst>
        </pc:spChg>
        <pc:spChg chg="add mod">
          <ac:chgData name="Stewart Gale" userId="3647ddd2-6040-41ae-a96d-232c23482af8" providerId="ADAL" clId="{05D68275-6100-48AE-83C5-7D400C06B49E}" dt="2024-05-28T04:10:04.205" v="586" actId="20577"/>
          <ac:spMkLst>
            <pc:docMk/>
            <pc:sldMk cId="97346288" sldId="299"/>
            <ac:spMk id="19" creationId="{815AFE62-D68F-8345-91B1-B7501DA13E64}"/>
          </ac:spMkLst>
        </pc:spChg>
        <pc:spChg chg="add mod">
          <ac:chgData name="Stewart Gale" userId="3647ddd2-6040-41ae-a96d-232c23482af8" providerId="ADAL" clId="{05D68275-6100-48AE-83C5-7D400C06B49E}" dt="2024-05-28T04:13:44.183" v="614" actId="20577"/>
          <ac:spMkLst>
            <pc:docMk/>
            <pc:sldMk cId="97346288" sldId="299"/>
            <ac:spMk id="20" creationId="{9C76EFB8-439D-71BC-DD06-91901F179953}"/>
          </ac:spMkLst>
        </pc:spChg>
        <pc:spChg chg="add mod">
          <ac:chgData name="Stewart Gale" userId="3647ddd2-6040-41ae-a96d-232c23482af8" providerId="ADAL" clId="{05D68275-6100-48AE-83C5-7D400C06B49E}" dt="2024-05-28T04:05:28.802" v="495" actId="20577"/>
          <ac:spMkLst>
            <pc:docMk/>
            <pc:sldMk cId="97346288" sldId="299"/>
            <ac:spMk id="21" creationId="{214E9D4E-086A-980C-0810-9BFF6062A359}"/>
          </ac:spMkLst>
        </pc:spChg>
        <pc:spChg chg="add mod">
          <ac:chgData name="Stewart Gale" userId="3647ddd2-6040-41ae-a96d-232c23482af8" providerId="ADAL" clId="{05D68275-6100-48AE-83C5-7D400C06B49E}" dt="2024-05-28T04:10:05.632" v="588" actId="20577"/>
          <ac:spMkLst>
            <pc:docMk/>
            <pc:sldMk cId="97346288" sldId="299"/>
            <ac:spMk id="22" creationId="{54FE5866-046D-CF13-DAE7-328D9CE29290}"/>
          </ac:spMkLst>
        </pc:spChg>
        <pc:spChg chg="add mod">
          <ac:chgData name="Stewart Gale" userId="3647ddd2-6040-41ae-a96d-232c23482af8" providerId="ADAL" clId="{05D68275-6100-48AE-83C5-7D400C06B49E}" dt="2024-05-28T04:14:04.419" v="623" actId="20577"/>
          <ac:spMkLst>
            <pc:docMk/>
            <pc:sldMk cId="97346288" sldId="299"/>
            <ac:spMk id="23" creationId="{94CB5029-8478-9749-3492-69CC8B7A8F94}"/>
          </ac:spMkLst>
        </pc:spChg>
        <pc:spChg chg="add mod">
          <ac:chgData name="Stewart Gale" userId="3647ddd2-6040-41ae-a96d-232c23482af8" providerId="ADAL" clId="{05D68275-6100-48AE-83C5-7D400C06B49E}" dt="2024-05-28T03:27:44.446" v="438" actId="1076"/>
          <ac:spMkLst>
            <pc:docMk/>
            <pc:sldMk cId="97346288" sldId="299"/>
            <ac:spMk id="24" creationId="{874846B4-91E5-922D-B7BC-D99B10DA43D7}"/>
          </ac:spMkLst>
        </pc:spChg>
        <pc:spChg chg="add del mod">
          <ac:chgData name="Stewart Gale" userId="3647ddd2-6040-41ae-a96d-232c23482af8" providerId="ADAL" clId="{05D68275-6100-48AE-83C5-7D400C06B49E}" dt="2024-05-28T03:17:40.423" v="348" actId="478"/>
          <ac:spMkLst>
            <pc:docMk/>
            <pc:sldMk cId="97346288" sldId="299"/>
            <ac:spMk id="25" creationId="{F4EC0747-9120-B637-CBE3-95BEEA610106}"/>
          </ac:spMkLst>
        </pc:spChg>
        <pc:spChg chg="add mod">
          <ac:chgData name="Stewart Gale" userId="3647ddd2-6040-41ae-a96d-232c23482af8" providerId="ADAL" clId="{05D68275-6100-48AE-83C5-7D400C06B49E}" dt="2024-05-28T04:13:32.726" v="607" actId="20577"/>
          <ac:spMkLst>
            <pc:docMk/>
            <pc:sldMk cId="97346288" sldId="299"/>
            <ac:spMk id="26" creationId="{9AB37705-67CA-7C8F-3148-271D3152BE52}"/>
          </ac:spMkLst>
        </pc:spChg>
        <pc:spChg chg="add mod">
          <ac:chgData name="Stewart Gale" userId="3647ddd2-6040-41ae-a96d-232c23482af8" providerId="ADAL" clId="{05D68275-6100-48AE-83C5-7D400C06B49E}" dt="2024-05-28T04:08:51.265" v="568" actId="20577"/>
          <ac:spMkLst>
            <pc:docMk/>
            <pc:sldMk cId="97346288" sldId="299"/>
            <ac:spMk id="27" creationId="{4EA31B8A-1B6D-3B66-D137-D9C2B0426CA7}"/>
          </ac:spMkLst>
        </pc:spChg>
        <pc:graphicFrameChg chg="mod modGraphic">
          <ac:chgData name="Stewart Gale" userId="3647ddd2-6040-41ae-a96d-232c23482af8" providerId="ADAL" clId="{05D68275-6100-48AE-83C5-7D400C06B49E}" dt="2024-05-28T04:12:44.863" v="600" actId="20577"/>
          <ac:graphicFrameMkLst>
            <pc:docMk/>
            <pc:sldMk cId="97346288" sldId="299"/>
            <ac:graphicFrameMk id="4" creationId="{432E24AC-96BE-447A-AEAB-D71A02595A4F}"/>
          </ac:graphicFrameMkLst>
        </pc:graphicFrameChg>
      </pc:sldChg>
      <pc:sldChg chg="addSp modSp add mod modAnim">
        <pc:chgData name="Stewart Gale" userId="3647ddd2-6040-41ae-a96d-232c23482af8" providerId="ADAL" clId="{05D68275-6100-48AE-83C5-7D400C06B49E}" dt="2024-05-28T03:15:39.195" v="309" actId="1076"/>
        <pc:sldMkLst>
          <pc:docMk/>
          <pc:sldMk cId="1083785631" sldId="300"/>
        </pc:sldMkLst>
        <pc:spChg chg="add mod">
          <ac:chgData name="Stewart Gale" userId="3647ddd2-6040-41ae-a96d-232c23482af8" providerId="ADAL" clId="{05D68275-6100-48AE-83C5-7D400C06B49E}" dt="2024-05-28T03:14:50.652" v="287" actId="1076"/>
          <ac:spMkLst>
            <pc:docMk/>
            <pc:sldMk cId="1083785631" sldId="300"/>
            <ac:spMk id="2" creationId="{33CBB1D2-DC08-2044-A69F-3A1A58915D47}"/>
          </ac:spMkLst>
        </pc:spChg>
        <pc:spChg chg="add mod">
          <ac:chgData name="Stewart Gale" userId="3647ddd2-6040-41ae-a96d-232c23482af8" providerId="ADAL" clId="{05D68275-6100-48AE-83C5-7D400C06B49E}" dt="2024-05-28T03:14:02.292" v="266" actId="1076"/>
          <ac:spMkLst>
            <pc:docMk/>
            <pc:sldMk cId="1083785631" sldId="300"/>
            <ac:spMk id="3" creationId="{2ED5B2C7-DAE6-BAA7-D15D-E0A76DFA1E2A}"/>
          </ac:spMkLst>
        </pc:spChg>
        <pc:spChg chg="add mod">
          <ac:chgData name="Stewart Gale" userId="3647ddd2-6040-41ae-a96d-232c23482af8" providerId="ADAL" clId="{05D68275-6100-48AE-83C5-7D400C06B49E}" dt="2024-05-28T03:14:59.012" v="290" actId="1076"/>
          <ac:spMkLst>
            <pc:docMk/>
            <pc:sldMk cId="1083785631" sldId="300"/>
            <ac:spMk id="4" creationId="{18FCD37C-9C97-1F8F-FC35-3B718075D3A0}"/>
          </ac:spMkLst>
        </pc:spChg>
        <pc:spChg chg="add mod">
          <ac:chgData name="Stewart Gale" userId="3647ddd2-6040-41ae-a96d-232c23482af8" providerId="ADAL" clId="{05D68275-6100-48AE-83C5-7D400C06B49E}" dt="2024-05-28T03:14:02.292" v="266" actId="1076"/>
          <ac:spMkLst>
            <pc:docMk/>
            <pc:sldMk cId="1083785631" sldId="300"/>
            <ac:spMk id="6" creationId="{54C4A2EE-72AD-A43F-98A1-845534E90855}"/>
          </ac:spMkLst>
        </pc:spChg>
        <pc:spChg chg="add mod">
          <ac:chgData name="Stewart Gale" userId="3647ddd2-6040-41ae-a96d-232c23482af8" providerId="ADAL" clId="{05D68275-6100-48AE-83C5-7D400C06B49E}" dt="2024-05-28T03:14:45.153" v="285" actId="1076"/>
          <ac:spMkLst>
            <pc:docMk/>
            <pc:sldMk cId="1083785631" sldId="300"/>
            <ac:spMk id="7" creationId="{EE27E592-8625-8B45-93EF-BCBF1A341F2A}"/>
          </ac:spMkLst>
        </pc:spChg>
        <pc:spChg chg="add mod">
          <ac:chgData name="Stewart Gale" userId="3647ddd2-6040-41ae-a96d-232c23482af8" providerId="ADAL" clId="{05D68275-6100-48AE-83C5-7D400C06B49E}" dt="2024-05-28T03:14:06.174" v="267" actId="1076"/>
          <ac:spMkLst>
            <pc:docMk/>
            <pc:sldMk cId="1083785631" sldId="300"/>
            <ac:spMk id="8" creationId="{F9CB5C80-C557-466B-1EDD-E8CE43A2D6C0}"/>
          </ac:spMkLst>
        </pc:spChg>
        <pc:spChg chg="add mod">
          <ac:chgData name="Stewart Gale" userId="3647ddd2-6040-41ae-a96d-232c23482af8" providerId="ADAL" clId="{05D68275-6100-48AE-83C5-7D400C06B49E}" dt="2024-05-28T03:14:48.007" v="286" actId="1076"/>
          <ac:spMkLst>
            <pc:docMk/>
            <pc:sldMk cId="1083785631" sldId="300"/>
            <ac:spMk id="9" creationId="{A36B5D54-F629-6A0E-6087-5A6698A043DA}"/>
          </ac:spMkLst>
        </pc:spChg>
        <pc:spChg chg="add mod">
          <ac:chgData name="Stewart Gale" userId="3647ddd2-6040-41ae-a96d-232c23482af8" providerId="ADAL" clId="{05D68275-6100-48AE-83C5-7D400C06B49E}" dt="2024-05-28T03:14:09.072" v="268" actId="1076"/>
          <ac:spMkLst>
            <pc:docMk/>
            <pc:sldMk cId="1083785631" sldId="300"/>
            <ac:spMk id="10" creationId="{FE61CE79-498F-23C9-B0D9-8DBDF1628479}"/>
          </ac:spMkLst>
        </pc:spChg>
        <pc:spChg chg="add mod">
          <ac:chgData name="Stewart Gale" userId="3647ddd2-6040-41ae-a96d-232c23482af8" providerId="ADAL" clId="{05D68275-6100-48AE-83C5-7D400C06B49E}" dt="2024-05-28T03:15:39.195" v="309" actId="1076"/>
          <ac:spMkLst>
            <pc:docMk/>
            <pc:sldMk cId="1083785631" sldId="300"/>
            <ac:spMk id="11" creationId="{4E1FBDD7-1928-A3B8-D7DE-FE1FEF8E84F3}"/>
          </ac:spMkLst>
        </pc:spChg>
        <pc:spChg chg="add mod">
          <ac:chgData name="Stewart Gale" userId="3647ddd2-6040-41ae-a96d-232c23482af8" providerId="ADAL" clId="{05D68275-6100-48AE-83C5-7D400C06B49E}" dt="2024-05-28T03:15:36.243" v="308" actId="1076"/>
          <ac:spMkLst>
            <pc:docMk/>
            <pc:sldMk cId="1083785631" sldId="300"/>
            <ac:spMk id="12" creationId="{CCDCD017-13EC-A844-3BC0-FBB0497F86D9}"/>
          </ac:spMkLst>
        </pc:spChg>
        <pc:spChg chg="add mod">
          <ac:chgData name="Stewart Gale" userId="3647ddd2-6040-41ae-a96d-232c23482af8" providerId="ADAL" clId="{05D68275-6100-48AE-83C5-7D400C06B49E}" dt="2024-05-28T03:15:32.113" v="307" actId="1076"/>
          <ac:spMkLst>
            <pc:docMk/>
            <pc:sldMk cId="1083785631" sldId="300"/>
            <ac:spMk id="13" creationId="{F32FD3F4-36F0-4039-E472-4ED9EBED3CFD}"/>
          </ac:spMkLst>
        </pc:spChg>
        <pc:spChg chg="add mod">
          <ac:chgData name="Stewart Gale" userId="3647ddd2-6040-41ae-a96d-232c23482af8" providerId="ADAL" clId="{05D68275-6100-48AE-83C5-7D400C06B49E}" dt="2024-05-28T03:15:29.242" v="306" actId="1076"/>
          <ac:spMkLst>
            <pc:docMk/>
            <pc:sldMk cId="1083785631" sldId="300"/>
            <ac:spMk id="14" creationId="{F8BA8379-E2BA-CB9F-67AF-D5B69100E5D0}"/>
          </ac:spMkLst>
        </pc:spChg>
        <pc:picChg chg="mod modCrop">
          <ac:chgData name="Stewart Gale" userId="3647ddd2-6040-41ae-a96d-232c23482af8" providerId="ADAL" clId="{05D68275-6100-48AE-83C5-7D400C06B49E}" dt="2024-05-28T03:14:54.773" v="289" actId="1076"/>
          <ac:picMkLst>
            <pc:docMk/>
            <pc:sldMk cId="1083785631" sldId="300"/>
            <ac:picMk id="5" creationId="{CF8ED99B-C868-4CD4-DDB5-D272C4E267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9E3FE-B68E-DFEC-45DB-BD66E28CA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88B6D1-E6E3-E883-C3E9-08F8A5514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4F606-7207-806F-B6D7-99FF39A50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0785D-3088-41A9-C669-45228E974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E2131-D6F3-C0BF-C181-99B83EF81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603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BAB88-6866-05DB-ECFF-FCDEFA413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C9377-C19D-A347-2770-B35ADAB53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46E55-B888-5B0B-7914-5292D0730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F2E3A-F030-8CFD-57E0-43DC03B04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70073-C21A-E4A2-1659-9FAA8A05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18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0C0C1-A01F-4558-6923-BA122D4C9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4E804-8022-64E4-EDC3-703ED70B2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65513-5B57-4950-A7E5-2DD3AE527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90204-9217-06E3-C148-338BBB776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8921E-2D26-7BE6-2E68-DFE5DE8D0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561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7A44-D9D8-963B-827D-CAA820FCC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08171-0380-B8A6-4CDA-0AC367922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69919-E587-9FEC-97AE-5DB5B1D08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850961-F836-383A-B6EF-AE33C997F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CDA14-0186-BAB3-4CF8-5228169D5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C3A73-9318-765B-8364-F0B5389A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323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7927B-4DF2-C9AF-635D-C5B8C5957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7E2C3-06DD-C9C0-03C9-FD84DFF32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0F59E-6626-59DE-B01D-9D3E16105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D82B12-ADA7-E88F-8241-9AFA5755A2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C72691-BB53-1910-84A1-7088F1E57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F3FAD1-343B-839C-55E6-52CC3ABDB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3488C8-950D-5E8F-4073-85AC254F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652498-13F0-CC3C-DEB3-CF76F89C4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738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3591-ACFA-22C9-460E-7B6955549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C27A1-0DDC-9867-AE38-8FB430B91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9AB6A8-E610-A636-330F-0ABCD44D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6CBD4-5F38-6A5B-146C-82225A235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11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F57627-EA4B-A3A5-14C0-34338F0C0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CB006F-8303-BED3-6492-05D2F297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65A39-1FE0-9A21-BE31-28BF25CC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525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7ABD5-FEB6-23C3-998A-0E0A6C0CE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C3ED9-9BC1-D277-F678-36F0730EA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65592-2781-F80B-C251-9EA9E47AD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8A2AE-AF73-C0EF-7F88-C4F2F582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55057-AEE0-796A-4301-D5623598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8B00F7-DFFF-0150-ECA5-FB4CBF26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222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94E16-0CFF-D34F-0A36-C690776E9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29CAD-B6A6-D4C0-6AA6-F63EF252D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0946A-0C14-A1F8-2301-FDC480C13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8D06D-67BB-AA90-F1CA-BBF37AAD3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5CD11F-289F-E1A9-6AD4-E85A588B1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E0F4C-171C-5AA9-AB7F-E715D586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229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111C0-BAED-6552-8BEE-A854C4176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13CEB1-4E0E-3456-5417-06246C23E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7D034-5A1A-4466-CF8F-1A036B9D9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EDA3B-9058-0720-4EE6-BA5583EA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97E09-682B-E099-9CC4-FC5BB0423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62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883033-7A0B-046B-C580-43B76C312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721C1A-7730-9DD9-FB30-2B62D5D50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CD0EC-E446-85B9-FE9C-D4173B29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EFE54-2AEC-A1E8-EBE0-C719DD77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5CC38-FEA2-C5C6-D55E-F86E36E96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8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A43712-021F-84DD-AE9E-C7A5C266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38BE3-B5A8-CF95-5F47-0E8F95F47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83628-8C74-0B04-C07A-745667F690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7D89A-89E8-444A-AC81-DF8C429B6B24}" type="datetimeFigureOut">
              <a:rPr lang="en-GB" smtClean="0"/>
              <a:t>28/05/2024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38136-F92A-0B33-C6A3-F85B5597D3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FBDBA-7D6D-EAC0-5542-94E33ED7E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AD3EF-CBE6-4659-94A1-B679B97E7A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16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8ED99B-C868-4CD4-DDB5-D272C4E267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66" t="10520" r="13009" b="11147"/>
          <a:stretch/>
        </p:blipFill>
        <p:spPr>
          <a:xfrm>
            <a:off x="877490" y="117806"/>
            <a:ext cx="10437019" cy="67401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5096FE-26F6-2D02-9AA3-408B5E5FFC28}"/>
              </a:ext>
            </a:extLst>
          </p:cNvPr>
          <p:cNvSpPr txBox="1"/>
          <p:nvPr/>
        </p:nvSpPr>
        <p:spPr>
          <a:xfrm>
            <a:off x="9132781" y="774155"/>
            <a:ext cx="1509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What is the volume?</a:t>
            </a:r>
          </a:p>
        </p:txBody>
      </p:sp>
    </p:spTree>
    <p:extLst>
      <p:ext uri="{BB962C8B-B14F-4D97-AF65-F5344CB8AC3E}">
        <p14:creationId xmlns:p14="http://schemas.microsoft.com/office/powerpoint/2010/main" val="231816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32E24AC-96BE-447A-AEAB-D71A02595A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8794574"/>
                  </p:ext>
                </p:extLst>
              </p:nvPr>
            </p:nvGraphicFramePr>
            <p:xfrm>
              <a:off x="319178" y="423412"/>
              <a:ext cx="11553643" cy="60111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310229">
                      <a:extLst>
                        <a:ext uri="{9D8B030D-6E8A-4147-A177-3AD203B41FA5}">
                          <a16:colId xmlns:a16="http://schemas.microsoft.com/office/drawing/2014/main" val="169005903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8519050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2633311333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851329512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1725979522"/>
                        </a:ext>
                      </a:extLst>
                    </a:gridCol>
                  </a:tblGrid>
                  <a:tr h="13580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RADIUS</a:t>
                          </a:r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DIAMETER</a:t>
                          </a:r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48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GB" sz="4800" b="1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HEIGHT</a:t>
                          </a:r>
                          <a:endParaRPr lang="en-GB" sz="20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𝑽</m:t>
                                </m:r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𝝅</m:t>
                                </m:r>
                                <m:sSup>
                                  <m:sSupPr>
                                    <m:ctrlP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𝒉</m:t>
                                </m:r>
                              </m:oMath>
                            </m:oMathPara>
                          </a14:m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25834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43335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0.36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0.69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198534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9635268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0.007 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 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45493228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144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8322914"/>
                      </a:ext>
                    </a:extLst>
                  </a:tr>
                  <a:tr h="8161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 dirty="0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dirty="0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200" b="0" i="1" dirty="0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8122975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120</m:t>
                              </m:r>
                              <m:r>
                                <a:rPr lang="en-GB" sz="32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cm</a:t>
                          </a:r>
                          <a:r>
                            <a:rPr lang="en-GB" sz="32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9263227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72 m</a:t>
                          </a:r>
                          <a:r>
                            <a:rPr lang="en-GB" sz="32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77017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32E24AC-96BE-447A-AEAB-D71A02595A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8794574"/>
                  </p:ext>
                </p:extLst>
              </p:nvPr>
            </p:nvGraphicFramePr>
            <p:xfrm>
              <a:off x="319178" y="423412"/>
              <a:ext cx="11553643" cy="60111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310229">
                      <a:extLst>
                        <a:ext uri="{9D8B030D-6E8A-4147-A177-3AD203B41FA5}">
                          <a16:colId xmlns:a16="http://schemas.microsoft.com/office/drawing/2014/main" val="169005903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8519050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2633311333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851329512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1725979522"/>
                        </a:ext>
                      </a:extLst>
                    </a:gridCol>
                  </a:tblGrid>
                  <a:tr h="13580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RADIUS</a:t>
                          </a:r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DIAMETER</a:t>
                          </a:r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48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GB" sz="4800" b="1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HEIGHT</a:t>
                          </a:r>
                          <a:endParaRPr lang="en-GB" sz="20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8" t="-448" r="-528" b="-3591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25834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43335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0.36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0.69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198534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9635268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0.007 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 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45493228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144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8322914"/>
                      </a:ext>
                    </a:extLst>
                  </a:tr>
                  <a:tr h="8161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264" t="-502985" r="-200792" b="-16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8122975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8" t="-897778" r="-528" b="-14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63227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 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72 m</a:t>
                          </a:r>
                          <a:r>
                            <a:rPr lang="en-GB" sz="32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770172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9940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145674-29A8-B7F2-D649-38ACA6C3FC8B}"/>
              </a:ext>
            </a:extLst>
          </p:cNvPr>
          <p:cNvSpPr txBox="1"/>
          <p:nvPr/>
        </p:nvSpPr>
        <p:spPr>
          <a:xfrm>
            <a:off x="2367343" y="2199162"/>
            <a:ext cx="76910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499107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8ED99B-C868-4CD4-DDB5-D272C4E267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66" t="14432" r="13009" b="1114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D5B2C7-DAE6-BAA7-D15D-E0A76DFA1E2A}"/>
              </a:ext>
            </a:extLst>
          </p:cNvPr>
          <p:cNvSpPr txBox="1"/>
          <p:nvPr/>
        </p:nvSpPr>
        <p:spPr>
          <a:xfrm>
            <a:off x="1751667" y="1461555"/>
            <a:ext cx="2130326" cy="4070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120 cm</a:t>
            </a:r>
            <a:r>
              <a:rPr lang="en-GB" sz="20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C4A2EE-72AD-A43F-98A1-845534E90855}"/>
              </a:ext>
            </a:extLst>
          </p:cNvPr>
          <p:cNvSpPr txBox="1"/>
          <p:nvPr/>
        </p:nvSpPr>
        <p:spPr>
          <a:xfrm>
            <a:off x="1807765" y="3169223"/>
            <a:ext cx="2269661" cy="4070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18.2 cm</a:t>
            </a:r>
            <a:r>
              <a:rPr lang="en-GB" sz="20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CB5C80-C557-466B-1EDD-E8CE43A2D6C0}"/>
              </a:ext>
            </a:extLst>
          </p:cNvPr>
          <p:cNvSpPr txBox="1"/>
          <p:nvPr/>
        </p:nvSpPr>
        <p:spPr>
          <a:xfrm>
            <a:off x="1751667" y="4743296"/>
            <a:ext cx="2045808" cy="4070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22 cm</a:t>
            </a:r>
            <a:r>
              <a:rPr lang="en-GB" sz="20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61CE79-498F-23C9-B0D9-8DBDF1628479}"/>
              </a:ext>
            </a:extLst>
          </p:cNvPr>
          <p:cNvSpPr txBox="1"/>
          <p:nvPr/>
        </p:nvSpPr>
        <p:spPr>
          <a:xfrm>
            <a:off x="1940270" y="6305825"/>
            <a:ext cx="2004650" cy="4070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</a:t>
            </a:r>
            <a:r>
              <a:rPr lang="en-GB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68</a:t>
            </a:r>
            <a:r>
              <a:rPr lang="en-GB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cm</a:t>
            </a:r>
            <a:r>
              <a:rPr lang="en-GB" sz="20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CBB1D2-DC08-2044-A69F-3A1A58915D47}"/>
              </a:ext>
            </a:extLst>
          </p:cNvPr>
          <p:cNvSpPr txBox="1"/>
          <p:nvPr/>
        </p:nvSpPr>
        <p:spPr>
          <a:xfrm>
            <a:off x="6428271" y="1493037"/>
            <a:ext cx="1642272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16 cm</a:t>
            </a:r>
            <a:r>
              <a:rPr lang="en-GB" sz="16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FCD37C-9C97-1F8F-FC35-3B718075D3A0}"/>
              </a:ext>
            </a:extLst>
          </p:cNvPr>
          <p:cNvSpPr txBox="1"/>
          <p:nvPr/>
        </p:nvSpPr>
        <p:spPr>
          <a:xfrm>
            <a:off x="6373437" y="3160115"/>
            <a:ext cx="1716846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336 cm</a:t>
            </a:r>
            <a:r>
              <a:rPr lang="en-GB" sz="16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27E592-8625-8B45-93EF-BCBF1A341F2A}"/>
              </a:ext>
            </a:extLst>
          </p:cNvPr>
          <p:cNvSpPr txBox="1"/>
          <p:nvPr/>
        </p:nvSpPr>
        <p:spPr>
          <a:xfrm>
            <a:off x="6316410" y="4774778"/>
            <a:ext cx="1716846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151 cm</a:t>
            </a:r>
            <a:r>
              <a:rPr lang="en-GB" sz="16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6B5D54-F629-6A0E-6087-5A6698A043DA}"/>
              </a:ext>
            </a:extLst>
          </p:cNvPr>
          <p:cNvSpPr txBox="1"/>
          <p:nvPr/>
        </p:nvSpPr>
        <p:spPr>
          <a:xfrm>
            <a:off x="6373437" y="6441856"/>
            <a:ext cx="1734393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121 cm</a:t>
            </a:r>
            <a:r>
              <a:rPr lang="en-GB" sz="16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1FBDD7-1928-A3B8-D7DE-FE1FEF8E84F3}"/>
              </a:ext>
            </a:extLst>
          </p:cNvPr>
          <p:cNvSpPr txBox="1"/>
          <p:nvPr/>
        </p:nvSpPr>
        <p:spPr>
          <a:xfrm>
            <a:off x="10131903" y="1493037"/>
            <a:ext cx="1858071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317 cm</a:t>
            </a:r>
            <a:r>
              <a:rPr lang="en-GB" sz="16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DCD017-13EC-A844-3BC0-FBB0497F86D9}"/>
              </a:ext>
            </a:extLst>
          </p:cNvPr>
          <p:cNvSpPr txBox="1"/>
          <p:nvPr/>
        </p:nvSpPr>
        <p:spPr>
          <a:xfrm>
            <a:off x="10481255" y="3232189"/>
            <a:ext cx="1508719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Height = 13 cm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2FD3F4-36F0-4039-E472-4ED9EBED3CFD}"/>
              </a:ext>
            </a:extLst>
          </p:cNvPr>
          <p:cNvSpPr txBox="1"/>
          <p:nvPr/>
        </p:nvSpPr>
        <p:spPr>
          <a:xfrm>
            <a:off x="10182137" y="4806262"/>
            <a:ext cx="1807837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Volume = 235 cm</a:t>
            </a:r>
            <a:r>
              <a:rPr lang="en-GB" sz="16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BA8379-E2BA-CB9F-67AF-D5B69100E5D0}"/>
              </a:ext>
            </a:extLst>
          </p:cNvPr>
          <p:cNvSpPr txBox="1"/>
          <p:nvPr/>
        </p:nvSpPr>
        <p:spPr>
          <a:xfrm>
            <a:off x="10536347" y="6424703"/>
            <a:ext cx="1358019" cy="3440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Height = 7 cm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78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2" grpId="0" animBg="1"/>
      <p:bldP spid="4" grpId="0" animBg="1"/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32E24AC-96BE-447A-AEAB-D71A02595A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4570879"/>
                  </p:ext>
                </p:extLst>
              </p:nvPr>
            </p:nvGraphicFramePr>
            <p:xfrm>
              <a:off x="319178" y="423412"/>
              <a:ext cx="11553643" cy="60111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310229">
                      <a:extLst>
                        <a:ext uri="{9D8B030D-6E8A-4147-A177-3AD203B41FA5}">
                          <a16:colId xmlns:a16="http://schemas.microsoft.com/office/drawing/2014/main" val="169005903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8519050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2633311333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851329512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1725979522"/>
                        </a:ext>
                      </a:extLst>
                    </a:gridCol>
                  </a:tblGrid>
                  <a:tr h="13580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RADIUS</a:t>
                          </a:r>
                          <a:endParaRPr lang="en-GB" sz="20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DIAMETER</a:t>
                          </a:r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48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GB" sz="4800" b="1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HEIGHT</a:t>
                          </a:r>
                          <a:endParaRPr lang="en-GB" sz="20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𝑽</m:t>
                                </m:r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𝝅</m:t>
                                </m:r>
                                <m:sSup>
                                  <m:sSupPr>
                                    <m:ctrlP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𝒓</m:t>
                                    </m:r>
                                  </m:e>
                                  <m:sup>
                                    <m:r>
                                      <a:rPr lang="en-GB" sz="3200" b="1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3200" b="1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𝒉</m:t>
                                </m:r>
                              </m:oMath>
                            </m:oMathPara>
                          </a14:m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25834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4cm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43335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0.36m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0.69m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198534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9635268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0.007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45493228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144m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8322914"/>
                      </a:ext>
                    </a:extLst>
                  </a:tr>
                  <a:tr h="8161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3200" i="1" dirty="0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dirty="0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3200" b="0" i="1" dirty="0" smtClean="0"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1cm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8122975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120</m:t>
                              </m:r>
                              <m:r>
                                <a:rPr lang="en-GB" sz="32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𝜋</m:t>
                              </m:r>
                            </m:oMath>
                          </a14:m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cm</a:t>
                          </a:r>
                          <a:r>
                            <a:rPr lang="en-GB" sz="32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9263227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72 m</a:t>
                          </a:r>
                          <a:r>
                            <a:rPr lang="en-GB" sz="32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77017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432E24AC-96BE-447A-AEAB-D71A02595A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4570879"/>
                  </p:ext>
                </p:extLst>
              </p:nvPr>
            </p:nvGraphicFramePr>
            <p:xfrm>
              <a:off x="319178" y="423412"/>
              <a:ext cx="11553643" cy="601117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310229">
                      <a:extLst>
                        <a:ext uri="{9D8B030D-6E8A-4147-A177-3AD203B41FA5}">
                          <a16:colId xmlns:a16="http://schemas.microsoft.com/office/drawing/2014/main" val="169005903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85190502"/>
                        </a:ext>
                      </a:extLst>
                    </a:gridCol>
                    <a:gridCol w="2310229">
                      <a:extLst>
                        <a:ext uri="{9D8B030D-6E8A-4147-A177-3AD203B41FA5}">
                          <a16:colId xmlns:a16="http://schemas.microsoft.com/office/drawing/2014/main" val="2633311333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851329512"/>
                        </a:ext>
                      </a:extLst>
                    </a:gridCol>
                    <a:gridCol w="2311478">
                      <a:extLst>
                        <a:ext uri="{9D8B030D-6E8A-4147-A177-3AD203B41FA5}">
                          <a16:colId xmlns:a16="http://schemas.microsoft.com/office/drawing/2014/main" val="1725979522"/>
                        </a:ext>
                      </a:extLst>
                    </a:gridCol>
                  </a:tblGrid>
                  <a:tr h="13580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RADIUS</a:t>
                          </a:r>
                          <a:endParaRPr lang="en-GB" sz="20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DIAMETER</a:t>
                          </a:r>
                          <a:endParaRPr lang="en-GB" sz="20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4800" b="1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GB" sz="4800" b="1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b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HEIGHT</a:t>
                          </a:r>
                          <a:endParaRPr lang="en-GB" sz="2000" b="1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8" t="-448" r="-528" b="-3591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8725834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4cm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50433351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0.36m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0.69m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198534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10m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9635268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0.007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12</a:t>
                          </a:r>
                          <a:r>
                            <a:rPr lang="en-GB" sz="3200" b="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km</a:t>
                          </a:r>
                          <a:endParaRPr lang="en-GB" sz="2000" b="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45493228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144m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18m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08322914"/>
                      </a:ext>
                    </a:extLst>
                  </a:tr>
                  <a:tr h="8161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264" t="-502985" r="-200792" b="-161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1cm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8122975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6 cm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28" t="-897778" r="-528" b="-14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2632274"/>
                      </a:ext>
                    </a:extLst>
                  </a:tr>
                  <a:tr h="548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15m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en-GB" sz="32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72 m</a:t>
                          </a:r>
                          <a:r>
                            <a:rPr lang="en-GB" sz="3200" baseline="300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en-GB" sz="20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77017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4027F24-41FA-4F01-52DC-D96E3BFF1941}"/>
              </a:ext>
            </a:extLst>
          </p:cNvPr>
          <p:cNvSpPr txBox="1"/>
          <p:nvPr/>
        </p:nvSpPr>
        <p:spPr>
          <a:xfrm>
            <a:off x="9689557" y="1786924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117.29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cm</a:t>
            </a:r>
            <a:r>
              <a:rPr lang="en-GB" sz="2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DB3A14-B9B4-2B8B-AE4F-089C67AEC1A4}"/>
              </a:ext>
            </a:extLst>
          </p:cNvPr>
          <p:cNvSpPr txBox="1"/>
          <p:nvPr/>
        </p:nvSpPr>
        <p:spPr>
          <a:xfrm>
            <a:off x="9689557" y="2319827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0.0936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GB" sz="2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3E54A8-929D-7502-7DFC-5528C7E7F691}"/>
              </a:ext>
            </a:extLst>
          </p:cNvPr>
          <p:cNvSpPr txBox="1"/>
          <p:nvPr/>
        </p:nvSpPr>
        <p:spPr>
          <a:xfrm>
            <a:off x="9689557" y="2896097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314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GB" sz="2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3F4C9C-113A-BF1B-ABCF-615585FCE02E}"/>
              </a:ext>
            </a:extLst>
          </p:cNvPr>
          <p:cNvSpPr txBox="1"/>
          <p:nvPr/>
        </p:nvSpPr>
        <p:spPr>
          <a:xfrm>
            <a:off x="9689557" y="3472367"/>
            <a:ext cx="213032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0.000154</a:t>
            </a:r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GB" sz="24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DFB93-03FE-4C29-73F0-E2EA7F52EB4F}"/>
              </a:ext>
            </a:extLst>
          </p:cNvPr>
          <p:cNvSpPr txBox="1"/>
          <p:nvPr/>
        </p:nvSpPr>
        <p:spPr>
          <a:xfrm>
            <a:off x="9689557" y="4005270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2713.8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r>
              <a:rPr lang="en-GB" sz="2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9E44D1-A57A-772E-8330-F399A2DF7065}"/>
              </a:ext>
            </a:extLst>
          </p:cNvPr>
          <p:cNvSpPr txBox="1"/>
          <p:nvPr/>
        </p:nvSpPr>
        <p:spPr>
          <a:xfrm>
            <a:off x="9689557" y="4658779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0.262</a:t>
            </a:r>
            <a:r>
              <a:rPr lang="en-GB" sz="28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cm</a:t>
            </a:r>
            <a:r>
              <a:rPr lang="en-GB" sz="2800" b="1" baseline="30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A46484-942C-543B-387F-07B05DD2409C}"/>
              </a:ext>
            </a:extLst>
          </p:cNvPr>
          <p:cNvSpPr txBox="1"/>
          <p:nvPr/>
        </p:nvSpPr>
        <p:spPr>
          <a:xfrm>
            <a:off x="5057306" y="1830291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cm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71A14D-C647-495C-BF99-8F85629C6A83}"/>
              </a:ext>
            </a:extLst>
          </p:cNvPr>
          <p:cNvSpPr txBox="1"/>
          <p:nvPr/>
        </p:nvSpPr>
        <p:spPr>
          <a:xfrm>
            <a:off x="5030837" y="2363194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0.1296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D5FE11-E1F5-36A1-D71B-CFCFA430D9A7}"/>
              </a:ext>
            </a:extLst>
          </p:cNvPr>
          <p:cNvSpPr txBox="1"/>
          <p:nvPr/>
        </p:nvSpPr>
        <p:spPr>
          <a:xfrm>
            <a:off x="5030837" y="2939464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55920-1744-64D3-B6B7-82D239BCA748}"/>
              </a:ext>
            </a:extLst>
          </p:cNvPr>
          <p:cNvSpPr txBox="1"/>
          <p:nvPr/>
        </p:nvSpPr>
        <p:spPr>
          <a:xfrm>
            <a:off x="470992" y="2896097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D1919F-B80C-5410-35A9-3A0E2BDDB68A}"/>
              </a:ext>
            </a:extLst>
          </p:cNvPr>
          <p:cNvSpPr txBox="1"/>
          <p:nvPr/>
        </p:nvSpPr>
        <p:spPr>
          <a:xfrm>
            <a:off x="470992" y="3429000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0.0035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76CE2F-776B-5C31-2B1B-723348FFE96C}"/>
              </a:ext>
            </a:extLst>
          </p:cNvPr>
          <p:cNvSpPr txBox="1"/>
          <p:nvPr/>
        </p:nvSpPr>
        <p:spPr>
          <a:xfrm>
            <a:off x="470992" y="4005270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746360-8E52-AF1D-CF9F-8CF243B595AA}"/>
              </a:ext>
            </a:extLst>
          </p:cNvPr>
          <p:cNvSpPr txBox="1"/>
          <p:nvPr/>
        </p:nvSpPr>
        <p:spPr>
          <a:xfrm>
            <a:off x="2742203" y="1786924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59A3D2-CFDA-D7FE-B2F6-18C49CD16879}"/>
              </a:ext>
            </a:extLst>
          </p:cNvPr>
          <p:cNvSpPr txBox="1"/>
          <p:nvPr/>
        </p:nvSpPr>
        <p:spPr>
          <a:xfrm>
            <a:off x="2715734" y="2319827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0.72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EF8F3E-4D0D-2384-8D3C-E6A041600D22}"/>
              </a:ext>
            </a:extLst>
          </p:cNvPr>
          <p:cNvSpPr txBox="1"/>
          <p:nvPr/>
        </p:nvSpPr>
        <p:spPr>
          <a:xfrm>
            <a:off x="2715734" y="4005269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6C6EEB7-C284-50C4-F826-DA9C81F42F2C}"/>
              </a:ext>
            </a:extLst>
          </p:cNvPr>
          <p:cNvSpPr txBox="1"/>
          <p:nvPr/>
        </p:nvSpPr>
        <p:spPr>
          <a:xfrm>
            <a:off x="2715734" y="4665342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cm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5AFE62-D68F-8345-91B1-B7501DA13E64}"/>
              </a:ext>
            </a:extLst>
          </p:cNvPr>
          <p:cNvSpPr txBox="1"/>
          <p:nvPr/>
        </p:nvSpPr>
        <p:spPr>
          <a:xfrm>
            <a:off x="2715734" y="5325415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76EFB8-439D-71BC-DD06-91901F179953}"/>
              </a:ext>
            </a:extLst>
          </p:cNvPr>
          <p:cNvSpPr txBox="1"/>
          <p:nvPr/>
        </p:nvSpPr>
        <p:spPr>
          <a:xfrm>
            <a:off x="2715734" y="5901685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4.28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4E9D4E-086A-980C-0810-9BFF6062A359}"/>
              </a:ext>
            </a:extLst>
          </p:cNvPr>
          <p:cNvSpPr txBox="1"/>
          <p:nvPr/>
        </p:nvSpPr>
        <p:spPr>
          <a:xfrm>
            <a:off x="5057306" y="3460451"/>
            <a:ext cx="2130326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0.00001225 k</a:t>
            </a:r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FE5866-046D-CF13-DAE7-328D9CE29290}"/>
              </a:ext>
            </a:extLst>
          </p:cNvPr>
          <p:cNvSpPr txBox="1"/>
          <p:nvPr/>
        </p:nvSpPr>
        <p:spPr>
          <a:xfrm>
            <a:off x="5057306" y="5368782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 cm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CB5029-8478-9749-3492-69CC8B7A8F94}"/>
              </a:ext>
            </a:extLst>
          </p:cNvPr>
          <p:cNvSpPr txBox="1"/>
          <p:nvPr/>
        </p:nvSpPr>
        <p:spPr>
          <a:xfrm>
            <a:off x="5057306" y="5945052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4.5796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74846B4-91E5-922D-B7BC-D99B10DA43D7}"/>
                  </a:ext>
                </a:extLst>
              </p:cNvPr>
              <p:cNvSpPr txBox="1"/>
              <p:nvPr/>
            </p:nvSpPr>
            <p:spPr>
              <a:xfrm>
                <a:off x="530012" y="4517567"/>
                <a:ext cx="1974888" cy="7850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800" b="1" i="1" dirty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800" b="1" i="1" dirty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sz="2800" b="1" i="1" dirty="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800" b="1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cm</a:t>
                </a:r>
                <a:endParaRPr lang="en-GB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74846B4-91E5-922D-B7BC-D99B10DA4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12" y="4517567"/>
                <a:ext cx="1974888" cy="785087"/>
              </a:xfrm>
              <a:prstGeom prst="rect">
                <a:avLst/>
              </a:prstGeom>
              <a:blipFill>
                <a:blip r:embed="rId3"/>
                <a:stretch>
                  <a:fillRect b="-62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9AB37705-67CA-7C8F-3148-271D3152BE52}"/>
              </a:ext>
            </a:extLst>
          </p:cNvPr>
          <p:cNvSpPr txBox="1"/>
          <p:nvPr/>
        </p:nvSpPr>
        <p:spPr>
          <a:xfrm>
            <a:off x="452293" y="5858318"/>
            <a:ext cx="2130326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2.14</a:t>
            </a: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A31B8A-1B6D-3B66-D137-D9C2B0426CA7}"/>
              </a:ext>
            </a:extLst>
          </p:cNvPr>
          <p:cNvSpPr txBox="1"/>
          <p:nvPr/>
        </p:nvSpPr>
        <p:spPr>
          <a:xfrm>
            <a:off x="7432537" y="5368781"/>
            <a:ext cx="1974888" cy="53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cm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4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224</Words>
  <Application>Microsoft Office PowerPoint</Application>
  <PresentationFormat>Widescreen</PresentationFormat>
  <Paragraphs>128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2022-10-03T17:08:27Z</dcterms:created>
  <dcterms:modified xsi:type="dcterms:W3CDTF">2024-05-28T05:27:17Z</dcterms:modified>
</cp:coreProperties>
</file>