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81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455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884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34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538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080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70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350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500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975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937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CCAD76-BCD5-4696-9ADA-56C80A69170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C2AC9-F6C6-4522-A45A-A31726CFBC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3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624" t="51565" r="34043" b="11341"/>
          <a:stretch/>
        </p:blipFill>
        <p:spPr>
          <a:xfrm>
            <a:off x="6183085" y="859970"/>
            <a:ext cx="5796006" cy="42998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707" t="22932" r="34952" b="48543"/>
          <a:stretch/>
        </p:blipFill>
        <p:spPr>
          <a:xfrm>
            <a:off x="239486" y="859970"/>
            <a:ext cx="5823857" cy="444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31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5520" y="2000596"/>
            <a:ext cx="79081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356055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8782533"/>
                  </p:ext>
                </p:extLst>
              </p:nvPr>
            </p:nvGraphicFramePr>
            <p:xfrm>
              <a:off x="723478" y="1883588"/>
              <a:ext cx="10568236" cy="261773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09748">
                      <a:extLst>
                        <a:ext uri="{9D8B030D-6E8A-4147-A177-3AD203B41FA5}">
                          <a16:colId xmlns:a16="http://schemas.microsoft.com/office/drawing/2014/main" val="4202060762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601795142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3816968326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3544410653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3327858324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1611412899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1060781954"/>
                        </a:ext>
                      </a:extLst>
                    </a:gridCol>
                  </a:tblGrid>
                  <a:tr h="1060898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7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1.25</m:t>
                                </m:r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0.375</m:t>
                                </m:r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36149022"/>
                      </a:ext>
                    </a:extLst>
                  </a:tr>
                  <a:tr h="496051">
                    <a:tc gridSpan="7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4151291"/>
                      </a:ext>
                    </a:extLst>
                  </a:tr>
                  <a:tr h="106079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 xmlns:m="http://schemas.openxmlformats.org/officeDocument/2006/math">
                              <m:r>
                                <a:rPr lang="en-GB" sz="1800" i="1">
                                  <a:solidFill>
                                    <a:srgbClr val="FF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0.1</m:t>
                              </m:r>
                            </m:oMath>
                          </a14:m>
                          <a:r>
                            <a:rPr lang="en-GB" sz="1800">
                              <a:solidFill>
                                <a:srgbClr val="FF0000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  <a:cs typeface="Arial" panose="020B0604020202020204" pitchFamily="34" charset="0"/>
                            </a:rPr>
                            <a:t> or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180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80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Arial" panose="020B0604020202020204" pitchFamily="34" charset="0"/>
                                    </a:rPr>
                                    <m:t>10</m:t>
                                  </m:r>
                                </m:den>
                              </m:f>
                            </m:oMath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7</m:t>
                                    </m:r>
                                  </m:num>
                                  <m:den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9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i="1"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0.8</m:t>
                                </m:r>
                              </m:oMath>
                            </m:oMathPara>
                          </a14:m>
                          <a:endParaRPr lang="en-GB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1.5</m:t>
                                </m:r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18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8</m:t>
                                    </m:r>
                                  </m:num>
                                  <m:den>
                                    <m:r>
                                      <a:rPr lang="en-GB" sz="1800" i="1">
                                        <a:solidFill>
                                          <a:srgbClr val="FF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8360516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58782533"/>
                  </p:ext>
                </p:extLst>
              </p:nvPr>
            </p:nvGraphicFramePr>
            <p:xfrm>
              <a:off x="723478" y="1883588"/>
              <a:ext cx="10568236" cy="2617739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1509748">
                      <a:extLst>
                        <a:ext uri="{9D8B030D-6E8A-4147-A177-3AD203B41FA5}">
                          <a16:colId xmlns:a16="http://schemas.microsoft.com/office/drawing/2014/main" val="4202060762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601795142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3816968326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3544410653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3327858324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1611412899"/>
                        </a:ext>
                      </a:extLst>
                    </a:gridCol>
                    <a:gridCol w="1509748">
                      <a:extLst>
                        <a:ext uri="{9D8B030D-6E8A-4147-A177-3AD203B41FA5}">
                          <a16:colId xmlns:a16="http://schemas.microsoft.com/office/drawing/2014/main" val="1060781954"/>
                        </a:ext>
                      </a:extLst>
                    </a:gridCol>
                  </a:tblGrid>
                  <a:tr h="106089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3" t="-571" r="-600403" b="-14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03" t="-571" r="-500403" b="-14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03" t="-571" r="-400403" b="-14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619" t="-571" r="-302024" b="-14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571" r="-200806" b="-14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000" t="-571" r="-100806" b="-14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0" t="-571" r="-806" b="-147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6149022"/>
                      </a:ext>
                    </a:extLst>
                  </a:tr>
                  <a:tr h="496051">
                    <a:tc gridSpan="7">
                      <a:txBody>
                        <a:bodyPr/>
                        <a:lstStyle/>
                        <a:p>
                          <a:pPr algn="ctr">
                            <a:lnSpc>
                              <a:spcPct val="107000"/>
                            </a:lnSpc>
                            <a:spcBef>
                              <a:spcPts val="600"/>
                            </a:spcBef>
                            <a:spcAft>
                              <a:spcPts val="600"/>
                            </a:spcAft>
                          </a:pPr>
                          <a:endParaRPr lang="en-GB" sz="18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GB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04151291"/>
                      </a:ext>
                    </a:extLst>
                  </a:tr>
                  <a:tr h="106079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3" t="-146857" r="-600403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403" t="-146857" r="-500403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403" t="-146857" r="-400403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1619" t="-146857" r="-302024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000" t="-146857" r="-200806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0000" t="-146857" r="-100806" b="-11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0000" t="-146857" r="-806" b="-11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605165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6" name="Straight Connector 15"/>
          <p:cNvCxnSpPr/>
          <p:nvPr/>
        </p:nvCxnSpPr>
        <p:spPr>
          <a:xfrm>
            <a:off x="1544352" y="2937672"/>
            <a:ext cx="4542673" cy="4836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167133" y="2919981"/>
            <a:ext cx="2788" cy="54495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4495421" y="2937672"/>
            <a:ext cx="1512175" cy="4836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516246" y="2937672"/>
            <a:ext cx="1486500" cy="4836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572143" y="2937672"/>
            <a:ext cx="1454156" cy="48364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484076" y="2900696"/>
            <a:ext cx="2902256" cy="5095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0480456" y="2807223"/>
            <a:ext cx="0" cy="7334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0480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624" t="51565" r="35997" b="39408"/>
          <a:stretch/>
        </p:blipFill>
        <p:spPr>
          <a:xfrm>
            <a:off x="181296" y="161699"/>
            <a:ext cx="11495316" cy="220465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291244" y="2366356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244" y="2366356"/>
                <a:ext cx="858981" cy="148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746568" y="2297083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568" y="2297083"/>
                <a:ext cx="858981" cy="148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872154" y="2297082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2154" y="2297082"/>
                <a:ext cx="858981" cy="148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0925695" y="2297081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25695" y="2297081"/>
                <a:ext cx="858981" cy="14800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4323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624" t="62353" r="34043" b="28842"/>
          <a:stretch/>
        </p:blipFill>
        <p:spPr>
          <a:xfrm>
            <a:off x="314299" y="149631"/>
            <a:ext cx="11392526" cy="200613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291244" y="2366356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1244" y="2366356"/>
                <a:ext cx="858981" cy="148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159136" y="2297081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𝟏𝟓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136" y="2297081"/>
                <a:ext cx="858981" cy="148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6688976" y="2458063"/>
            <a:ext cx="13577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20</a:t>
            </a:r>
            <a:endParaRPr lang="en-GB" sz="6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9493136" y="2227809"/>
                <a:ext cx="858981" cy="1476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3136" y="2227809"/>
                <a:ext cx="858981" cy="1476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8292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624" t="73310" r="34043" b="19418"/>
          <a:stretch/>
        </p:blipFill>
        <p:spPr>
          <a:xfrm>
            <a:off x="76002" y="166256"/>
            <a:ext cx="11850329" cy="172350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4300451" y="1889760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𝟑𝟏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0451" y="1889760"/>
                <a:ext cx="858981" cy="148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362306" y="2026379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𝟒𝟏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306" y="2026379"/>
                <a:ext cx="858981" cy="148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363288" y="2258559"/>
            <a:ext cx="13577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0000"/>
                </a:solidFill>
              </a:rPr>
              <a:t>16</a:t>
            </a:r>
            <a:endParaRPr lang="en-GB" sz="60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10379826" y="2026379"/>
                <a:ext cx="858981" cy="1476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𝟗𝟒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79826" y="2026379"/>
                <a:ext cx="858981" cy="147617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6276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624" t="83485" r="40697" b="11341"/>
          <a:stretch/>
        </p:blipFill>
        <p:spPr>
          <a:xfrm>
            <a:off x="657893" y="382386"/>
            <a:ext cx="10930050" cy="14131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923011" y="1945178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3011" y="1945178"/>
                <a:ext cx="858981" cy="14800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234248" y="1941022"/>
                <a:ext cx="858981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4248" y="1941022"/>
                <a:ext cx="858981" cy="14800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8833659" y="1875904"/>
                <a:ext cx="1903613" cy="1480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4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sz="4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3659" y="1875904"/>
                <a:ext cx="1903613" cy="148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1373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114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2020-05-04T18:31:45Z</dcterms:created>
  <dcterms:modified xsi:type="dcterms:W3CDTF">2020-08-27T09:38:39Z</dcterms:modified>
</cp:coreProperties>
</file>