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3" r:id="rId8"/>
    <p:sldId id="260" r:id="rId9"/>
    <p:sldId id="264" r:id="rId10"/>
    <p:sldId id="266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E22611-FFC6-40AD-84B6-18B28B8AD567}" v="6" dt="2022-01-31T11:13:23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5E22611-FFC6-40AD-84B6-18B28B8AD567}"/>
    <pc:docChg chg="addSld modSld sldOrd">
      <pc:chgData name="Stewart Gale" userId="3647ddd2-6040-41ae-a96d-232c23482af8" providerId="ADAL" clId="{65E22611-FFC6-40AD-84B6-18B28B8AD567}" dt="2022-01-31T11:14:34.325" v="46" actId="1076"/>
      <pc:docMkLst>
        <pc:docMk/>
      </pc:docMkLst>
      <pc:sldChg chg="modSp mod">
        <pc:chgData name="Stewart Gale" userId="3647ddd2-6040-41ae-a96d-232c23482af8" providerId="ADAL" clId="{65E22611-FFC6-40AD-84B6-18B28B8AD567}" dt="2022-01-31T11:12:13.074" v="3" actId="1076"/>
        <pc:sldMkLst>
          <pc:docMk/>
          <pc:sldMk cId="750396680" sldId="259"/>
        </pc:sldMkLst>
        <pc:picChg chg="mod modCrop">
          <ac:chgData name="Stewart Gale" userId="3647ddd2-6040-41ae-a96d-232c23482af8" providerId="ADAL" clId="{65E22611-FFC6-40AD-84B6-18B28B8AD567}" dt="2022-01-31T11:12:13.074" v="3" actId="1076"/>
          <ac:picMkLst>
            <pc:docMk/>
            <pc:sldMk cId="750396680" sldId="259"/>
            <ac:picMk id="5" creationId="{48F76E45-6CA6-4388-AD96-A25F5D21C914}"/>
          </ac:picMkLst>
        </pc:picChg>
      </pc:sldChg>
      <pc:sldChg chg="modSp mod">
        <pc:chgData name="Stewart Gale" userId="3647ddd2-6040-41ae-a96d-232c23482af8" providerId="ADAL" clId="{65E22611-FFC6-40AD-84B6-18B28B8AD567}" dt="2022-01-31T11:13:37.423" v="29" actId="1076"/>
        <pc:sldMkLst>
          <pc:docMk/>
          <pc:sldMk cId="3598150887" sldId="260"/>
        </pc:sldMkLst>
        <pc:picChg chg="mod modCrop">
          <ac:chgData name="Stewart Gale" userId="3647ddd2-6040-41ae-a96d-232c23482af8" providerId="ADAL" clId="{65E22611-FFC6-40AD-84B6-18B28B8AD567}" dt="2022-01-31T11:13:37.423" v="29" actId="1076"/>
          <ac:picMkLst>
            <pc:docMk/>
            <pc:sldMk cId="3598150887" sldId="260"/>
            <ac:picMk id="5" creationId="{3FED5B84-B740-4F54-8580-DFB45BF5D21E}"/>
          </ac:picMkLst>
        </pc:picChg>
      </pc:sldChg>
      <pc:sldChg chg="modSp add mod">
        <pc:chgData name="Stewart Gale" userId="3647ddd2-6040-41ae-a96d-232c23482af8" providerId="ADAL" clId="{65E22611-FFC6-40AD-84B6-18B28B8AD567}" dt="2022-01-31T11:12:58.148" v="18" actId="1076"/>
        <pc:sldMkLst>
          <pc:docMk/>
          <pc:sldMk cId="3161732182" sldId="261"/>
        </pc:sldMkLst>
        <pc:picChg chg="mod modCrop">
          <ac:chgData name="Stewart Gale" userId="3647ddd2-6040-41ae-a96d-232c23482af8" providerId="ADAL" clId="{65E22611-FFC6-40AD-84B6-18B28B8AD567}" dt="2022-01-31T11:12:58.148" v="18" actId="1076"/>
          <ac:picMkLst>
            <pc:docMk/>
            <pc:sldMk cId="3161732182" sldId="261"/>
            <ac:picMk id="5" creationId="{48F76E45-6CA6-4388-AD96-A25F5D21C914}"/>
          </ac:picMkLst>
        </pc:picChg>
      </pc:sldChg>
      <pc:sldChg chg="modSp add mod ord">
        <pc:chgData name="Stewart Gale" userId="3647ddd2-6040-41ae-a96d-232c23482af8" providerId="ADAL" clId="{65E22611-FFC6-40AD-84B6-18B28B8AD567}" dt="2022-01-31T11:12:33.046" v="11"/>
        <pc:sldMkLst>
          <pc:docMk/>
          <pc:sldMk cId="2894803400" sldId="262"/>
        </pc:sldMkLst>
        <pc:picChg chg="mod modCrop">
          <ac:chgData name="Stewart Gale" userId="3647ddd2-6040-41ae-a96d-232c23482af8" providerId="ADAL" clId="{65E22611-FFC6-40AD-84B6-18B28B8AD567}" dt="2022-01-31T11:12:30.893" v="9" actId="1076"/>
          <ac:picMkLst>
            <pc:docMk/>
            <pc:sldMk cId="2894803400" sldId="262"/>
            <ac:picMk id="5" creationId="{48F76E45-6CA6-4388-AD96-A25F5D21C914}"/>
          </ac:picMkLst>
        </pc:picChg>
      </pc:sldChg>
      <pc:sldChg chg="modSp add mod">
        <pc:chgData name="Stewart Gale" userId="3647ddd2-6040-41ae-a96d-232c23482af8" providerId="ADAL" clId="{65E22611-FFC6-40AD-84B6-18B28B8AD567}" dt="2022-01-31T11:13:14.834" v="23" actId="1076"/>
        <pc:sldMkLst>
          <pc:docMk/>
          <pc:sldMk cId="2248798494" sldId="263"/>
        </pc:sldMkLst>
        <pc:picChg chg="mod modCrop">
          <ac:chgData name="Stewart Gale" userId="3647ddd2-6040-41ae-a96d-232c23482af8" providerId="ADAL" clId="{65E22611-FFC6-40AD-84B6-18B28B8AD567}" dt="2022-01-31T11:13:14.834" v="23" actId="1076"/>
          <ac:picMkLst>
            <pc:docMk/>
            <pc:sldMk cId="2248798494" sldId="263"/>
            <ac:picMk id="5" creationId="{48F76E45-6CA6-4388-AD96-A25F5D21C914}"/>
          </ac:picMkLst>
        </pc:picChg>
      </pc:sldChg>
      <pc:sldChg chg="modSp add mod">
        <pc:chgData name="Stewart Gale" userId="3647ddd2-6040-41ae-a96d-232c23482af8" providerId="ADAL" clId="{65E22611-FFC6-40AD-84B6-18B28B8AD567}" dt="2022-01-31T11:13:57.904" v="34" actId="1076"/>
        <pc:sldMkLst>
          <pc:docMk/>
          <pc:sldMk cId="598794305" sldId="264"/>
        </pc:sldMkLst>
        <pc:picChg chg="mod modCrop">
          <ac:chgData name="Stewart Gale" userId="3647ddd2-6040-41ae-a96d-232c23482af8" providerId="ADAL" clId="{65E22611-FFC6-40AD-84B6-18B28B8AD567}" dt="2022-01-31T11:13:57.904" v="34" actId="1076"/>
          <ac:picMkLst>
            <pc:docMk/>
            <pc:sldMk cId="598794305" sldId="264"/>
            <ac:picMk id="5" creationId="{3FED5B84-B740-4F54-8580-DFB45BF5D21E}"/>
          </ac:picMkLst>
        </pc:picChg>
      </pc:sldChg>
      <pc:sldChg chg="modSp add mod">
        <pc:chgData name="Stewart Gale" userId="3647ddd2-6040-41ae-a96d-232c23482af8" providerId="ADAL" clId="{65E22611-FFC6-40AD-84B6-18B28B8AD567}" dt="2022-01-31T11:14:34.325" v="46" actId="1076"/>
        <pc:sldMkLst>
          <pc:docMk/>
          <pc:sldMk cId="3147619830" sldId="265"/>
        </pc:sldMkLst>
        <pc:picChg chg="mod modCrop">
          <ac:chgData name="Stewart Gale" userId="3647ddd2-6040-41ae-a96d-232c23482af8" providerId="ADAL" clId="{65E22611-FFC6-40AD-84B6-18B28B8AD567}" dt="2022-01-31T11:14:34.325" v="46" actId="1076"/>
          <ac:picMkLst>
            <pc:docMk/>
            <pc:sldMk cId="3147619830" sldId="265"/>
            <ac:picMk id="5" creationId="{3FED5B84-B740-4F54-8580-DFB45BF5D21E}"/>
          </ac:picMkLst>
        </pc:picChg>
      </pc:sldChg>
      <pc:sldChg chg="modSp add mod">
        <pc:chgData name="Stewart Gale" userId="3647ddd2-6040-41ae-a96d-232c23482af8" providerId="ADAL" clId="{65E22611-FFC6-40AD-84B6-18B28B8AD567}" dt="2022-01-31T11:14:19.265" v="40" actId="1076"/>
        <pc:sldMkLst>
          <pc:docMk/>
          <pc:sldMk cId="116317940" sldId="266"/>
        </pc:sldMkLst>
        <pc:picChg chg="mod modCrop">
          <ac:chgData name="Stewart Gale" userId="3647ddd2-6040-41ae-a96d-232c23482af8" providerId="ADAL" clId="{65E22611-FFC6-40AD-84B6-18B28B8AD567}" dt="2022-01-31T11:14:19.265" v="40" actId="1076"/>
          <ac:picMkLst>
            <pc:docMk/>
            <pc:sldMk cId="116317940" sldId="266"/>
            <ac:picMk id="5" creationId="{3FED5B84-B740-4F54-8580-DFB45BF5D21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D4932-2191-4339-BFDA-734962E8BA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54651F-3D2E-44D0-BCE6-5B4952B8F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6A0EB-DBFF-42E9-8EFB-F13911F6F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1528-DEBD-4F4F-972B-8109C1B9AD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A72D0E-BAF7-4ED3-A8EE-241A9DC91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564B00-12D3-4F5D-93A3-6E4176507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6ADA-E4BA-464F-98CC-023B9010ED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36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3A21D-0519-4191-AC77-C2B82F65E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15F71-0403-4114-BBC7-F8D0E9AEC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A7433-2288-42ED-921B-AA4703540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1528-DEBD-4F4F-972B-8109C1B9AD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C9D91-9620-40EA-A054-273251DF3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437C8-2E10-4090-A917-9037F5C66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6ADA-E4BA-464F-98CC-023B9010ED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396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85B7C-7217-4EB1-87FE-0B9407FE6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E7A16F-30C6-4CDD-A0B4-583C9A803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98BF5-B70B-482E-9D5D-44EF95C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1528-DEBD-4F4F-972B-8109C1B9AD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19DB5-8E38-4CD6-8182-31C59AAA7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3D2E1-4C76-46A1-B1C7-7716227A2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6ADA-E4BA-464F-98CC-023B9010ED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992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2BCAC-90CE-4354-91EE-16CDBBC72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B1FB-78AE-4E62-AA2B-27F349051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044EE4-7D69-4A34-8058-BB52659F0B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DA93A-A647-4713-A72D-B41408CF3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1528-DEBD-4F4F-972B-8109C1B9AD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F7B8D4-168B-4939-9B38-9A20E11C5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004DE-3E27-436D-A12F-02DDCE2D8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6ADA-E4BA-464F-98CC-023B9010ED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2137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09937-DC4C-4239-BB6F-B2B94155BD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9F77EB-9408-48DF-B7E8-8E1C3F82B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95962C-E920-4970-BAAE-53CFA1982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322F08-384A-42CB-8479-973B078E10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2BFB4D-005B-4717-93F0-7CCE9E717D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7EC575-3854-4D97-AC24-67E01CE0E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1528-DEBD-4F4F-972B-8109C1B9AD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30DD04-7EF0-433A-8283-241EE443A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FB8777-D2DA-45DA-A50F-64D5522E7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6ADA-E4BA-464F-98CC-023B9010ED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357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B6756-18E2-4E9E-BE1E-3082D69A7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06CBA5-BC23-4EAB-BB3C-8253B6E29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1528-DEBD-4F4F-972B-8109C1B9AD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759156-0030-4FD2-9F6D-60FD353B7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EE0E54-7A39-4426-B112-F733EC65E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6ADA-E4BA-464F-98CC-023B9010ED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098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A45B0E-CCBD-4C1F-867B-829F547AF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1528-DEBD-4F4F-972B-8109C1B9AD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CDC634-0792-4530-A347-AC409D166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EA125-2041-4A1C-864A-62364BBC5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6ADA-E4BA-464F-98CC-023B9010ED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16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E4F45-82D0-4D95-A973-2870A21D25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12B91-2284-4000-8BC8-E84E0E2B0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3838A-A6CD-4BDF-905B-63E365115E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A0670-C441-4E23-9E94-F6823083F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1528-DEBD-4F4F-972B-8109C1B9AD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AA3C6C-2DA6-4D63-BA9D-80440739C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AC3F64-F559-4744-A547-DFF94FCAF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6ADA-E4BA-464F-98CC-023B9010ED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007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AF284-0436-4503-BE2A-253A2C229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F0AA96-A879-4F3D-90E8-4DFBFF2019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B21BA-2A18-41D2-99AB-11B6B885C2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5FEBB-0E6F-49A9-8A1A-45B47CB48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1528-DEBD-4F4F-972B-8109C1B9AD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F64D2-EA23-47CB-A6C9-554A46C53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4EFCBC-2ED6-4CFC-BF07-DBC137B6E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6ADA-E4BA-464F-98CC-023B9010ED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082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3CB2D-8EA9-4C6D-9FEE-96B301F4C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9F181-8017-41E4-AC0A-0D09F1625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32AE1-CF4A-43D7-8D4D-399881191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1528-DEBD-4F4F-972B-8109C1B9AD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91D65-EC5B-4FE9-8DE0-091A9218C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C64E8-6A7D-4BCD-9F95-C4FAAFDB5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6ADA-E4BA-464F-98CC-023B9010ED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0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F6B7E1-DB04-417D-AE72-9393050F29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448FD6-35A1-40AA-B904-8AAA56D2E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0DEBF-BF6F-4459-94BC-6C71BEED4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1528-DEBD-4F4F-972B-8109C1B9AD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AE4E9-4AB3-4970-9E74-2284BC08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B9964D-82E1-4848-B478-A15D5955A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76ADA-E4BA-464F-98CC-023B9010ED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586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6A1160-3AD4-4E23-A0FC-849836737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420B93-1884-48FC-A837-CC2F121F5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A8AFF5-9A42-44EF-9782-1E0C87C703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51528-DEBD-4F4F-972B-8109C1B9ADB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92BBC-8834-4964-BD23-237813D15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6092A-BB0F-46EA-AB6B-2807D4A7D4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76ADA-E4BA-464F-98CC-023B9010ED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276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C53DE90-FC03-4E7D-AAD5-41A8F75A8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140" y="196183"/>
            <a:ext cx="10450266" cy="646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97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C8E762-F81E-41E9-9E7A-E6BD0B585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56" y="159333"/>
            <a:ext cx="10393205" cy="653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904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D2C9F9F-C2F3-4E79-9944-A947F341C284}"/>
              </a:ext>
            </a:extLst>
          </p:cNvPr>
          <p:cNvSpPr txBox="1"/>
          <p:nvPr/>
        </p:nvSpPr>
        <p:spPr>
          <a:xfrm>
            <a:off x="2395392" y="2103682"/>
            <a:ext cx="77359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750685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F76E45-6CA6-4388-AD96-A25F5D21C9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73" t="30102" r="23479" b="54769"/>
          <a:stretch/>
        </p:blipFill>
        <p:spPr>
          <a:xfrm>
            <a:off x="315085" y="1985872"/>
            <a:ext cx="11561830" cy="2445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3966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F76E45-6CA6-4388-AD96-A25F5D21C9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73" t="45025" r="23479" b="40155"/>
          <a:stretch/>
        </p:blipFill>
        <p:spPr>
          <a:xfrm>
            <a:off x="247767" y="2019534"/>
            <a:ext cx="11790898" cy="249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803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F76E45-6CA6-4388-AD96-A25F5D21C9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73" t="59741" r="23479" b="25284"/>
          <a:stretch/>
        </p:blipFill>
        <p:spPr>
          <a:xfrm>
            <a:off x="155609" y="2107887"/>
            <a:ext cx="11880781" cy="2642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32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F76E45-6CA6-4388-AD96-A25F5D21C9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73" t="74302" r="23479" b="10184"/>
          <a:stretch/>
        </p:blipFill>
        <p:spPr>
          <a:xfrm>
            <a:off x="208121" y="2138742"/>
            <a:ext cx="11775757" cy="258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98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ED5B84-B740-4F54-8580-DFB45BF5D2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45" t="29856" r="16935" b="54629"/>
          <a:stretch/>
        </p:blipFill>
        <p:spPr>
          <a:xfrm>
            <a:off x="236547" y="1621453"/>
            <a:ext cx="11718906" cy="287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150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ED5B84-B740-4F54-8580-DFB45BF5D2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45" t="44864" r="16935" b="40165"/>
          <a:stretch/>
        </p:blipFill>
        <p:spPr>
          <a:xfrm>
            <a:off x="236547" y="1789531"/>
            <a:ext cx="11718906" cy="3001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94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ED5B84-B740-4F54-8580-DFB45BF5D2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45" t="59468" r="16935" b="25472"/>
          <a:stretch/>
        </p:blipFill>
        <p:spPr>
          <a:xfrm>
            <a:off x="110793" y="2001302"/>
            <a:ext cx="11970413" cy="285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7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ED5B84-B740-4F54-8580-DFB45BF5D2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45" t="74326" r="16935" b="10185"/>
          <a:stretch/>
        </p:blipFill>
        <p:spPr>
          <a:xfrm>
            <a:off x="107989" y="2199048"/>
            <a:ext cx="11976022" cy="274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19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2021-09-16T04:22:58Z</dcterms:created>
  <dcterms:modified xsi:type="dcterms:W3CDTF">2022-01-31T11:14:35Z</dcterms:modified>
</cp:coreProperties>
</file>