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6" r:id="rId4"/>
    <p:sldId id="259" r:id="rId5"/>
    <p:sldId id="266" r:id="rId6"/>
    <p:sldId id="265" r:id="rId7"/>
    <p:sldId id="267" r:id="rId8"/>
    <p:sldId id="268" r:id="rId9"/>
    <p:sldId id="270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75773F-2C4E-457A-B126-76B7A7A96BC4}" v="56" dt="2023-11-29T06:13:46.8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675773F-2C4E-457A-B126-76B7A7A96BC4}"/>
    <pc:docChg chg="undo custSel addSld delSld modSld">
      <pc:chgData name="Stewart Gale" userId="3647ddd2-6040-41ae-a96d-232c23482af8" providerId="ADAL" clId="{5675773F-2C4E-457A-B126-76B7A7A96BC4}" dt="2023-11-29T06:13:50.575" v="86" actId="14100"/>
      <pc:docMkLst>
        <pc:docMk/>
      </pc:docMkLst>
      <pc:sldChg chg="modSp">
        <pc:chgData name="Stewart Gale" userId="3647ddd2-6040-41ae-a96d-232c23482af8" providerId="ADAL" clId="{5675773F-2C4E-457A-B126-76B7A7A96BC4}" dt="2023-11-29T04:37:49.842" v="29" actId="20577"/>
        <pc:sldMkLst>
          <pc:docMk/>
          <pc:sldMk cId="2675722389" sldId="256"/>
        </pc:sldMkLst>
        <pc:spChg chg="mod">
          <ac:chgData name="Stewart Gale" userId="3647ddd2-6040-41ae-a96d-232c23482af8" providerId="ADAL" clId="{5675773F-2C4E-457A-B126-76B7A7A96BC4}" dt="2023-11-29T04:37:33.904" v="9" actId="20577"/>
          <ac:spMkLst>
            <pc:docMk/>
            <pc:sldMk cId="2675722389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5675773F-2C4E-457A-B126-76B7A7A96BC4}" dt="2023-11-29T04:37:44.855" v="19" actId="20577"/>
          <ac:spMkLst>
            <pc:docMk/>
            <pc:sldMk cId="2675722389" sldId="256"/>
            <ac:spMk id="11" creationId="{00000000-0000-0000-0000-000000000000}"/>
          </ac:spMkLst>
        </pc:spChg>
        <pc:spChg chg="mod">
          <ac:chgData name="Stewart Gale" userId="3647ddd2-6040-41ae-a96d-232c23482af8" providerId="ADAL" clId="{5675773F-2C4E-457A-B126-76B7A7A96BC4}" dt="2023-11-29T04:37:49.842" v="29" actId="20577"/>
          <ac:spMkLst>
            <pc:docMk/>
            <pc:sldMk cId="2675722389" sldId="256"/>
            <ac:spMk id="13" creationId="{00000000-0000-0000-0000-000000000000}"/>
          </ac:spMkLst>
        </pc:spChg>
      </pc:sldChg>
      <pc:sldChg chg="modSp">
        <pc:chgData name="Stewart Gale" userId="3647ddd2-6040-41ae-a96d-232c23482af8" providerId="ADAL" clId="{5675773F-2C4E-457A-B126-76B7A7A96BC4}" dt="2023-11-28T05:37:22.909" v="4" actId="20577"/>
        <pc:sldMkLst>
          <pc:docMk/>
          <pc:sldMk cId="2131944765" sldId="268"/>
        </pc:sldMkLst>
        <pc:spChg chg="mod">
          <ac:chgData name="Stewart Gale" userId="3647ddd2-6040-41ae-a96d-232c23482af8" providerId="ADAL" clId="{5675773F-2C4E-457A-B126-76B7A7A96BC4}" dt="2023-11-28T05:37:22.909" v="4" actId="20577"/>
          <ac:spMkLst>
            <pc:docMk/>
            <pc:sldMk cId="2131944765" sldId="268"/>
            <ac:spMk id="21" creationId="{00000000-0000-0000-0000-000000000000}"/>
          </ac:spMkLst>
        </pc:spChg>
      </pc:sldChg>
      <pc:sldChg chg="add del">
        <pc:chgData name="Stewart Gale" userId="3647ddd2-6040-41ae-a96d-232c23482af8" providerId="ADAL" clId="{5675773F-2C4E-457A-B126-76B7A7A96BC4}" dt="2022-09-11T16:36:44.759" v="2"/>
        <pc:sldMkLst>
          <pc:docMk/>
          <pc:sldMk cId="2810561221" sldId="269"/>
        </pc:sldMkLst>
      </pc:sldChg>
      <pc:sldChg chg="addSp delSp modSp add del mod">
        <pc:chgData name="Stewart Gale" userId="3647ddd2-6040-41ae-a96d-232c23482af8" providerId="ADAL" clId="{5675773F-2C4E-457A-B126-76B7A7A96BC4}" dt="2023-11-29T06:13:50.575" v="86" actId="14100"/>
        <pc:sldMkLst>
          <pc:docMk/>
          <pc:sldMk cId="4071950100" sldId="270"/>
        </pc:sldMkLst>
        <pc:spChg chg="add del mod">
          <ac:chgData name="Stewart Gale" userId="3647ddd2-6040-41ae-a96d-232c23482af8" providerId="ADAL" clId="{5675773F-2C4E-457A-B126-76B7A7A96BC4}" dt="2023-11-29T04:38:18.038" v="33"/>
          <ac:spMkLst>
            <pc:docMk/>
            <pc:sldMk cId="4071950100" sldId="270"/>
            <ac:spMk id="2" creationId="{87426A58-9AD2-B01D-C566-5EDD0A26804F}"/>
          </ac:spMkLst>
        </pc:spChg>
        <pc:spChg chg="add del mod">
          <ac:chgData name="Stewart Gale" userId="3647ddd2-6040-41ae-a96d-232c23482af8" providerId="ADAL" clId="{5675773F-2C4E-457A-B126-76B7A7A96BC4}" dt="2023-11-29T04:38:18.038" v="33"/>
          <ac:spMkLst>
            <pc:docMk/>
            <pc:sldMk cId="4071950100" sldId="270"/>
            <ac:spMk id="3" creationId="{467E263F-9660-1C4E-D1F0-5CAE6396FCB0}"/>
          </ac:spMkLst>
        </pc:spChg>
        <pc:spChg chg="add del mod">
          <ac:chgData name="Stewart Gale" userId="3647ddd2-6040-41ae-a96d-232c23482af8" providerId="ADAL" clId="{5675773F-2C4E-457A-B126-76B7A7A96BC4}" dt="2023-11-29T04:38:18.038" v="33"/>
          <ac:spMkLst>
            <pc:docMk/>
            <pc:sldMk cId="4071950100" sldId="270"/>
            <ac:spMk id="4" creationId="{F4D269D4-9544-1225-ADD8-0B058A29B9E7}"/>
          </ac:spMkLst>
        </pc:spChg>
        <pc:spChg chg="add mod">
          <ac:chgData name="Stewart Gale" userId="3647ddd2-6040-41ae-a96d-232c23482af8" providerId="ADAL" clId="{5675773F-2C4E-457A-B126-76B7A7A96BC4}" dt="2023-11-29T04:38:51.494" v="42" actId="1076"/>
          <ac:spMkLst>
            <pc:docMk/>
            <pc:sldMk cId="4071950100" sldId="270"/>
            <ac:spMk id="5" creationId="{551A59B4-8EE8-39E1-5DEB-A34B9DFC48F7}"/>
          </ac:spMkLst>
        </pc:spChg>
        <pc:spChg chg="add mod">
          <ac:chgData name="Stewart Gale" userId="3647ddd2-6040-41ae-a96d-232c23482af8" providerId="ADAL" clId="{5675773F-2C4E-457A-B126-76B7A7A96BC4}" dt="2023-11-29T06:13:29.058" v="73" actId="14100"/>
          <ac:spMkLst>
            <pc:docMk/>
            <pc:sldMk cId="4071950100" sldId="270"/>
            <ac:spMk id="6" creationId="{90F1ED31-EBF4-4747-2D55-D8B327467816}"/>
          </ac:spMkLst>
        </pc:spChg>
        <pc:spChg chg="add mod">
          <ac:chgData name="Stewart Gale" userId="3647ddd2-6040-41ae-a96d-232c23482af8" providerId="ADAL" clId="{5675773F-2C4E-457A-B126-76B7A7A96BC4}" dt="2023-11-29T04:38:51.494" v="42" actId="1076"/>
          <ac:spMkLst>
            <pc:docMk/>
            <pc:sldMk cId="4071950100" sldId="270"/>
            <ac:spMk id="7" creationId="{EB3BB422-8417-D326-90AE-A6F80AE2D830}"/>
          </ac:spMkLst>
        </pc:spChg>
        <pc:spChg chg="mod">
          <ac:chgData name="Stewart Gale" userId="3647ddd2-6040-41ae-a96d-232c23482af8" providerId="ADAL" clId="{5675773F-2C4E-457A-B126-76B7A7A96BC4}" dt="2023-11-29T06:13:23.335" v="72" actId="1076"/>
          <ac:spMkLst>
            <pc:docMk/>
            <pc:sldMk cId="4071950100" sldId="270"/>
            <ac:spMk id="9" creationId="{00000000-0000-0000-0000-000000000000}"/>
          </ac:spMkLst>
        </pc:spChg>
        <pc:spChg chg="mod">
          <ac:chgData name="Stewart Gale" userId="3647ddd2-6040-41ae-a96d-232c23482af8" providerId="ADAL" clId="{5675773F-2C4E-457A-B126-76B7A7A96BC4}" dt="2023-11-29T06:13:33.223" v="76" actId="20577"/>
          <ac:spMkLst>
            <pc:docMk/>
            <pc:sldMk cId="4071950100" sldId="270"/>
            <ac:spMk id="11" creationId="{00000000-0000-0000-0000-000000000000}"/>
          </ac:spMkLst>
        </pc:spChg>
        <pc:spChg chg="mod">
          <ac:chgData name="Stewart Gale" userId="3647ddd2-6040-41ae-a96d-232c23482af8" providerId="ADAL" clId="{5675773F-2C4E-457A-B126-76B7A7A96BC4}" dt="2023-11-29T06:13:50.575" v="86" actId="14100"/>
          <ac:spMkLst>
            <pc:docMk/>
            <pc:sldMk cId="4071950100" sldId="270"/>
            <ac:spMk id="13" creationId="{00000000-0000-0000-0000-000000000000}"/>
          </ac:spMkLst>
        </pc:spChg>
      </pc:sldChg>
      <pc:sldChg chg="addSp delSp modSp new del mod">
        <pc:chgData name="Stewart Gale" userId="3647ddd2-6040-41ae-a96d-232c23482af8" providerId="ADAL" clId="{5675773F-2C4E-457A-B126-76B7A7A96BC4}" dt="2023-11-29T06:12:28.720" v="64" actId="47"/>
        <pc:sldMkLst>
          <pc:docMk/>
          <pc:sldMk cId="2350039167" sldId="271"/>
        </pc:sldMkLst>
        <pc:spChg chg="del">
          <ac:chgData name="Stewart Gale" userId="3647ddd2-6040-41ae-a96d-232c23482af8" providerId="ADAL" clId="{5675773F-2C4E-457A-B126-76B7A7A96BC4}" dt="2023-11-29T04:40:41.503" v="48" actId="478"/>
          <ac:spMkLst>
            <pc:docMk/>
            <pc:sldMk cId="2350039167" sldId="271"/>
            <ac:spMk id="2" creationId="{DC210B72-CE78-1235-16A7-24BD458D84E9}"/>
          </ac:spMkLst>
        </pc:spChg>
        <pc:spChg chg="del">
          <ac:chgData name="Stewart Gale" userId="3647ddd2-6040-41ae-a96d-232c23482af8" providerId="ADAL" clId="{5675773F-2C4E-457A-B126-76B7A7A96BC4}" dt="2023-11-29T04:40:41.503" v="48" actId="478"/>
          <ac:spMkLst>
            <pc:docMk/>
            <pc:sldMk cId="2350039167" sldId="271"/>
            <ac:spMk id="3" creationId="{550F6F7C-FBA6-2B50-2FD5-292675C475CA}"/>
          </ac:spMkLst>
        </pc:spChg>
        <pc:spChg chg="add mod">
          <ac:chgData name="Stewart Gale" userId="3647ddd2-6040-41ae-a96d-232c23482af8" providerId="ADAL" clId="{5675773F-2C4E-457A-B126-76B7A7A96BC4}" dt="2023-11-29T06:12:26.108" v="63" actId="1076"/>
          <ac:spMkLst>
            <pc:docMk/>
            <pc:sldMk cId="2350039167" sldId="271"/>
            <ac:spMk id="6" creationId="{3960E610-FA15-1868-D7CD-5B52BFB73595}"/>
          </ac:spMkLst>
        </pc:spChg>
        <pc:picChg chg="add">
          <ac:chgData name="Stewart Gale" userId="3647ddd2-6040-41ae-a96d-232c23482af8" providerId="ADAL" clId="{5675773F-2C4E-457A-B126-76B7A7A96BC4}" dt="2023-11-29T04:40:42.790" v="49"/>
          <ac:picMkLst>
            <pc:docMk/>
            <pc:sldMk cId="2350039167" sldId="271"/>
            <ac:picMk id="4" creationId="{223FE387-EF3A-DBBB-B623-44B7EE5372F2}"/>
          </ac:picMkLst>
        </pc:picChg>
        <pc:picChg chg="add del mod modCrop">
          <ac:chgData name="Stewart Gale" userId="3647ddd2-6040-41ae-a96d-232c23482af8" providerId="ADAL" clId="{5675773F-2C4E-457A-B126-76B7A7A96BC4}" dt="2023-11-29T04:41:09.075" v="58" actId="21"/>
          <ac:picMkLst>
            <pc:docMk/>
            <pc:sldMk cId="2350039167" sldId="271"/>
            <ac:picMk id="5" creationId="{552A50D9-CFDB-A0E9-1569-A5CF996D43A3}"/>
          </ac:picMkLst>
        </pc:picChg>
        <pc:picChg chg="add mod">
          <ac:chgData name="Stewart Gale" userId="3647ddd2-6040-41ae-a96d-232c23482af8" providerId="ADAL" clId="{5675773F-2C4E-457A-B126-76B7A7A96BC4}" dt="2023-11-29T04:41:13.445" v="60" actId="1076"/>
          <ac:picMkLst>
            <pc:docMk/>
            <pc:sldMk cId="2350039167" sldId="271"/>
            <ac:picMk id="7" creationId="{410127F8-6252-A375-2371-2900CAF0E6A9}"/>
          </ac:picMkLst>
        </pc:picChg>
        <pc:picChg chg="add del">
          <ac:chgData name="Stewart Gale" userId="3647ddd2-6040-41ae-a96d-232c23482af8" providerId="ADAL" clId="{5675773F-2C4E-457A-B126-76B7A7A96BC4}" dt="2023-11-29T04:41:19.165" v="62" actId="21"/>
          <ac:picMkLst>
            <pc:docMk/>
            <pc:sldMk cId="2350039167" sldId="271"/>
            <ac:picMk id="8" creationId="{625A880E-4154-F152-CBE9-A1FBBF6ED24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41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415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248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98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94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481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89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95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761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091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419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A978A-7FF3-468C-B594-64267F2C0D65}" type="datetimeFigureOut">
              <a:rPr lang="en-GB" smtClean="0"/>
              <a:t>29/11/2023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51667-438E-4BDA-95D9-BF9D11BFB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301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0.png"/><Relationship Id="rId7" Type="http://schemas.openxmlformats.org/officeDocument/2006/relationships/image" Target="../media/image62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72968" y="764360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1) </a:t>
                </a:r>
                <a:r>
                  <a:rPr lang="en-GB" sz="4000" dirty="0"/>
                  <a:t>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8" y="764360"/>
                <a:ext cx="3340238" cy="707886"/>
              </a:xfrm>
              <a:prstGeom prst="rect">
                <a:avLst/>
              </a:prstGeom>
              <a:blipFill>
                <a:blip r:embed="rId2"/>
                <a:stretch>
                  <a:fillRect l="-6569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2969" y="4239603"/>
                <a:ext cx="36959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5) </a:t>
                </a:r>
                <a:r>
                  <a:rPr lang="en-GB" sz="4000" dirty="0"/>
                  <a:t>6.76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9" y="4239603"/>
                <a:ext cx="3695900" cy="707886"/>
              </a:xfrm>
              <a:prstGeom prst="rect">
                <a:avLst/>
              </a:prstGeom>
              <a:blipFill>
                <a:blip r:embed="rId3"/>
                <a:stretch>
                  <a:fillRect l="-5941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3854" y="2482495"/>
                <a:ext cx="41527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3) </a:t>
                </a:r>
                <a:r>
                  <a:rPr lang="en-GB" sz="4000" dirty="0"/>
                  <a:t>3.2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54" y="2482495"/>
                <a:ext cx="4152729" cy="707886"/>
              </a:xfrm>
              <a:prstGeom prst="rect">
                <a:avLst/>
              </a:prstGeom>
              <a:blipFill>
                <a:blip r:embed="rId4"/>
                <a:stretch>
                  <a:fillRect l="-5286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2968" y="5072747"/>
                <a:ext cx="397452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6) </a:t>
                </a:r>
                <a:r>
                  <a:rPr lang="en-GB" sz="4000" dirty="0"/>
                  <a:t>5.07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8" y="5072747"/>
                <a:ext cx="3974527" cy="707886"/>
              </a:xfrm>
              <a:prstGeom prst="rect">
                <a:avLst/>
              </a:prstGeom>
              <a:blipFill>
                <a:blip r:embed="rId5"/>
                <a:stretch>
                  <a:fillRect l="-552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83855" y="1619203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2) </a:t>
                </a:r>
                <a:r>
                  <a:rPr lang="en-GB" sz="4000" dirty="0"/>
                  <a:t>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55" y="1619203"/>
                <a:ext cx="3340238" cy="714876"/>
              </a:xfrm>
              <a:prstGeom prst="rect">
                <a:avLst/>
              </a:prstGeom>
              <a:blipFill>
                <a:blip r:embed="rId6"/>
                <a:stretch>
                  <a:fillRect l="-6569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72968" y="5956335"/>
                <a:ext cx="417939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7) </a:t>
                </a:r>
                <a:r>
                  <a:rPr lang="en-GB" sz="4000" dirty="0"/>
                  <a:t>7.341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8" y="5956335"/>
                <a:ext cx="4179399" cy="707886"/>
              </a:xfrm>
              <a:prstGeom prst="rect">
                <a:avLst/>
              </a:prstGeom>
              <a:blipFill>
                <a:blip r:embed="rId7"/>
                <a:stretch>
                  <a:fillRect l="-5255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3855" y="3319373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4) </a:t>
                </a:r>
                <a:r>
                  <a:rPr lang="en-GB" sz="4000" dirty="0"/>
                  <a:t>2.1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55" y="3319373"/>
                <a:ext cx="3340238" cy="707886"/>
              </a:xfrm>
              <a:prstGeom prst="rect">
                <a:avLst/>
              </a:prstGeom>
              <a:blipFill>
                <a:blip r:embed="rId8"/>
                <a:stretch>
                  <a:fillRect l="-656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54667" y="698183"/>
                <a:ext cx="354518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8) </a:t>
                </a:r>
                <a:r>
                  <a:rPr lang="en-GB" sz="4000" dirty="0"/>
                  <a:t>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667" y="698183"/>
                <a:ext cx="3545188" cy="714876"/>
              </a:xfrm>
              <a:prstGeom prst="rect">
                <a:avLst/>
              </a:prstGeom>
              <a:blipFill>
                <a:blip r:embed="rId9"/>
                <a:stretch>
                  <a:fillRect l="-6014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98852" y="4228707"/>
                <a:ext cx="43227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12) </a:t>
                </a:r>
                <a:r>
                  <a:rPr lang="en-GB" sz="4000" dirty="0"/>
                  <a:t>6.76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852" y="4228707"/>
                <a:ext cx="4322768" cy="707886"/>
              </a:xfrm>
              <a:prstGeom prst="rect">
                <a:avLst/>
              </a:prstGeom>
              <a:blipFill>
                <a:blip r:embed="rId10"/>
                <a:stretch>
                  <a:fillRect l="-493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516272" y="2440850"/>
                <a:ext cx="440753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10) </a:t>
                </a:r>
                <a:r>
                  <a:rPr lang="en-GB" sz="4000" dirty="0"/>
                  <a:t>3.2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72" y="2440850"/>
                <a:ext cx="4407532" cy="707886"/>
              </a:xfrm>
              <a:prstGeom prst="rect">
                <a:avLst/>
              </a:prstGeom>
              <a:blipFill>
                <a:blip r:embed="rId11"/>
                <a:stretch>
                  <a:fillRect l="-4979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98853" y="5125340"/>
                <a:ext cx="44358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13) </a:t>
                </a:r>
                <a:r>
                  <a:rPr lang="en-GB" sz="4000" dirty="0"/>
                  <a:t>5.07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853" y="5125340"/>
                <a:ext cx="4435838" cy="707886"/>
              </a:xfrm>
              <a:prstGeom prst="rect">
                <a:avLst/>
              </a:prstGeom>
              <a:blipFill>
                <a:blip r:embed="rId12"/>
                <a:stretch>
                  <a:fillRect l="-4808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54667" y="1573223"/>
                <a:ext cx="35451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9) </a:t>
                </a:r>
                <a:r>
                  <a:rPr lang="en-GB" sz="4000" dirty="0"/>
                  <a:t>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667" y="1573223"/>
                <a:ext cx="3545188" cy="707886"/>
              </a:xfrm>
              <a:prstGeom prst="rect">
                <a:avLst/>
              </a:prstGeom>
              <a:blipFill>
                <a:blip r:embed="rId13"/>
                <a:stretch>
                  <a:fillRect l="-6014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536952" y="6033591"/>
                <a:ext cx="48098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14) </a:t>
                </a:r>
                <a:r>
                  <a:rPr lang="en-GB" sz="4000" dirty="0"/>
                  <a:t>7.341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952" y="6033591"/>
                <a:ext cx="4809842" cy="707886"/>
              </a:xfrm>
              <a:prstGeom prst="rect">
                <a:avLst/>
              </a:prstGeom>
              <a:blipFill>
                <a:blip r:embed="rId14"/>
                <a:stretch>
                  <a:fillRect l="-4436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498852" y="3308477"/>
                <a:ext cx="432913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11) </a:t>
                </a:r>
                <a:r>
                  <a:rPr lang="en-GB" sz="4000" dirty="0"/>
                  <a:t>2.1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852" y="3308477"/>
                <a:ext cx="4329134" cy="707886"/>
              </a:xfrm>
              <a:prstGeom prst="rect">
                <a:avLst/>
              </a:prstGeom>
              <a:blipFill>
                <a:blip r:embed="rId15"/>
                <a:stretch>
                  <a:fillRect l="-4930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750627" y="0"/>
            <a:ext cx="558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Convert to original numbers.</a:t>
            </a:r>
          </a:p>
        </p:txBody>
      </p:sp>
    </p:spTree>
    <p:extLst>
      <p:ext uri="{BB962C8B-B14F-4D97-AF65-F5344CB8AC3E}">
        <p14:creationId xmlns:p14="http://schemas.microsoft.com/office/powerpoint/2010/main" val="1644233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5699" y="747169"/>
            <a:ext cx="3340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1) </a:t>
            </a:r>
            <a:r>
              <a:rPr lang="en-GB" sz="4000" dirty="0"/>
              <a:t>0.0005 =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5700" y="4222412"/>
            <a:ext cx="3695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5) </a:t>
            </a:r>
            <a:r>
              <a:rPr lang="en-GB" sz="4000" dirty="0"/>
              <a:t>0.000405 =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6585" y="2465304"/>
            <a:ext cx="4152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3) </a:t>
            </a:r>
            <a:r>
              <a:rPr lang="en-GB" sz="4000" dirty="0"/>
              <a:t>0.000056 =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699" y="5055556"/>
            <a:ext cx="3974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6) </a:t>
            </a:r>
            <a:r>
              <a:rPr lang="en-GB" sz="4000" dirty="0"/>
              <a:t>0.0004923 =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6586" y="1602012"/>
            <a:ext cx="3340238" cy="71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2) </a:t>
            </a:r>
            <a:r>
              <a:rPr lang="en-GB" sz="4000" dirty="0"/>
              <a:t>0.000007 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699" y="5939144"/>
            <a:ext cx="417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7) </a:t>
            </a:r>
            <a:r>
              <a:rPr lang="en-GB" sz="4000" dirty="0"/>
              <a:t>0.0774 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6586" y="3302182"/>
            <a:ext cx="3340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4) </a:t>
            </a:r>
            <a:r>
              <a:rPr lang="en-GB" sz="4000" dirty="0"/>
              <a:t>0.0000323 =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55242" y="724854"/>
            <a:ext cx="3006773" cy="71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8) </a:t>
            </a:r>
            <a:r>
              <a:rPr lang="en-GB" sz="4000" dirty="0"/>
              <a:t>400 =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99426" y="4255378"/>
            <a:ext cx="3666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12) </a:t>
            </a:r>
            <a:r>
              <a:rPr lang="en-GB" sz="4000" dirty="0"/>
              <a:t>67600000 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6847" y="2467521"/>
            <a:ext cx="3738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10) </a:t>
            </a:r>
            <a:r>
              <a:rPr lang="en-GB" sz="4000" dirty="0"/>
              <a:t>32000 =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9427" y="5152011"/>
            <a:ext cx="3762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13) </a:t>
            </a:r>
            <a:r>
              <a:rPr lang="en-GB" sz="4000" dirty="0"/>
              <a:t>507200 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55242" y="1599894"/>
            <a:ext cx="3006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9) </a:t>
            </a:r>
            <a:r>
              <a:rPr lang="en-GB" sz="4000" dirty="0"/>
              <a:t>7000 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16847" y="6019638"/>
            <a:ext cx="4079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14) </a:t>
            </a:r>
            <a:r>
              <a:rPr lang="en-GB" sz="4000" dirty="0"/>
              <a:t>1230000 =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99427" y="3335148"/>
            <a:ext cx="3671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11) </a:t>
            </a:r>
            <a:r>
              <a:rPr lang="en-GB" sz="4000" dirty="0"/>
              <a:t>21600000 =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0627" y="0"/>
            <a:ext cx="558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3333FF"/>
                </a:solidFill>
              </a:rPr>
              <a:t>Convert to standard form.</a:t>
            </a:r>
          </a:p>
        </p:txBody>
      </p:sp>
    </p:spTree>
    <p:extLst>
      <p:ext uri="{BB962C8B-B14F-4D97-AF65-F5344CB8AC3E}">
        <p14:creationId xmlns:p14="http://schemas.microsoft.com/office/powerpoint/2010/main" val="2594566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50627" y="702946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1) </a:t>
                </a:r>
                <a:r>
                  <a:rPr lang="en-GB" sz="4000" dirty="0"/>
                  <a:t>80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627" y="702946"/>
                <a:ext cx="3340238" cy="707886"/>
              </a:xfrm>
              <a:prstGeom prst="rect">
                <a:avLst/>
              </a:prstGeom>
              <a:blipFill>
                <a:blip r:embed="rId2"/>
                <a:stretch>
                  <a:fillRect l="-638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50628" y="4178189"/>
                <a:ext cx="36959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5) </a:t>
                </a:r>
                <a:r>
                  <a:rPr lang="en-GB" sz="4000" dirty="0"/>
                  <a:t>0.7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628" y="4178189"/>
                <a:ext cx="3695900" cy="707886"/>
              </a:xfrm>
              <a:prstGeom prst="rect">
                <a:avLst/>
              </a:prstGeom>
              <a:blipFill>
                <a:blip r:embed="rId3"/>
                <a:stretch>
                  <a:fillRect l="-5776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1513" y="2421081"/>
                <a:ext cx="41527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3) </a:t>
                </a:r>
                <a:r>
                  <a:rPr lang="en-GB" sz="4000" dirty="0"/>
                  <a:t>6354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13" y="2421081"/>
                <a:ext cx="4152729" cy="707886"/>
              </a:xfrm>
              <a:prstGeom prst="rect">
                <a:avLst/>
              </a:prstGeom>
              <a:blipFill>
                <a:blip r:embed="rId4"/>
                <a:stretch>
                  <a:fillRect l="-5286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750627" y="5011333"/>
                <a:ext cx="3974527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6) </a:t>
                </a:r>
                <a:r>
                  <a:rPr lang="en-GB" sz="4000" dirty="0"/>
                  <a:t>0.32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627" y="5011333"/>
                <a:ext cx="3974527" cy="714876"/>
              </a:xfrm>
              <a:prstGeom prst="rect">
                <a:avLst/>
              </a:prstGeom>
              <a:blipFill>
                <a:blip r:embed="rId5"/>
                <a:stretch>
                  <a:fillRect l="-5368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61514" y="1557789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2) </a:t>
                </a:r>
                <a:r>
                  <a:rPr lang="en-GB" sz="4000" dirty="0"/>
                  <a:t>220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14" y="1557789"/>
                <a:ext cx="3340238" cy="707886"/>
              </a:xfrm>
              <a:prstGeom prst="rect">
                <a:avLst/>
              </a:prstGeom>
              <a:blipFill>
                <a:blip r:embed="rId6"/>
                <a:stretch>
                  <a:fillRect l="-656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750627" y="5894921"/>
                <a:ext cx="417939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7) </a:t>
                </a:r>
                <a:r>
                  <a:rPr lang="en-GB" sz="4000" dirty="0"/>
                  <a:t>0.004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627" y="5894921"/>
                <a:ext cx="4179399" cy="707886"/>
              </a:xfrm>
              <a:prstGeom prst="rect">
                <a:avLst/>
              </a:prstGeom>
              <a:blipFill>
                <a:blip r:embed="rId7"/>
                <a:stretch>
                  <a:fillRect l="-5102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61514" y="3257959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4) </a:t>
                </a:r>
                <a:r>
                  <a:rPr lang="en-GB" sz="4000" dirty="0"/>
                  <a:t>803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14" y="3257959"/>
                <a:ext cx="3340238" cy="707886"/>
              </a:xfrm>
              <a:prstGeom prst="rect">
                <a:avLst/>
              </a:prstGeom>
              <a:blipFill>
                <a:blip r:embed="rId8"/>
                <a:stretch>
                  <a:fillRect l="-6569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60827" y="702946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8) </a:t>
                </a:r>
                <a:r>
                  <a:rPr lang="en-GB" sz="4000" dirty="0"/>
                  <a:t>50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827" y="702946"/>
                <a:ext cx="3340238" cy="707886"/>
              </a:xfrm>
              <a:prstGeom prst="rect">
                <a:avLst/>
              </a:prstGeom>
              <a:blipFill>
                <a:blip r:embed="rId9"/>
                <a:stretch>
                  <a:fillRect l="-656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160828" y="4178189"/>
                <a:ext cx="417939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12) </a:t>
                </a:r>
                <a:r>
                  <a:rPr lang="en-GB" sz="4000" dirty="0"/>
                  <a:t>0.03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828" y="4178189"/>
                <a:ext cx="4179398" cy="707886"/>
              </a:xfrm>
              <a:prstGeom prst="rect">
                <a:avLst/>
              </a:prstGeom>
              <a:blipFill>
                <a:blip r:embed="rId10"/>
                <a:stretch>
                  <a:fillRect l="-5255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171713" y="2421081"/>
                <a:ext cx="41527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10) </a:t>
                </a:r>
                <a:r>
                  <a:rPr lang="en-GB" sz="4000" dirty="0"/>
                  <a:t>840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713" y="2421081"/>
                <a:ext cx="4152729" cy="707886"/>
              </a:xfrm>
              <a:prstGeom prst="rect">
                <a:avLst/>
              </a:prstGeom>
              <a:blipFill>
                <a:blip r:embed="rId11"/>
                <a:stretch>
                  <a:fillRect l="-5132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160827" y="5011333"/>
                <a:ext cx="4666802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13) </a:t>
                </a:r>
                <a:r>
                  <a:rPr lang="en-GB" sz="4000" dirty="0"/>
                  <a:t>0.004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827" y="5011333"/>
                <a:ext cx="4666802" cy="714876"/>
              </a:xfrm>
              <a:prstGeom prst="rect">
                <a:avLst/>
              </a:prstGeom>
              <a:blipFill>
                <a:blip r:embed="rId12"/>
                <a:stretch>
                  <a:fillRect l="-4706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171714" y="1557789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9) </a:t>
                </a:r>
                <a:r>
                  <a:rPr lang="en-GB" sz="4000" dirty="0"/>
                  <a:t>24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714" y="1557789"/>
                <a:ext cx="3340238" cy="707886"/>
              </a:xfrm>
              <a:prstGeom prst="rect">
                <a:avLst/>
              </a:prstGeom>
              <a:blipFill>
                <a:blip r:embed="rId13"/>
                <a:stretch>
                  <a:fillRect l="-638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60827" y="5894921"/>
                <a:ext cx="417939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14) </a:t>
                </a:r>
                <a:r>
                  <a:rPr lang="en-GB" sz="4000" dirty="0"/>
                  <a:t>9000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827" y="5894921"/>
                <a:ext cx="4179399" cy="707886"/>
              </a:xfrm>
              <a:prstGeom prst="rect">
                <a:avLst/>
              </a:prstGeom>
              <a:blipFill>
                <a:blip r:embed="rId14"/>
                <a:stretch>
                  <a:fillRect l="-5255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171714" y="3257959"/>
                <a:ext cx="426013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11) </a:t>
                </a:r>
                <a:r>
                  <a:rPr lang="en-GB" sz="4000" dirty="0"/>
                  <a:t>35400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714" y="3257959"/>
                <a:ext cx="4260130" cy="707886"/>
              </a:xfrm>
              <a:prstGeom prst="rect">
                <a:avLst/>
              </a:prstGeom>
              <a:blipFill>
                <a:blip r:embed="rId15"/>
                <a:stretch>
                  <a:fillRect l="-5007" t="-14530" r="-2289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750627" y="0"/>
            <a:ext cx="6612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Convert to correct standard form.</a:t>
            </a:r>
          </a:p>
        </p:txBody>
      </p:sp>
    </p:spTree>
    <p:extLst>
      <p:ext uri="{BB962C8B-B14F-4D97-AF65-F5344CB8AC3E}">
        <p14:creationId xmlns:p14="http://schemas.microsoft.com/office/powerpoint/2010/main" val="2675722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9994" y="2225235"/>
            <a:ext cx="78815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272282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72968" y="764360"/>
                <a:ext cx="299348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1) </a:t>
                </a:r>
                <a:r>
                  <a:rPr lang="en-GB" sz="4000" dirty="0"/>
                  <a:t>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8" y="764360"/>
                <a:ext cx="2993489" cy="707886"/>
              </a:xfrm>
              <a:prstGeom prst="rect">
                <a:avLst/>
              </a:prstGeom>
              <a:blipFill>
                <a:blip r:embed="rId2"/>
                <a:stretch>
                  <a:fillRect l="-7332" t="-14530" r="-204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2969" y="4239603"/>
                <a:ext cx="36959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5) </a:t>
                </a:r>
                <a:r>
                  <a:rPr lang="en-GB" sz="4000" dirty="0"/>
                  <a:t>6.76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9" y="4239603"/>
                <a:ext cx="3695900" cy="707886"/>
              </a:xfrm>
              <a:prstGeom prst="rect">
                <a:avLst/>
              </a:prstGeom>
              <a:blipFill>
                <a:blip r:embed="rId3"/>
                <a:stretch>
                  <a:fillRect l="-5941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3854" y="2482495"/>
                <a:ext cx="41527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3) </a:t>
                </a:r>
                <a:r>
                  <a:rPr lang="en-GB" sz="4000" dirty="0"/>
                  <a:t>3.2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54" y="2482495"/>
                <a:ext cx="4152729" cy="707886"/>
              </a:xfrm>
              <a:prstGeom prst="rect">
                <a:avLst/>
              </a:prstGeom>
              <a:blipFill>
                <a:blip r:embed="rId4"/>
                <a:stretch>
                  <a:fillRect l="-5286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2968" y="5072747"/>
                <a:ext cx="397452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6) </a:t>
                </a:r>
                <a:r>
                  <a:rPr lang="en-GB" sz="4000" dirty="0"/>
                  <a:t>5.07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8" y="5072747"/>
                <a:ext cx="3974527" cy="707886"/>
              </a:xfrm>
              <a:prstGeom prst="rect">
                <a:avLst/>
              </a:prstGeom>
              <a:blipFill>
                <a:blip r:embed="rId5"/>
                <a:stretch>
                  <a:fillRect l="-552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83855" y="1619203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2) </a:t>
                </a:r>
                <a:r>
                  <a:rPr lang="en-GB" sz="4000" dirty="0"/>
                  <a:t>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55" y="1619203"/>
                <a:ext cx="3340238" cy="714876"/>
              </a:xfrm>
              <a:prstGeom prst="rect">
                <a:avLst/>
              </a:prstGeom>
              <a:blipFill>
                <a:blip r:embed="rId6"/>
                <a:stretch>
                  <a:fillRect l="-6569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72968" y="5956335"/>
                <a:ext cx="417939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7) </a:t>
                </a:r>
                <a:r>
                  <a:rPr lang="en-GB" sz="4000" dirty="0"/>
                  <a:t>7.341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8" y="5956335"/>
                <a:ext cx="4179399" cy="707886"/>
              </a:xfrm>
              <a:prstGeom prst="rect">
                <a:avLst/>
              </a:prstGeom>
              <a:blipFill>
                <a:blip r:embed="rId7"/>
                <a:stretch>
                  <a:fillRect l="-5255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3855" y="3319373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4) </a:t>
                </a:r>
                <a:r>
                  <a:rPr lang="en-GB" sz="4000" dirty="0"/>
                  <a:t>2.1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855" y="3319373"/>
                <a:ext cx="3340238" cy="707886"/>
              </a:xfrm>
              <a:prstGeom prst="rect">
                <a:avLst/>
              </a:prstGeom>
              <a:blipFill>
                <a:blip r:embed="rId8"/>
                <a:stretch>
                  <a:fillRect l="-656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750627" y="0"/>
            <a:ext cx="558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Convert to original numbers.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22914" y="743590"/>
            <a:ext cx="4256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40, 000, 000, 000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97186" y="5925557"/>
            <a:ext cx="4256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73,410,000,000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8985" y="2481036"/>
            <a:ext cx="4256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32, 000, 000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66457" y="3330087"/>
            <a:ext cx="4256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2, 100, 000, 000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1228" y="4215455"/>
            <a:ext cx="14058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6760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11228" y="5011192"/>
            <a:ext cx="4256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507, 000, 000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52158" y="1560551"/>
            <a:ext cx="27649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700, 000</a:t>
            </a:r>
            <a:endParaRPr lang="en-GB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984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72481" y="350165"/>
                <a:ext cx="354518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8) </a:t>
                </a:r>
                <a:r>
                  <a:rPr lang="en-GB" sz="4000" dirty="0"/>
                  <a:t>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1" y="350165"/>
                <a:ext cx="3545188" cy="714876"/>
              </a:xfrm>
              <a:prstGeom prst="rect">
                <a:avLst/>
              </a:prstGeom>
              <a:blipFill>
                <a:blip r:embed="rId2"/>
                <a:stretch>
                  <a:fillRect l="-6014" t="-13559" b="-35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6666" y="3880689"/>
                <a:ext cx="43227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12) </a:t>
                </a:r>
                <a:r>
                  <a:rPr lang="en-GB" sz="4000" dirty="0"/>
                  <a:t>6.76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66" y="3880689"/>
                <a:ext cx="4322768" cy="707886"/>
              </a:xfrm>
              <a:prstGeom prst="rect">
                <a:avLst/>
              </a:prstGeom>
              <a:blipFill>
                <a:blip r:embed="rId3"/>
                <a:stretch>
                  <a:fillRect l="-493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4086" y="2092832"/>
                <a:ext cx="440753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10) </a:t>
                </a:r>
                <a:r>
                  <a:rPr lang="en-GB" sz="4000" dirty="0"/>
                  <a:t>3.2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6" y="2092832"/>
                <a:ext cx="4407532" cy="707886"/>
              </a:xfrm>
              <a:prstGeom prst="rect">
                <a:avLst/>
              </a:prstGeom>
              <a:blipFill>
                <a:blip r:embed="rId4"/>
                <a:stretch>
                  <a:fillRect l="-484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16667" y="4777322"/>
                <a:ext cx="44358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13) </a:t>
                </a:r>
                <a:r>
                  <a:rPr lang="en-GB" sz="4000" dirty="0"/>
                  <a:t>5.07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67" y="4777322"/>
                <a:ext cx="4435838" cy="707886"/>
              </a:xfrm>
              <a:prstGeom prst="rect">
                <a:avLst/>
              </a:prstGeom>
              <a:blipFill>
                <a:blip r:embed="rId5"/>
                <a:stretch>
                  <a:fillRect l="-4808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72481" y="1225205"/>
                <a:ext cx="35451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9) </a:t>
                </a:r>
                <a:r>
                  <a:rPr lang="en-GB" sz="4000" dirty="0"/>
                  <a:t>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1" y="1225205"/>
                <a:ext cx="3545188" cy="707886"/>
              </a:xfrm>
              <a:prstGeom prst="rect">
                <a:avLst/>
              </a:prstGeom>
              <a:blipFill>
                <a:blip r:embed="rId6"/>
                <a:stretch>
                  <a:fillRect l="-6014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54766" y="5685573"/>
                <a:ext cx="48098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14) </a:t>
                </a:r>
                <a:r>
                  <a:rPr lang="en-GB" sz="4000" dirty="0"/>
                  <a:t>7.341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766" y="5685573"/>
                <a:ext cx="4809842" cy="707886"/>
              </a:xfrm>
              <a:prstGeom prst="rect">
                <a:avLst/>
              </a:prstGeom>
              <a:blipFill>
                <a:blip r:embed="rId7"/>
                <a:stretch>
                  <a:fillRect l="-4436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16666" y="2960459"/>
                <a:ext cx="432913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11) </a:t>
                </a:r>
                <a:r>
                  <a:rPr lang="en-GB" sz="4000" dirty="0"/>
                  <a:t>2.1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66" y="2960459"/>
                <a:ext cx="4329134" cy="707886"/>
              </a:xfrm>
              <a:prstGeom prst="rect">
                <a:avLst/>
              </a:prstGeom>
              <a:blipFill>
                <a:blip r:embed="rId8"/>
                <a:stretch>
                  <a:fillRect l="-4930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951515" y="292031"/>
            <a:ext cx="4256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0.00004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3234" y="5731873"/>
            <a:ext cx="2544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0.07341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4287" y="2066379"/>
            <a:ext cx="4256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0.0000032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21628" y="2912568"/>
            <a:ext cx="4256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0.00021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32357" y="3849911"/>
            <a:ext cx="353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0.000676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32357" y="4854577"/>
            <a:ext cx="4256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0.000000507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51515" y="1187327"/>
            <a:ext cx="27649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0.0007</a:t>
            </a:r>
            <a:endParaRPr lang="en-GB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2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5699" y="747169"/>
            <a:ext cx="3340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1) </a:t>
            </a:r>
            <a:r>
              <a:rPr lang="en-GB" sz="4000" dirty="0"/>
              <a:t>0.0005 =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5700" y="4222412"/>
            <a:ext cx="3695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5) </a:t>
            </a:r>
            <a:r>
              <a:rPr lang="en-GB" sz="4000" dirty="0"/>
              <a:t>0.000405 =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6585" y="2465304"/>
            <a:ext cx="4152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3) </a:t>
            </a:r>
            <a:r>
              <a:rPr lang="en-GB" sz="4000" dirty="0"/>
              <a:t>0.000056 =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5699" y="5055556"/>
            <a:ext cx="39745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6) </a:t>
            </a:r>
            <a:r>
              <a:rPr lang="en-GB" sz="4000" dirty="0"/>
              <a:t>0.0004923 =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6586" y="1602012"/>
            <a:ext cx="3340238" cy="71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2) </a:t>
            </a:r>
            <a:r>
              <a:rPr lang="en-GB" sz="4000" dirty="0"/>
              <a:t>0.000007 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699" y="5939144"/>
            <a:ext cx="417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7) </a:t>
            </a:r>
            <a:r>
              <a:rPr lang="en-GB" sz="4000" dirty="0"/>
              <a:t>0.0774 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6586" y="3302182"/>
            <a:ext cx="3340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4) </a:t>
            </a:r>
            <a:r>
              <a:rPr lang="en-GB" sz="4000" dirty="0"/>
              <a:t>0.0000323 =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0627" y="0"/>
            <a:ext cx="5588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3333FF"/>
                </a:solidFill>
              </a:rPr>
              <a:t>Convert to standard form.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670192" y="674792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0192" y="674792"/>
                <a:ext cx="3340238" cy="714876"/>
              </a:xfrm>
              <a:prstGeom prst="rect">
                <a:avLst/>
              </a:prstGeom>
              <a:blipFill>
                <a:blip r:embed="rId2"/>
                <a:stretch>
                  <a:fillRect l="-6387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985878" y="1602012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878" y="1602012"/>
                <a:ext cx="3340238" cy="714876"/>
              </a:xfrm>
              <a:prstGeom prst="rect">
                <a:avLst/>
              </a:prstGeom>
              <a:blipFill>
                <a:blip r:embed="rId3"/>
                <a:stretch>
                  <a:fillRect l="-6569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29421" y="2438890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5.6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421" y="2438890"/>
                <a:ext cx="3340238" cy="714876"/>
              </a:xfrm>
              <a:prstGeom prst="rect">
                <a:avLst/>
              </a:prstGeom>
              <a:blipFill>
                <a:blip r:embed="rId4"/>
                <a:stretch>
                  <a:fillRect l="-6569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68906" y="3321606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3.23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906" y="3321606"/>
                <a:ext cx="3340238" cy="714876"/>
              </a:xfrm>
              <a:prstGeom prst="rect">
                <a:avLst/>
              </a:prstGeom>
              <a:blipFill>
                <a:blip r:embed="rId5"/>
                <a:stretch>
                  <a:fillRect l="-6387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79535" y="4246523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4.05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535" y="4246523"/>
                <a:ext cx="3340238" cy="714876"/>
              </a:xfrm>
              <a:prstGeom prst="rect">
                <a:avLst/>
              </a:prstGeom>
              <a:blipFill>
                <a:blip r:embed="rId6"/>
                <a:stretch>
                  <a:fillRect l="-6569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155937" y="5105236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4.923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937" y="5105236"/>
                <a:ext cx="3340238" cy="714876"/>
              </a:xfrm>
              <a:prstGeom prst="rect">
                <a:avLst/>
              </a:prstGeom>
              <a:blipFill>
                <a:blip r:embed="rId7"/>
                <a:stretch>
                  <a:fillRect l="-6569" t="-14407" b="-347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387164" y="5944108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7.74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164" y="5944108"/>
                <a:ext cx="3340238" cy="707886"/>
              </a:xfrm>
              <a:prstGeom prst="rect">
                <a:avLst/>
              </a:prstGeom>
              <a:blipFill>
                <a:blip r:embed="rId8"/>
                <a:stretch>
                  <a:fillRect l="-656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6327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36580" y="335893"/>
            <a:ext cx="3006773" cy="71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8) </a:t>
            </a:r>
            <a:r>
              <a:rPr lang="en-GB" sz="4000" dirty="0"/>
              <a:t>400 =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0764" y="3866417"/>
            <a:ext cx="3666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12) </a:t>
            </a:r>
            <a:r>
              <a:rPr lang="en-GB" sz="4000" dirty="0"/>
              <a:t>67600000 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185" y="2078560"/>
            <a:ext cx="3738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10) </a:t>
            </a:r>
            <a:r>
              <a:rPr lang="en-GB" sz="4000" dirty="0"/>
              <a:t>32000 =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0765" y="4763050"/>
            <a:ext cx="3762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13) </a:t>
            </a:r>
            <a:r>
              <a:rPr lang="en-GB" sz="4000" dirty="0"/>
              <a:t>507200 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6580" y="1210933"/>
            <a:ext cx="3006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9) </a:t>
            </a:r>
            <a:r>
              <a:rPr lang="en-GB" sz="4000" dirty="0"/>
              <a:t>7000 =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185" y="5630677"/>
            <a:ext cx="4079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14) </a:t>
            </a:r>
            <a:r>
              <a:rPr lang="en-GB" sz="4000" dirty="0"/>
              <a:t>1230000 =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0765" y="2946187"/>
            <a:ext cx="3671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11) </a:t>
            </a:r>
            <a:r>
              <a:rPr lang="en-GB" sz="4000" dirty="0"/>
              <a:t>21600000 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940849" y="335893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849" y="335893"/>
                <a:ext cx="3340238" cy="714876"/>
              </a:xfrm>
              <a:prstGeom prst="rect">
                <a:avLst/>
              </a:prstGeom>
              <a:blipFill>
                <a:blip r:embed="rId2"/>
                <a:stretch>
                  <a:fillRect l="-6387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85235" y="3859427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6.76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5235" y="3859427"/>
                <a:ext cx="3340238" cy="707886"/>
              </a:xfrm>
              <a:prstGeom prst="rect">
                <a:avLst/>
              </a:prstGeom>
              <a:blipFill>
                <a:blip r:embed="rId3"/>
                <a:stretch>
                  <a:fillRect l="-656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479692" y="2071570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3.2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692" y="2071570"/>
                <a:ext cx="3340238" cy="714876"/>
              </a:xfrm>
              <a:prstGeom prst="rect">
                <a:avLst/>
              </a:prstGeom>
              <a:blipFill>
                <a:blip r:embed="rId4"/>
                <a:stretch>
                  <a:fillRect l="-6569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60049" y="2950105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2.16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049" y="2950105"/>
                <a:ext cx="3340238" cy="707886"/>
              </a:xfrm>
              <a:prstGeom prst="rect">
                <a:avLst/>
              </a:prstGeom>
              <a:blipFill>
                <a:blip r:embed="rId5"/>
                <a:stretch>
                  <a:fillRect l="-638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289192" y="1207861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9192" y="1207861"/>
                <a:ext cx="3340238" cy="707886"/>
              </a:xfrm>
              <a:prstGeom prst="rect">
                <a:avLst/>
              </a:prstGeom>
              <a:blipFill>
                <a:blip r:embed="rId6"/>
                <a:stretch>
                  <a:fillRect l="-656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670192" y="4756060"/>
                <a:ext cx="3340238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>
                    <a:solidFill>
                      <a:srgbClr val="FF0000"/>
                    </a:solidFill>
                  </a:rPr>
                  <a:t>5.072 </a:t>
                </a:r>
                <a:r>
                  <a:rPr lang="en-GB" sz="4000" dirty="0">
                    <a:solidFill>
                      <a:srgbClr val="FF0000"/>
                    </a:solidFill>
                  </a:rPr>
                  <a:t>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0192" y="4756060"/>
                <a:ext cx="3340238" cy="714876"/>
              </a:xfrm>
              <a:prstGeom prst="rect">
                <a:avLst/>
              </a:prstGeom>
              <a:blipFill>
                <a:blip r:embed="rId7"/>
                <a:stretch>
                  <a:fillRect l="-6387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943353" y="5623687"/>
                <a:ext cx="334023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1.23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353" y="5623687"/>
                <a:ext cx="3340238" cy="707886"/>
              </a:xfrm>
              <a:prstGeom prst="rect">
                <a:avLst/>
              </a:prstGeom>
              <a:blipFill>
                <a:blip r:embed="rId8"/>
                <a:stretch>
                  <a:fillRect l="-656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1944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50627" y="702946"/>
                <a:ext cx="517664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1) </a:t>
                </a:r>
                <a:r>
                  <a:rPr lang="en-GB" sz="4000" dirty="0"/>
                  <a:t>80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8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627" y="702946"/>
                <a:ext cx="5176644" cy="707886"/>
              </a:xfrm>
              <a:prstGeom prst="rect">
                <a:avLst/>
              </a:prstGeom>
              <a:blipFill>
                <a:blip r:embed="rId2"/>
                <a:stretch>
                  <a:fillRect l="-4122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856021" y="4084379"/>
                <a:ext cx="253965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6021" y="4084379"/>
                <a:ext cx="2539653" cy="707886"/>
              </a:xfrm>
              <a:prstGeom prst="rect">
                <a:avLst/>
              </a:prstGeom>
              <a:blipFill>
                <a:blip r:embed="rId3"/>
                <a:stretch>
                  <a:fillRect l="-8654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1513" y="2421081"/>
                <a:ext cx="618901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3) </a:t>
                </a:r>
                <a:r>
                  <a:rPr lang="en-GB" sz="4000" dirty="0"/>
                  <a:t>6354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6.354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13" y="2421081"/>
                <a:ext cx="6189016" cy="707886"/>
              </a:xfrm>
              <a:prstGeom prst="rect">
                <a:avLst/>
              </a:prstGeom>
              <a:blipFill>
                <a:blip r:embed="rId4"/>
                <a:stretch>
                  <a:fillRect l="-354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090917" y="4927981"/>
                <a:ext cx="246065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3.2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0917" y="4927981"/>
                <a:ext cx="2460658" cy="707886"/>
              </a:xfrm>
              <a:prstGeom prst="rect">
                <a:avLst/>
              </a:prstGeom>
              <a:blipFill>
                <a:blip r:embed="rId5"/>
                <a:stretch>
                  <a:fillRect l="-8663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61514" y="1557789"/>
                <a:ext cx="54379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2) </a:t>
                </a:r>
                <a:r>
                  <a:rPr lang="en-GB" sz="4000" dirty="0"/>
                  <a:t>220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2.2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14" y="1557789"/>
                <a:ext cx="5437900" cy="707886"/>
              </a:xfrm>
              <a:prstGeom prst="rect">
                <a:avLst/>
              </a:prstGeom>
              <a:blipFill>
                <a:blip r:embed="rId6"/>
                <a:stretch>
                  <a:fillRect l="-4036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293929" y="5801111"/>
                <a:ext cx="19054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929" y="5801111"/>
                <a:ext cx="1905486" cy="707886"/>
              </a:xfrm>
              <a:prstGeom prst="rect">
                <a:avLst/>
              </a:prstGeom>
              <a:blipFill>
                <a:blip r:embed="rId7"/>
                <a:stretch>
                  <a:fillRect l="-11182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61513" y="3257959"/>
                <a:ext cx="57209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4) </a:t>
                </a:r>
                <a:r>
                  <a:rPr lang="en-GB" sz="4000" dirty="0"/>
                  <a:t>803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8.03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13" y="3257959"/>
                <a:ext cx="5720929" cy="707886"/>
              </a:xfrm>
              <a:prstGeom prst="rect">
                <a:avLst/>
              </a:prstGeom>
              <a:blipFill>
                <a:blip r:embed="rId8"/>
                <a:stretch>
                  <a:fillRect l="-3838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784747" y="27296"/>
            <a:ext cx="6612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Convert to correct standard form.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1A59B4-8EE8-39E1-5DEB-A34B9DFC48F7}"/>
                  </a:ext>
                </a:extLst>
              </p:cNvPr>
              <p:cNvSpPr txBox="1"/>
              <p:nvPr/>
            </p:nvSpPr>
            <p:spPr>
              <a:xfrm>
                <a:off x="784748" y="4084379"/>
                <a:ext cx="36959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5) </a:t>
                </a:r>
                <a:r>
                  <a:rPr lang="en-GB" sz="4000" dirty="0"/>
                  <a:t>0.7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51A59B4-8EE8-39E1-5DEB-A34B9DFC4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48" y="4084379"/>
                <a:ext cx="3695900" cy="707886"/>
              </a:xfrm>
              <a:prstGeom prst="rect">
                <a:avLst/>
              </a:prstGeom>
              <a:blipFill>
                <a:blip r:embed="rId9"/>
                <a:stretch>
                  <a:fillRect l="-594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F1ED31-EBF4-4747-2D55-D8B327467816}"/>
                  </a:ext>
                </a:extLst>
              </p:cNvPr>
              <p:cNvSpPr txBox="1"/>
              <p:nvPr/>
            </p:nvSpPr>
            <p:spPr>
              <a:xfrm>
                <a:off x="784748" y="4917523"/>
                <a:ext cx="3306170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6) </a:t>
                </a:r>
                <a:r>
                  <a:rPr lang="en-GB" sz="4000" dirty="0"/>
                  <a:t>0.32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F1ED31-EBF4-4747-2D55-D8B327467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48" y="4917523"/>
                <a:ext cx="3306170" cy="714876"/>
              </a:xfrm>
              <a:prstGeom prst="rect">
                <a:avLst/>
              </a:prstGeom>
              <a:blipFill>
                <a:blip r:embed="rId10"/>
                <a:stretch>
                  <a:fillRect l="-6642" t="-13675" r="-4059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B3BB422-8417-D326-90AE-A6F80AE2D830}"/>
                  </a:ext>
                </a:extLst>
              </p:cNvPr>
              <p:cNvSpPr txBox="1"/>
              <p:nvPr/>
            </p:nvSpPr>
            <p:spPr>
              <a:xfrm>
                <a:off x="784747" y="5801111"/>
                <a:ext cx="417939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7) </a:t>
                </a:r>
                <a:r>
                  <a:rPr lang="en-GB" sz="4000" dirty="0"/>
                  <a:t>0.004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B3BB422-8417-D326-90AE-A6F80AE2D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47" y="5801111"/>
                <a:ext cx="4179399" cy="707886"/>
              </a:xfrm>
              <a:prstGeom prst="rect">
                <a:avLst/>
              </a:prstGeom>
              <a:blipFill>
                <a:blip r:embed="rId11"/>
                <a:stretch>
                  <a:fillRect l="-5255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950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8546" y="470934"/>
                <a:ext cx="54908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8) </a:t>
                </a:r>
                <a:r>
                  <a:rPr lang="en-GB" sz="4000" dirty="0"/>
                  <a:t>50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546" y="470934"/>
                <a:ext cx="5490868" cy="707886"/>
              </a:xfrm>
              <a:prstGeom prst="rect">
                <a:avLst/>
              </a:prstGeom>
              <a:blipFill>
                <a:blip r:embed="rId2"/>
                <a:stretch>
                  <a:fillRect l="-3885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08546" y="3946177"/>
                <a:ext cx="7112839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12) </a:t>
                </a:r>
                <a:r>
                  <a:rPr lang="en-GB" sz="4000" dirty="0"/>
                  <a:t>0.03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3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546" y="3946177"/>
                <a:ext cx="7112839" cy="714876"/>
              </a:xfrm>
              <a:prstGeom prst="rect">
                <a:avLst/>
              </a:prstGeom>
              <a:blipFill>
                <a:blip r:embed="rId3"/>
                <a:stretch>
                  <a:fillRect l="-2999" t="-13559" b="-35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19432" y="2189069"/>
                <a:ext cx="6693739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10) </a:t>
                </a:r>
                <a:r>
                  <a:rPr lang="en-GB" sz="4000" dirty="0"/>
                  <a:t>840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8.4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32" y="2189069"/>
                <a:ext cx="6693739" cy="714876"/>
              </a:xfrm>
              <a:prstGeom prst="rect">
                <a:avLst/>
              </a:prstGeom>
              <a:blipFill>
                <a:blip r:embed="rId4"/>
                <a:stretch>
                  <a:fillRect l="-3188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08546" y="4779321"/>
                <a:ext cx="6873354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13) </a:t>
                </a:r>
                <a:r>
                  <a:rPr lang="en-GB" sz="4000" dirty="0"/>
                  <a:t>0.004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546" y="4779321"/>
                <a:ext cx="6873354" cy="714876"/>
              </a:xfrm>
              <a:prstGeom prst="rect">
                <a:avLst/>
              </a:prstGeom>
              <a:blipFill>
                <a:blip r:embed="rId5"/>
                <a:stretch>
                  <a:fillRect l="-3103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19432" y="1325777"/>
                <a:ext cx="559428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9) </a:t>
                </a:r>
                <a:r>
                  <a:rPr lang="en-GB" sz="4000" dirty="0"/>
                  <a:t>24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2.4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32" y="1325777"/>
                <a:ext cx="5594281" cy="707886"/>
              </a:xfrm>
              <a:prstGeom prst="rect">
                <a:avLst/>
              </a:prstGeom>
              <a:blipFill>
                <a:blip r:embed="rId6"/>
                <a:stretch>
                  <a:fillRect l="-3813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8546" y="5662909"/>
                <a:ext cx="71128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14) </a:t>
                </a:r>
                <a:r>
                  <a:rPr lang="en-GB" sz="4000" dirty="0"/>
                  <a:t>9000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9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546" y="5662909"/>
                <a:ext cx="7112839" cy="707886"/>
              </a:xfrm>
              <a:prstGeom prst="rect">
                <a:avLst/>
              </a:prstGeom>
              <a:blipFill>
                <a:blip r:embed="rId7"/>
                <a:stretch>
                  <a:fillRect l="-299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19433" y="3025947"/>
                <a:ext cx="721625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/>
                  <a:t>11) </a:t>
                </a:r>
                <a:r>
                  <a:rPr lang="en-GB" sz="4000" dirty="0"/>
                  <a:t>35400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4000" dirty="0"/>
                  <a:t> = </a:t>
                </a:r>
                <a:r>
                  <a:rPr lang="en-GB" sz="4000" dirty="0">
                    <a:solidFill>
                      <a:srgbClr val="FF0000"/>
                    </a:solidFill>
                  </a:rPr>
                  <a:t>3.54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33" y="3025947"/>
                <a:ext cx="7216252" cy="707886"/>
              </a:xfrm>
              <a:prstGeom prst="rect">
                <a:avLst/>
              </a:prstGeom>
              <a:blipFill>
                <a:blip r:embed="rId8"/>
                <a:stretch>
                  <a:fillRect l="-2956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0561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601</Words>
  <Application>Microsoft Office PowerPoint</Application>
  <PresentationFormat>Widescreen</PresentationFormat>
  <Paragraphs>122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17</cp:revision>
  <dcterms:created xsi:type="dcterms:W3CDTF">2015-09-08T11:13:42Z</dcterms:created>
  <dcterms:modified xsi:type="dcterms:W3CDTF">2023-11-29T06:13:54Z</dcterms:modified>
</cp:coreProperties>
</file>