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7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927E1FD-5733-417E-BFF3-0020F3480064}" v="1" dt="2021-11-09T07:48:18.10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88" d="100"/>
          <a:sy n="88" d="100"/>
        </p:scale>
        <p:origin x="69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10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wart Gale" userId="3647ddd2-6040-41ae-a96d-232c23482af8" providerId="ADAL" clId="{2927E1FD-5733-417E-BFF3-0020F3480064}"/>
    <pc:docChg chg="custSel addSld modSld">
      <pc:chgData name="Stewart Gale" userId="3647ddd2-6040-41ae-a96d-232c23482af8" providerId="ADAL" clId="{2927E1FD-5733-417E-BFF3-0020F3480064}" dt="2021-11-09T07:48:33.258" v="29" actId="1076"/>
      <pc:docMkLst>
        <pc:docMk/>
      </pc:docMkLst>
      <pc:sldChg chg="addSp delSp modSp new mod">
        <pc:chgData name="Stewart Gale" userId="3647ddd2-6040-41ae-a96d-232c23482af8" providerId="ADAL" clId="{2927E1FD-5733-417E-BFF3-0020F3480064}" dt="2021-11-09T07:48:33.258" v="29" actId="1076"/>
        <pc:sldMkLst>
          <pc:docMk/>
          <pc:sldMk cId="1723318878" sldId="258"/>
        </pc:sldMkLst>
        <pc:spChg chg="del">
          <ac:chgData name="Stewart Gale" userId="3647ddd2-6040-41ae-a96d-232c23482af8" providerId="ADAL" clId="{2927E1FD-5733-417E-BFF3-0020F3480064}" dt="2021-11-09T07:48:14.246" v="1" actId="478"/>
          <ac:spMkLst>
            <pc:docMk/>
            <pc:sldMk cId="1723318878" sldId="258"/>
            <ac:spMk id="2" creationId="{DE5A369A-73C8-4757-A015-4667BBD9BDA6}"/>
          </ac:spMkLst>
        </pc:spChg>
        <pc:spChg chg="del">
          <ac:chgData name="Stewart Gale" userId="3647ddd2-6040-41ae-a96d-232c23482af8" providerId="ADAL" clId="{2927E1FD-5733-417E-BFF3-0020F3480064}" dt="2021-11-09T07:48:14.246" v="1" actId="478"/>
          <ac:spMkLst>
            <pc:docMk/>
            <pc:sldMk cId="1723318878" sldId="258"/>
            <ac:spMk id="3" creationId="{E030D670-4882-4EDE-A362-569B3D40492F}"/>
          </ac:spMkLst>
        </pc:spChg>
        <pc:spChg chg="add mod">
          <ac:chgData name="Stewart Gale" userId="3647ddd2-6040-41ae-a96d-232c23482af8" providerId="ADAL" clId="{2927E1FD-5733-417E-BFF3-0020F3480064}" dt="2021-11-09T07:48:33.258" v="29" actId="1076"/>
          <ac:spMkLst>
            <pc:docMk/>
            <pc:sldMk cId="1723318878" sldId="258"/>
            <ac:spMk id="4" creationId="{04D42D32-4656-4F8C-A87E-A3B316843D68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A279D7-C367-43C7-8372-38F2D229E5C3}" type="datetimeFigureOut">
              <a:rPr lang="en-GB" smtClean="0"/>
              <a:t>09/11/2021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D80FFB-D306-4EFA-957B-A96571443B0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262739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A279D7-C367-43C7-8372-38F2D229E5C3}" type="datetimeFigureOut">
              <a:rPr lang="en-GB" smtClean="0"/>
              <a:t>09/11/2021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D80FFB-D306-4EFA-957B-A96571443B0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182449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A279D7-C367-43C7-8372-38F2D229E5C3}" type="datetimeFigureOut">
              <a:rPr lang="en-GB" smtClean="0"/>
              <a:t>09/11/2021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D80FFB-D306-4EFA-957B-A96571443B0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710402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A279D7-C367-43C7-8372-38F2D229E5C3}" type="datetimeFigureOut">
              <a:rPr lang="en-GB" smtClean="0"/>
              <a:t>09/11/2021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D80FFB-D306-4EFA-957B-A96571443B0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324366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A279D7-C367-43C7-8372-38F2D229E5C3}" type="datetimeFigureOut">
              <a:rPr lang="en-GB" smtClean="0"/>
              <a:t>09/11/2021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D80FFB-D306-4EFA-957B-A96571443B0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228894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A279D7-C367-43C7-8372-38F2D229E5C3}" type="datetimeFigureOut">
              <a:rPr lang="en-GB" smtClean="0"/>
              <a:t>09/11/2021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D80FFB-D306-4EFA-957B-A96571443B0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304156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A279D7-C367-43C7-8372-38F2D229E5C3}" type="datetimeFigureOut">
              <a:rPr lang="en-GB" smtClean="0"/>
              <a:t>09/11/2021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D80FFB-D306-4EFA-957B-A96571443B0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233931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A279D7-C367-43C7-8372-38F2D229E5C3}" type="datetimeFigureOut">
              <a:rPr lang="en-GB" smtClean="0"/>
              <a:t>09/11/2021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D80FFB-D306-4EFA-957B-A96571443B0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307675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A279D7-C367-43C7-8372-38F2D229E5C3}" type="datetimeFigureOut">
              <a:rPr lang="en-GB" smtClean="0"/>
              <a:t>09/11/2021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D80FFB-D306-4EFA-957B-A96571443B0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285594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A279D7-C367-43C7-8372-38F2D229E5C3}" type="datetimeFigureOut">
              <a:rPr lang="en-GB" smtClean="0"/>
              <a:t>09/11/2021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D80FFB-D306-4EFA-957B-A96571443B0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141962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A279D7-C367-43C7-8372-38F2D229E5C3}" type="datetimeFigureOut">
              <a:rPr lang="en-GB" smtClean="0"/>
              <a:t>09/11/2021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D80FFB-D306-4EFA-957B-A96571443B0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45722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A279D7-C367-43C7-8372-38F2D229E5C3}" type="datetimeFigureOut">
              <a:rPr lang="en-GB" smtClean="0"/>
              <a:t>09/11/2021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5D80FFB-D306-4EFA-957B-A96571443B0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8593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30931" y="410043"/>
            <a:ext cx="5582781" cy="6035833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256085" y="2061728"/>
            <a:ext cx="6402291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2800" dirty="0"/>
              <a:t>A pattern is made up of two types of tile. Tile A and Tile B are both regular polygons</a:t>
            </a:r>
          </a:p>
        </p:txBody>
      </p:sp>
      <p:sp>
        <p:nvSpPr>
          <p:cNvPr id="6" name="Rectangle 5"/>
          <p:cNvSpPr/>
          <p:nvPr/>
        </p:nvSpPr>
        <p:spPr>
          <a:xfrm>
            <a:off x="983532" y="3930236"/>
            <a:ext cx="4593019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2800" dirty="0"/>
              <a:t>Work out the number of sides </a:t>
            </a:r>
          </a:p>
          <a:p>
            <a:pPr algn="ctr"/>
            <a:r>
              <a:rPr lang="en-GB" sz="2800" dirty="0"/>
              <a:t>that tile A has.</a:t>
            </a:r>
          </a:p>
        </p:txBody>
      </p:sp>
    </p:spTree>
    <p:extLst>
      <p:ext uri="{BB962C8B-B14F-4D97-AF65-F5344CB8AC3E}">
        <p14:creationId xmlns:p14="http://schemas.microsoft.com/office/powerpoint/2010/main" val="4961940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04D42D32-4656-4F8C-A87E-A3B316843D68}"/>
              </a:ext>
            </a:extLst>
          </p:cNvPr>
          <p:cNvSpPr txBox="1"/>
          <p:nvPr/>
        </p:nvSpPr>
        <p:spPr>
          <a:xfrm>
            <a:off x="1986643" y="2258785"/>
            <a:ext cx="8496300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3800" b="1" dirty="0"/>
              <a:t>ANSWERS</a:t>
            </a:r>
            <a:endParaRPr lang="en-GB" sz="13800" b="1" dirty="0"/>
          </a:p>
        </p:txBody>
      </p:sp>
    </p:spTree>
    <p:extLst>
      <p:ext uri="{BB962C8B-B14F-4D97-AF65-F5344CB8AC3E}">
        <p14:creationId xmlns:p14="http://schemas.microsoft.com/office/powerpoint/2010/main" val="17233188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89264" y="468855"/>
            <a:ext cx="5660054" cy="6119377"/>
          </a:xfrm>
          <a:prstGeom prst="rect">
            <a:avLst/>
          </a:prstGeom>
        </p:spPr>
      </p:pic>
      <p:sp>
        <p:nvSpPr>
          <p:cNvPr id="6" name="TextBox 8"/>
          <p:cNvSpPr txBox="1">
            <a:spLocks noChangeArrowheads="1"/>
          </p:cNvSpPr>
          <p:nvPr/>
        </p:nvSpPr>
        <p:spPr bwMode="auto">
          <a:xfrm>
            <a:off x="8584826" y="2656283"/>
            <a:ext cx="80690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en-GB" b="1" dirty="0">
                <a:solidFill>
                  <a:srgbClr val="FF0000"/>
                </a:solidFill>
                <a:latin typeface="+mj-lt"/>
              </a:rPr>
              <a:t>60</a:t>
            </a:r>
            <a:endParaRPr lang="en-GB" b="1" baseline="30000" dirty="0">
              <a:latin typeface="+mj-lt"/>
            </a:endParaRPr>
          </a:p>
        </p:txBody>
      </p:sp>
      <p:sp>
        <p:nvSpPr>
          <p:cNvPr id="7" name="TextBox 8"/>
          <p:cNvSpPr txBox="1">
            <a:spLocks noChangeArrowheads="1"/>
          </p:cNvSpPr>
          <p:nvPr/>
        </p:nvSpPr>
        <p:spPr bwMode="auto">
          <a:xfrm>
            <a:off x="8783440" y="2970842"/>
            <a:ext cx="80690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en-GB" b="1" dirty="0">
                <a:solidFill>
                  <a:srgbClr val="FF0000"/>
                </a:solidFill>
                <a:latin typeface="+mj-lt"/>
              </a:rPr>
              <a:t>x</a:t>
            </a:r>
            <a:endParaRPr lang="en-GB" b="1" baseline="30000" dirty="0">
              <a:latin typeface="+mj-lt"/>
            </a:endParaRPr>
          </a:p>
        </p:txBody>
      </p:sp>
      <p:sp>
        <p:nvSpPr>
          <p:cNvPr id="8" name="TextBox 8"/>
          <p:cNvSpPr txBox="1">
            <a:spLocks noChangeArrowheads="1"/>
          </p:cNvSpPr>
          <p:nvPr/>
        </p:nvSpPr>
        <p:spPr bwMode="auto">
          <a:xfrm>
            <a:off x="8484238" y="2970842"/>
            <a:ext cx="80690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en-GB" b="1" dirty="0">
                <a:solidFill>
                  <a:srgbClr val="FF0000"/>
                </a:solidFill>
                <a:latin typeface="+mj-lt"/>
              </a:rPr>
              <a:t>x</a:t>
            </a:r>
            <a:endParaRPr lang="en-GB" b="1" baseline="30000" dirty="0">
              <a:latin typeface="+mj-lt"/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1073015" y="2300118"/>
            <a:ext cx="4406355" cy="2268725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 sz="2400" b="1">
              <a:latin typeface="+mj-lt"/>
            </a:endParaRPr>
          </a:p>
        </p:txBody>
      </p:sp>
      <p:sp>
        <p:nvSpPr>
          <p:cNvPr id="10" name="TextBox 8"/>
          <p:cNvSpPr txBox="1">
            <a:spLocks noChangeArrowheads="1"/>
          </p:cNvSpPr>
          <p:nvPr/>
        </p:nvSpPr>
        <p:spPr bwMode="auto">
          <a:xfrm>
            <a:off x="1197558" y="2348196"/>
            <a:ext cx="428181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 eaLnBrk="1" hangingPunct="1"/>
            <a:r>
              <a:rPr lang="en-GB" sz="2400" b="1" dirty="0">
                <a:solidFill>
                  <a:srgbClr val="FF0000"/>
                </a:solidFill>
                <a:latin typeface="+mj-lt"/>
              </a:rPr>
              <a:t>Tile B interior = 60</a:t>
            </a:r>
            <a:r>
              <a:rPr lang="en-GB" sz="2400" b="1" baseline="30000" dirty="0">
                <a:solidFill>
                  <a:srgbClr val="FF0000"/>
                </a:solidFill>
                <a:latin typeface="+mj-lt"/>
              </a:rPr>
              <a:t>o</a:t>
            </a:r>
            <a:endParaRPr lang="en-GB" sz="2400" b="1" baseline="30000" dirty="0">
              <a:latin typeface="+mj-lt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8"/>
              <p:cNvSpPr txBox="1">
                <a:spLocks noChangeArrowheads="1"/>
              </p:cNvSpPr>
              <p:nvPr/>
            </p:nvSpPr>
            <p:spPr bwMode="auto">
              <a:xfrm>
                <a:off x="1073015" y="2778039"/>
                <a:ext cx="4406355" cy="45313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9pPr>
              </a:lstStyle>
              <a:p>
                <a:pPr eaLnBrk="1" hangingPunct="1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US" sz="24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4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US" sz="24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4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𝟔𝟎</m:t>
                      </m:r>
                      <m:r>
                        <a:rPr lang="en-US" sz="24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𝟑𝟔𝟎</m:t>
                      </m:r>
                    </m:oMath>
                  </m:oMathPara>
                </a14:m>
                <a:endParaRPr lang="en-GB" sz="2400" b="1" baseline="30000" dirty="0">
                  <a:latin typeface="+mj-lt"/>
                </a:endParaRPr>
              </a:p>
            </p:txBody>
          </p:sp>
        </mc:Choice>
        <mc:Fallback xmlns="">
          <p:sp>
            <p:nvSpPr>
              <p:cNvPr id="11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073015" y="2778039"/>
                <a:ext cx="4406355" cy="453137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8"/>
              <p:cNvSpPr txBox="1">
                <a:spLocks noChangeArrowheads="1"/>
              </p:cNvSpPr>
              <p:nvPr/>
            </p:nvSpPr>
            <p:spPr bwMode="auto">
              <a:xfrm>
                <a:off x="1197559" y="3192539"/>
                <a:ext cx="4281811" cy="45313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9pPr>
              </a:lstStyle>
              <a:p>
                <a:pPr eaLnBrk="1" hangingPunct="1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US" sz="24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2400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𝟏𝟓𝟎</m:t>
                          </m:r>
                        </m:e>
                        <m:sup>
                          <m:r>
                            <a:rPr lang="en-US" sz="2400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𝒐</m:t>
                          </m:r>
                        </m:sup>
                      </m:sSup>
                    </m:oMath>
                  </m:oMathPara>
                </a14:m>
                <a:endParaRPr lang="en-GB" sz="2400" b="1" baseline="30000" dirty="0">
                  <a:latin typeface="+mj-lt"/>
                </a:endParaRPr>
              </a:p>
            </p:txBody>
          </p:sp>
        </mc:Choice>
        <mc:Fallback xmlns="">
          <p:sp>
            <p:nvSpPr>
              <p:cNvPr id="12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197559" y="3192539"/>
                <a:ext cx="4281811" cy="453137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TextBox 8"/>
          <p:cNvSpPr txBox="1">
            <a:spLocks noChangeArrowheads="1"/>
          </p:cNvSpPr>
          <p:nvPr/>
        </p:nvSpPr>
        <p:spPr bwMode="auto">
          <a:xfrm>
            <a:off x="1197559" y="3584091"/>
            <a:ext cx="345316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en-GB" sz="2400" b="1" dirty="0">
                <a:solidFill>
                  <a:srgbClr val="FF0000"/>
                </a:solidFill>
                <a:latin typeface="+mj-lt"/>
              </a:rPr>
              <a:t>Tile A exterior = 180-150</a:t>
            </a:r>
            <a:endParaRPr lang="en-GB" sz="2400" b="1" baseline="30000" dirty="0">
              <a:latin typeface="+mj-lt"/>
            </a:endParaRPr>
          </a:p>
        </p:txBody>
      </p:sp>
      <p:sp>
        <p:nvSpPr>
          <p:cNvPr id="14" name="TextBox 8"/>
          <p:cNvSpPr txBox="1">
            <a:spLocks noChangeArrowheads="1"/>
          </p:cNvSpPr>
          <p:nvPr/>
        </p:nvSpPr>
        <p:spPr bwMode="auto">
          <a:xfrm>
            <a:off x="4330272" y="3584091"/>
            <a:ext cx="88437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en-GB" sz="2400" b="1" dirty="0">
                <a:solidFill>
                  <a:srgbClr val="FF0000"/>
                </a:solidFill>
                <a:latin typeface="+mj-lt"/>
              </a:rPr>
              <a:t>= 30</a:t>
            </a:r>
            <a:r>
              <a:rPr lang="en-GB" sz="2400" b="1" baseline="30000" dirty="0">
                <a:solidFill>
                  <a:srgbClr val="FF0000"/>
                </a:solidFill>
                <a:latin typeface="+mj-lt"/>
              </a:rPr>
              <a:t>o</a:t>
            </a:r>
            <a:endParaRPr lang="en-GB" sz="2400" b="1" baseline="30000" dirty="0">
              <a:latin typeface="+mj-lt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8"/>
              <p:cNvSpPr txBox="1">
                <a:spLocks noChangeArrowheads="1"/>
              </p:cNvSpPr>
              <p:nvPr/>
            </p:nvSpPr>
            <p:spPr bwMode="auto">
              <a:xfrm>
                <a:off x="1875033" y="4043698"/>
                <a:ext cx="2174403" cy="45313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9pPr>
              </a:lstStyle>
              <a:p>
                <a:pPr eaLnBrk="1" hangingPunct="1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𝟑𝟔𝟎</m:t>
                      </m:r>
                      <m:r>
                        <a:rPr lang="en-US" sz="24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÷</m:t>
                      </m:r>
                      <m:r>
                        <a:rPr lang="en-US" sz="24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𝟑𝟎</m:t>
                      </m:r>
                    </m:oMath>
                  </m:oMathPara>
                </a14:m>
                <a:endParaRPr lang="en-GB" sz="2400" b="1" baseline="30000" dirty="0">
                  <a:latin typeface="+mj-lt"/>
                </a:endParaRPr>
              </a:p>
            </p:txBody>
          </p:sp>
        </mc:Choice>
        <mc:Fallback xmlns="">
          <p:sp>
            <p:nvSpPr>
              <p:cNvPr id="15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875033" y="4043698"/>
                <a:ext cx="2174403" cy="453137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8"/>
              <p:cNvSpPr txBox="1">
                <a:spLocks noChangeArrowheads="1"/>
              </p:cNvSpPr>
              <p:nvPr/>
            </p:nvSpPr>
            <p:spPr bwMode="auto">
              <a:xfrm>
                <a:off x="3138665" y="4043698"/>
                <a:ext cx="1821541" cy="45313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9pPr>
              </a:lstStyle>
              <a:p>
                <a:pPr eaLnBrk="1" hangingPunct="1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𝟏𝟐</m:t>
                      </m:r>
                    </m:oMath>
                  </m:oMathPara>
                </a14:m>
                <a:endParaRPr lang="en-GB" sz="2400" b="1" baseline="30000" dirty="0">
                  <a:latin typeface="+mj-lt"/>
                </a:endParaRPr>
              </a:p>
            </p:txBody>
          </p:sp>
        </mc:Choice>
        <mc:Fallback xmlns="">
          <p:sp>
            <p:nvSpPr>
              <p:cNvPr id="16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138665" y="4043698"/>
                <a:ext cx="1821541" cy="453137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3146285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62</Words>
  <Application>Microsoft Office PowerPoint</Application>
  <PresentationFormat>Widescreen</PresentationFormat>
  <Paragraphs>14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8" baseType="lpstr">
      <vt:lpstr>Arial</vt:lpstr>
      <vt:lpstr>Calibri</vt:lpstr>
      <vt:lpstr>Calibri Light</vt:lpstr>
      <vt:lpstr>Cambria Math</vt:lpstr>
      <vt:lpstr>Office Theme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2</cp:revision>
  <dcterms:created xsi:type="dcterms:W3CDTF">2016-01-03T17:55:33Z</dcterms:created>
  <dcterms:modified xsi:type="dcterms:W3CDTF">2021-11-09T07:48:35Z</dcterms:modified>
</cp:coreProperties>
</file>