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6" r:id="rId2"/>
    <p:sldId id="265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8714F9-DE77-4B76-A2AD-C8BD73D569BC}" v="32" dt="2024-10-18T12:12:59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A8714F9-DE77-4B76-A2AD-C8BD73D569BC}"/>
    <pc:docChg chg="custSel addSld delSld modSld">
      <pc:chgData name="Stewart Gale" userId="3647ddd2-6040-41ae-a96d-232c23482af8" providerId="ADAL" clId="{CA8714F9-DE77-4B76-A2AD-C8BD73D569BC}" dt="2024-10-18T12:13:07.810" v="142" actId="1076"/>
      <pc:docMkLst>
        <pc:docMk/>
      </pc:docMkLst>
      <pc:sldChg chg="delSp modSp del mod">
        <pc:chgData name="Stewart Gale" userId="3647ddd2-6040-41ae-a96d-232c23482af8" providerId="ADAL" clId="{CA8714F9-DE77-4B76-A2AD-C8BD73D569BC}" dt="2024-10-18T12:08:31.931" v="106" actId="47"/>
        <pc:sldMkLst>
          <pc:docMk/>
          <pc:sldMk cId="3553077248" sldId="263"/>
        </pc:sldMkLst>
        <pc:grpChg chg="del">
          <ac:chgData name="Stewart Gale" userId="3647ddd2-6040-41ae-a96d-232c23482af8" providerId="ADAL" clId="{CA8714F9-DE77-4B76-A2AD-C8BD73D569BC}" dt="2023-10-09T13:45:57.700" v="15" actId="478"/>
          <ac:grpSpMkLst>
            <pc:docMk/>
            <pc:sldMk cId="3553077248" sldId="263"/>
            <ac:grpSpMk id="28" creationId="{00000000-0000-0000-0000-000000000000}"/>
          </ac:grpSpMkLst>
        </pc:grpChg>
        <pc:graphicFrameChg chg="mod modGraphic">
          <ac:chgData name="Stewart Gale" userId="3647ddd2-6040-41ae-a96d-232c23482af8" providerId="ADAL" clId="{CA8714F9-DE77-4B76-A2AD-C8BD73D569BC}" dt="2023-10-09T13:46:36.506" v="40" actId="207"/>
          <ac:graphicFrameMkLst>
            <pc:docMk/>
            <pc:sldMk cId="3553077248" sldId="263"/>
            <ac:graphicFrameMk id="4" creationId="{00000000-0000-0000-0000-000000000000}"/>
          </ac:graphicFrameMkLst>
        </pc:graphicFrameChg>
        <pc:graphicFrameChg chg="del modGraphic">
          <ac:chgData name="Stewart Gale" userId="3647ddd2-6040-41ae-a96d-232c23482af8" providerId="ADAL" clId="{CA8714F9-DE77-4B76-A2AD-C8BD73D569BC}" dt="2023-10-09T13:41:24.493" v="14" actId="478"/>
          <ac:graphicFrameMkLst>
            <pc:docMk/>
            <pc:sldMk cId="3553077248" sldId="263"/>
            <ac:graphicFrameMk id="6" creationId="{00000000-0000-0000-0000-000000000000}"/>
          </ac:graphicFrameMkLst>
        </pc:graphicFrameChg>
      </pc:sldChg>
      <pc:sldChg chg="addSp delSp modSp mod delAnim modAnim">
        <pc:chgData name="Stewart Gale" userId="3647ddd2-6040-41ae-a96d-232c23482af8" providerId="ADAL" clId="{CA8714F9-DE77-4B76-A2AD-C8BD73D569BC}" dt="2024-10-18T12:13:07.810" v="142" actId="1076"/>
        <pc:sldMkLst>
          <pc:docMk/>
          <pc:sldMk cId="3192343342" sldId="264"/>
        </pc:sldMkLst>
        <pc:spChg chg="add mod">
          <ac:chgData name="Stewart Gale" userId="3647ddd2-6040-41ae-a96d-232c23482af8" providerId="ADAL" clId="{CA8714F9-DE77-4B76-A2AD-C8BD73D569BC}" dt="2024-10-18T12:12:47.156" v="138" actId="113"/>
          <ac:spMkLst>
            <pc:docMk/>
            <pc:sldMk cId="3192343342" sldId="264"/>
            <ac:spMk id="3" creationId="{6DE35FDB-51CD-62F3-D2C8-C1C85BB61DC3}"/>
          </ac:spMkLst>
        </pc:spChg>
        <pc:spChg chg="add mod">
          <ac:chgData name="Stewart Gale" userId="3647ddd2-6040-41ae-a96d-232c23482af8" providerId="ADAL" clId="{CA8714F9-DE77-4B76-A2AD-C8BD73D569BC}" dt="2024-10-18T12:12:59.192" v="140" actId="113"/>
          <ac:spMkLst>
            <pc:docMk/>
            <pc:sldMk cId="3192343342" sldId="264"/>
            <ac:spMk id="5" creationId="{7D38C2E5-AC03-7439-8652-916164B69FAD}"/>
          </ac:spMkLst>
        </pc:spChg>
        <pc:spChg chg="add mod">
          <ac:chgData name="Stewart Gale" userId="3647ddd2-6040-41ae-a96d-232c23482af8" providerId="ADAL" clId="{CA8714F9-DE77-4B76-A2AD-C8BD73D569BC}" dt="2024-10-18T12:12:53.350" v="139" actId="113"/>
          <ac:spMkLst>
            <pc:docMk/>
            <pc:sldMk cId="3192343342" sldId="264"/>
            <ac:spMk id="7" creationId="{4B89E026-41EE-81AF-A2A9-7FD79E0DAB81}"/>
          </ac:spMkLst>
        </pc:spChg>
        <pc:spChg chg="add mod">
          <ac:chgData name="Stewart Gale" userId="3647ddd2-6040-41ae-a96d-232c23482af8" providerId="ADAL" clId="{CA8714F9-DE77-4B76-A2AD-C8BD73D569BC}" dt="2024-10-18T12:12:59.192" v="140" actId="113"/>
          <ac:spMkLst>
            <pc:docMk/>
            <pc:sldMk cId="3192343342" sldId="264"/>
            <ac:spMk id="8" creationId="{53845F18-5BA4-87E6-29CF-3E723BF344AA}"/>
          </ac:spMkLst>
        </pc:spChg>
        <pc:spChg chg="add mod">
          <ac:chgData name="Stewart Gale" userId="3647ddd2-6040-41ae-a96d-232c23482af8" providerId="ADAL" clId="{CA8714F9-DE77-4B76-A2AD-C8BD73D569BC}" dt="2024-10-18T12:13:07.810" v="142" actId="1076"/>
          <ac:spMkLst>
            <pc:docMk/>
            <pc:sldMk cId="3192343342" sldId="264"/>
            <ac:spMk id="10" creationId="{131A12F1-10E5-BFDD-C782-E449E259B50D}"/>
          </ac:spMkLst>
        </pc:spChg>
        <pc:spChg chg="add mod">
          <ac:chgData name="Stewart Gale" userId="3647ddd2-6040-41ae-a96d-232c23482af8" providerId="ADAL" clId="{CA8714F9-DE77-4B76-A2AD-C8BD73D569BC}" dt="2024-10-18T12:12:53.350" v="139" actId="113"/>
          <ac:spMkLst>
            <pc:docMk/>
            <pc:sldMk cId="3192343342" sldId="264"/>
            <ac:spMk id="12" creationId="{C94E253A-0B6C-733F-195D-A82B14F931EB}"/>
          </ac:spMkLst>
        </pc:spChg>
        <pc:spChg chg="add mod">
          <ac:chgData name="Stewart Gale" userId="3647ddd2-6040-41ae-a96d-232c23482af8" providerId="ADAL" clId="{CA8714F9-DE77-4B76-A2AD-C8BD73D569BC}" dt="2024-10-18T12:12:53.350" v="139" actId="113"/>
          <ac:spMkLst>
            <pc:docMk/>
            <pc:sldMk cId="3192343342" sldId="264"/>
            <ac:spMk id="13" creationId="{75FB9265-0D94-CCB4-9EF5-A6A492F7DD39}"/>
          </ac:spMkLst>
        </pc:spChg>
        <pc:spChg chg="add mod">
          <ac:chgData name="Stewart Gale" userId="3647ddd2-6040-41ae-a96d-232c23482af8" providerId="ADAL" clId="{CA8714F9-DE77-4B76-A2AD-C8BD73D569BC}" dt="2024-10-18T12:12:53.350" v="139" actId="113"/>
          <ac:spMkLst>
            <pc:docMk/>
            <pc:sldMk cId="3192343342" sldId="264"/>
            <ac:spMk id="14" creationId="{C62E7CFA-3A2B-4C6A-FB67-69A062789803}"/>
          </ac:spMkLst>
        </pc:spChg>
        <pc:spChg chg="add mod">
          <ac:chgData name="Stewart Gale" userId="3647ddd2-6040-41ae-a96d-232c23482af8" providerId="ADAL" clId="{CA8714F9-DE77-4B76-A2AD-C8BD73D569BC}" dt="2024-10-18T12:12:53.350" v="139" actId="113"/>
          <ac:spMkLst>
            <pc:docMk/>
            <pc:sldMk cId="3192343342" sldId="264"/>
            <ac:spMk id="16" creationId="{48BBE335-5DBC-7157-F931-24F27A1719C7}"/>
          </ac:spMkLst>
        </pc:spChg>
        <pc:spChg chg="add mod">
          <ac:chgData name="Stewart Gale" userId="3647ddd2-6040-41ae-a96d-232c23482af8" providerId="ADAL" clId="{CA8714F9-DE77-4B76-A2AD-C8BD73D569BC}" dt="2024-10-18T12:12:53.350" v="139" actId="113"/>
          <ac:spMkLst>
            <pc:docMk/>
            <pc:sldMk cId="3192343342" sldId="264"/>
            <ac:spMk id="18" creationId="{0D94DD85-63EB-683F-82F2-E1BD46E6481D}"/>
          </ac:spMkLst>
        </pc:spChg>
        <pc:spChg chg="add mod">
          <ac:chgData name="Stewart Gale" userId="3647ddd2-6040-41ae-a96d-232c23482af8" providerId="ADAL" clId="{CA8714F9-DE77-4B76-A2AD-C8BD73D569BC}" dt="2024-10-18T12:12:47.156" v="138" actId="113"/>
          <ac:spMkLst>
            <pc:docMk/>
            <pc:sldMk cId="3192343342" sldId="264"/>
            <ac:spMk id="30" creationId="{6B8AA327-CA0F-C316-C833-283E6370B0C8}"/>
          </ac:spMkLst>
        </pc:spChg>
        <pc:spChg chg="add mod">
          <ac:chgData name="Stewart Gale" userId="3647ddd2-6040-41ae-a96d-232c23482af8" providerId="ADAL" clId="{CA8714F9-DE77-4B76-A2AD-C8BD73D569BC}" dt="2024-10-18T12:12:47.156" v="138" actId="113"/>
          <ac:spMkLst>
            <pc:docMk/>
            <pc:sldMk cId="3192343342" sldId="264"/>
            <ac:spMk id="32" creationId="{A0C42CCF-6046-08A2-8CE4-F880E0B3C5D1}"/>
          </ac:spMkLst>
        </pc:spChg>
        <pc:spChg chg="add mod">
          <ac:chgData name="Stewart Gale" userId="3647ddd2-6040-41ae-a96d-232c23482af8" providerId="ADAL" clId="{CA8714F9-DE77-4B76-A2AD-C8BD73D569BC}" dt="2024-10-18T12:10:21.633" v="119" actId="113"/>
          <ac:spMkLst>
            <pc:docMk/>
            <pc:sldMk cId="3192343342" sldId="264"/>
            <ac:spMk id="34" creationId="{02CCE203-A9E6-73F2-55DD-EBC309CCF22B}"/>
          </ac:spMkLst>
        </pc:spChg>
        <pc:spChg chg="add mod">
          <ac:chgData name="Stewart Gale" userId="3647ddd2-6040-41ae-a96d-232c23482af8" providerId="ADAL" clId="{CA8714F9-DE77-4B76-A2AD-C8BD73D569BC}" dt="2024-10-18T12:10:21.633" v="119" actId="113"/>
          <ac:spMkLst>
            <pc:docMk/>
            <pc:sldMk cId="3192343342" sldId="264"/>
            <ac:spMk id="36" creationId="{914696DD-63A0-D5DD-FECD-B43E2AF754D7}"/>
          </ac:spMkLst>
        </pc:spChg>
        <pc:spChg chg="add mod">
          <ac:chgData name="Stewart Gale" userId="3647ddd2-6040-41ae-a96d-232c23482af8" providerId="ADAL" clId="{CA8714F9-DE77-4B76-A2AD-C8BD73D569BC}" dt="2024-10-18T12:10:21.633" v="119" actId="113"/>
          <ac:spMkLst>
            <pc:docMk/>
            <pc:sldMk cId="3192343342" sldId="264"/>
            <ac:spMk id="38" creationId="{AC60892E-F1FD-AC77-79FC-DCDAE0AE0154}"/>
          </ac:spMkLst>
        </pc:spChg>
        <pc:spChg chg="del">
          <ac:chgData name="Stewart Gale" userId="3647ddd2-6040-41ae-a96d-232c23482af8" providerId="ADAL" clId="{CA8714F9-DE77-4B76-A2AD-C8BD73D569BC}" dt="2023-10-09T13:46:51.471" v="43" actId="478"/>
          <ac:spMkLst>
            <pc:docMk/>
            <pc:sldMk cId="3192343342" sldId="264"/>
            <ac:spMk id="54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6:51.471" v="43" actId="478"/>
          <ac:spMkLst>
            <pc:docMk/>
            <pc:sldMk cId="3192343342" sldId="264"/>
            <ac:spMk id="55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6:51.471" v="43" actId="478"/>
          <ac:spMkLst>
            <pc:docMk/>
            <pc:sldMk cId="3192343342" sldId="264"/>
            <ac:spMk id="56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6:51.471" v="43" actId="478"/>
          <ac:spMkLst>
            <pc:docMk/>
            <pc:sldMk cId="3192343342" sldId="264"/>
            <ac:spMk id="57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6:51.471" v="43" actId="478"/>
          <ac:spMkLst>
            <pc:docMk/>
            <pc:sldMk cId="3192343342" sldId="264"/>
            <ac:spMk id="58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6:51.471" v="43" actId="478"/>
          <ac:spMkLst>
            <pc:docMk/>
            <pc:sldMk cId="3192343342" sldId="264"/>
            <ac:spMk id="59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6:51.471" v="43" actId="478"/>
          <ac:spMkLst>
            <pc:docMk/>
            <pc:sldMk cId="3192343342" sldId="264"/>
            <ac:spMk id="60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6:51.471" v="43" actId="478"/>
          <ac:spMkLst>
            <pc:docMk/>
            <pc:sldMk cId="3192343342" sldId="264"/>
            <ac:spMk id="61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6:51.471" v="43" actId="478"/>
          <ac:spMkLst>
            <pc:docMk/>
            <pc:sldMk cId="3192343342" sldId="264"/>
            <ac:spMk id="62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6:51.471" v="43" actId="478"/>
          <ac:spMkLst>
            <pc:docMk/>
            <pc:sldMk cId="3192343342" sldId="264"/>
            <ac:spMk id="63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6:51.471" v="43" actId="478"/>
          <ac:spMkLst>
            <pc:docMk/>
            <pc:sldMk cId="3192343342" sldId="264"/>
            <ac:spMk id="64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6:51.471" v="43" actId="478"/>
          <ac:spMkLst>
            <pc:docMk/>
            <pc:sldMk cId="3192343342" sldId="264"/>
            <ac:spMk id="65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1:20.040" v="13" actId="478"/>
          <ac:spMkLst>
            <pc:docMk/>
            <pc:sldMk cId="3192343342" sldId="264"/>
            <ac:spMk id="78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1:20.040" v="13" actId="478"/>
          <ac:spMkLst>
            <pc:docMk/>
            <pc:sldMk cId="3192343342" sldId="264"/>
            <ac:spMk id="79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1:20.040" v="13" actId="478"/>
          <ac:spMkLst>
            <pc:docMk/>
            <pc:sldMk cId="3192343342" sldId="264"/>
            <ac:spMk id="80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1:20.040" v="13" actId="478"/>
          <ac:spMkLst>
            <pc:docMk/>
            <pc:sldMk cId="3192343342" sldId="264"/>
            <ac:spMk id="81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1:20.040" v="13" actId="478"/>
          <ac:spMkLst>
            <pc:docMk/>
            <pc:sldMk cId="3192343342" sldId="264"/>
            <ac:spMk id="82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1:20.040" v="13" actId="478"/>
          <ac:spMkLst>
            <pc:docMk/>
            <pc:sldMk cId="3192343342" sldId="264"/>
            <ac:spMk id="83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1:20.040" v="13" actId="478"/>
          <ac:spMkLst>
            <pc:docMk/>
            <pc:sldMk cId="3192343342" sldId="264"/>
            <ac:spMk id="84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1:20.040" v="13" actId="478"/>
          <ac:spMkLst>
            <pc:docMk/>
            <pc:sldMk cId="3192343342" sldId="264"/>
            <ac:spMk id="85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1:20.040" v="13" actId="478"/>
          <ac:spMkLst>
            <pc:docMk/>
            <pc:sldMk cId="3192343342" sldId="264"/>
            <ac:spMk id="86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1:20.040" v="13" actId="478"/>
          <ac:spMkLst>
            <pc:docMk/>
            <pc:sldMk cId="3192343342" sldId="264"/>
            <ac:spMk id="87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1:20.040" v="13" actId="478"/>
          <ac:spMkLst>
            <pc:docMk/>
            <pc:sldMk cId="3192343342" sldId="264"/>
            <ac:spMk id="88" creationId="{00000000-0000-0000-0000-000000000000}"/>
          </ac:spMkLst>
        </pc:spChg>
        <pc:spChg chg="del">
          <ac:chgData name="Stewart Gale" userId="3647ddd2-6040-41ae-a96d-232c23482af8" providerId="ADAL" clId="{CA8714F9-DE77-4B76-A2AD-C8BD73D569BC}" dt="2023-10-09T13:41:20.040" v="13" actId="478"/>
          <ac:spMkLst>
            <pc:docMk/>
            <pc:sldMk cId="3192343342" sldId="264"/>
            <ac:spMk id="89" creationId="{00000000-0000-0000-0000-000000000000}"/>
          </ac:spMkLst>
        </pc:spChg>
        <pc:grpChg chg="del">
          <ac:chgData name="Stewart Gale" userId="3647ddd2-6040-41ae-a96d-232c23482af8" providerId="ADAL" clId="{CA8714F9-DE77-4B76-A2AD-C8BD73D569BC}" dt="2023-10-09T13:46:45.286" v="41" actId="478"/>
          <ac:grpSpMkLst>
            <pc:docMk/>
            <pc:sldMk cId="3192343342" sldId="264"/>
            <ac:grpSpMk id="28" creationId="{00000000-0000-0000-0000-000000000000}"/>
          </ac:grpSpMkLst>
        </pc:grpChg>
        <pc:graphicFrameChg chg="mod modGraphic">
          <ac:chgData name="Stewart Gale" userId="3647ddd2-6040-41ae-a96d-232c23482af8" providerId="ADAL" clId="{CA8714F9-DE77-4B76-A2AD-C8BD73D569BC}" dt="2024-10-18T12:11:06.944" v="128" actId="21"/>
          <ac:graphicFrameMkLst>
            <pc:docMk/>
            <pc:sldMk cId="3192343342" sldId="264"/>
            <ac:graphicFrameMk id="4" creationId="{00000000-0000-0000-0000-000000000000}"/>
          </ac:graphicFrameMkLst>
        </pc:graphicFrameChg>
        <pc:graphicFrameChg chg="del">
          <ac:chgData name="Stewart Gale" userId="3647ddd2-6040-41ae-a96d-232c23482af8" providerId="ADAL" clId="{CA8714F9-DE77-4B76-A2AD-C8BD73D569BC}" dt="2023-10-09T13:41:20.040" v="13" actId="478"/>
          <ac:graphicFrameMkLst>
            <pc:docMk/>
            <pc:sldMk cId="3192343342" sldId="264"/>
            <ac:graphicFrameMk id="6" creationId="{00000000-0000-0000-0000-000000000000}"/>
          </ac:graphicFrameMkLst>
        </pc:graphicFrameChg>
      </pc:sldChg>
      <pc:sldChg chg="delSp modSp add mod delAnim modAnim">
        <pc:chgData name="Stewart Gale" userId="3647ddd2-6040-41ae-a96d-232c23482af8" providerId="ADAL" clId="{CA8714F9-DE77-4B76-A2AD-C8BD73D569BC}" dt="2024-10-18T12:09:58.776" v="118" actId="14100"/>
        <pc:sldMkLst>
          <pc:docMk/>
          <pc:sldMk cId="1614648667" sldId="266"/>
        </pc:sldMkLst>
        <pc:spChg chg="del mod">
          <ac:chgData name="Stewart Gale" userId="3647ddd2-6040-41ae-a96d-232c23482af8" providerId="ADAL" clId="{CA8714F9-DE77-4B76-A2AD-C8BD73D569BC}" dt="2024-10-18T12:09:25.559" v="114" actId="478"/>
          <ac:spMkLst>
            <pc:docMk/>
            <pc:sldMk cId="1614648667" sldId="266"/>
            <ac:spMk id="3" creationId="{3047FE26-0CE5-3A58-694D-056185AB7826}"/>
          </ac:spMkLst>
        </pc:spChg>
        <pc:spChg chg="del">
          <ac:chgData name="Stewart Gale" userId="3647ddd2-6040-41ae-a96d-232c23482af8" providerId="ADAL" clId="{CA8714F9-DE77-4B76-A2AD-C8BD73D569BC}" dt="2024-10-18T12:08:58.832" v="109" actId="478"/>
          <ac:spMkLst>
            <pc:docMk/>
            <pc:sldMk cId="1614648667" sldId="266"/>
            <ac:spMk id="7" creationId="{277E99C1-0041-020D-8E8B-B32D192AD8E0}"/>
          </ac:spMkLst>
        </pc:spChg>
        <pc:spChg chg="del">
          <ac:chgData name="Stewart Gale" userId="3647ddd2-6040-41ae-a96d-232c23482af8" providerId="ADAL" clId="{CA8714F9-DE77-4B76-A2AD-C8BD73D569BC}" dt="2024-10-18T12:08:58.832" v="109" actId="478"/>
          <ac:spMkLst>
            <pc:docMk/>
            <pc:sldMk cId="1614648667" sldId="266"/>
            <ac:spMk id="12" creationId="{137B3790-9E8B-37E3-6A0A-81A353273D60}"/>
          </ac:spMkLst>
        </pc:spChg>
        <pc:spChg chg="del">
          <ac:chgData name="Stewart Gale" userId="3647ddd2-6040-41ae-a96d-232c23482af8" providerId="ADAL" clId="{CA8714F9-DE77-4B76-A2AD-C8BD73D569BC}" dt="2024-10-18T12:08:58.832" v="109" actId="478"/>
          <ac:spMkLst>
            <pc:docMk/>
            <pc:sldMk cId="1614648667" sldId="266"/>
            <ac:spMk id="13" creationId="{5BC5FE03-31DF-4EF8-B316-EF64FEB51C37}"/>
          </ac:spMkLst>
        </pc:spChg>
        <pc:spChg chg="del">
          <ac:chgData name="Stewart Gale" userId="3647ddd2-6040-41ae-a96d-232c23482af8" providerId="ADAL" clId="{CA8714F9-DE77-4B76-A2AD-C8BD73D569BC}" dt="2024-10-18T12:08:50.272" v="108" actId="478"/>
          <ac:spMkLst>
            <pc:docMk/>
            <pc:sldMk cId="1614648667" sldId="266"/>
            <ac:spMk id="14" creationId="{879260A2-7A59-BFE2-0CCC-40B9E88B1090}"/>
          </ac:spMkLst>
        </pc:spChg>
        <pc:spChg chg="del">
          <ac:chgData name="Stewart Gale" userId="3647ddd2-6040-41ae-a96d-232c23482af8" providerId="ADAL" clId="{CA8714F9-DE77-4B76-A2AD-C8BD73D569BC}" dt="2024-10-18T12:09:01.808" v="110" actId="478"/>
          <ac:spMkLst>
            <pc:docMk/>
            <pc:sldMk cId="1614648667" sldId="266"/>
            <ac:spMk id="16" creationId="{B6635831-8CD9-903F-AB7E-3635F6BC12FA}"/>
          </ac:spMkLst>
        </pc:spChg>
        <pc:spChg chg="del">
          <ac:chgData name="Stewart Gale" userId="3647ddd2-6040-41ae-a96d-232c23482af8" providerId="ADAL" clId="{CA8714F9-DE77-4B76-A2AD-C8BD73D569BC}" dt="2024-10-18T12:09:01.808" v="110" actId="478"/>
          <ac:spMkLst>
            <pc:docMk/>
            <pc:sldMk cId="1614648667" sldId="266"/>
            <ac:spMk id="18" creationId="{C845DA0F-5A97-862E-CC61-EDA84CD1C68A}"/>
          </ac:spMkLst>
        </pc:spChg>
        <pc:spChg chg="del">
          <ac:chgData name="Stewart Gale" userId="3647ddd2-6040-41ae-a96d-232c23482af8" providerId="ADAL" clId="{CA8714F9-DE77-4B76-A2AD-C8BD73D569BC}" dt="2024-10-18T12:09:27.462" v="115" actId="478"/>
          <ac:spMkLst>
            <pc:docMk/>
            <pc:sldMk cId="1614648667" sldId="266"/>
            <ac:spMk id="30" creationId="{20F12739-4CF2-A293-27D4-CCDB6BA1A563}"/>
          </ac:spMkLst>
        </pc:spChg>
        <pc:spChg chg="del">
          <ac:chgData name="Stewart Gale" userId="3647ddd2-6040-41ae-a96d-232c23482af8" providerId="ADAL" clId="{CA8714F9-DE77-4B76-A2AD-C8BD73D569BC}" dt="2024-10-18T12:09:27.462" v="115" actId="478"/>
          <ac:spMkLst>
            <pc:docMk/>
            <pc:sldMk cId="1614648667" sldId="266"/>
            <ac:spMk id="32" creationId="{3BDD22F1-B879-48E9-AF4D-227C40A986A9}"/>
          </ac:spMkLst>
        </pc:spChg>
        <pc:spChg chg="mod">
          <ac:chgData name="Stewart Gale" userId="3647ddd2-6040-41ae-a96d-232c23482af8" providerId="ADAL" clId="{CA8714F9-DE77-4B76-A2AD-C8BD73D569BC}" dt="2024-10-18T12:09:58.776" v="118" actId="14100"/>
          <ac:spMkLst>
            <pc:docMk/>
            <pc:sldMk cId="1614648667" sldId="266"/>
            <ac:spMk id="34" creationId="{EF8D6985-958F-D49D-B6BB-E2518595E074}"/>
          </ac:spMkLst>
        </pc:spChg>
        <pc:spChg chg="mod">
          <ac:chgData name="Stewart Gale" userId="3647ddd2-6040-41ae-a96d-232c23482af8" providerId="ADAL" clId="{CA8714F9-DE77-4B76-A2AD-C8BD73D569BC}" dt="2024-10-18T12:09:33.044" v="116" actId="113"/>
          <ac:spMkLst>
            <pc:docMk/>
            <pc:sldMk cId="1614648667" sldId="266"/>
            <ac:spMk id="36" creationId="{8181D70E-7E3F-3D95-0268-062962FCE7F8}"/>
          </ac:spMkLst>
        </pc:spChg>
        <pc:spChg chg="mod">
          <ac:chgData name="Stewart Gale" userId="3647ddd2-6040-41ae-a96d-232c23482af8" providerId="ADAL" clId="{CA8714F9-DE77-4B76-A2AD-C8BD73D569BC}" dt="2024-10-18T12:09:33.044" v="116" actId="113"/>
          <ac:spMkLst>
            <pc:docMk/>
            <pc:sldMk cId="1614648667" sldId="266"/>
            <ac:spMk id="38" creationId="{778C63F4-9D21-FC48-C8A1-FA6E16600470}"/>
          </ac:spMkLst>
        </pc:spChg>
        <pc:graphicFrameChg chg="modGraphic">
          <ac:chgData name="Stewart Gale" userId="3647ddd2-6040-41ae-a96d-232c23482af8" providerId="ADAL" clId="{CA8714F9-DE77-4B76-A2AD-C8BD73D569BC}" dt="2024-10-18T12:09:13.470" v="112" actId="20577"/>
          <ac:graphicFrameMkLst>
            <pc:docMk/>
            <pc:sldMk cId="1614648667" sldId="266"/>
            <ac:graphicFrameMk id="4" creationId="{102330A8-AE44-6139-6DEC-8F9F451A80F9}"/>
          </ac:graphicFrameMkLst>
        </pc:graphicFrameChg>
      </pc:sldChg>
      <pc:sldChg chg="addSp delSp modSp new del mod">
        <pc:chgData name="Stewart Gale" userId="3647ddd2-6040-41ae-a96d-232c23482af8" providerId="ADAL" clId="{CA8714F9-DE77-4B76-A2AD-C8BD73D569BC}" dt="2021-12-19T10:32:22.552" v="12" actId="47"/>
        <pc:sldMkLst>
          <pc:docMk/>
          <pc:sldMk cId="3407683830" sldId="266"/>
        </pc:sldMkLst>
        <pc:spChg chg="del">
          <ac:chgData name="Stewart Gale" userId="3647ddd2-6040-41ae-a96d-232c23482af8" providerId="ADAL" clId="{CA8714F9-DE77-4B76-A2AD-C8BD73D569BC}" dt="2021-12-19T10:31:31.383" v="1" actId="478"/>
          <ac:spMkLst>
            <pc:docMk/>
            <pc:sldMk cId="3407683830" sldId="266"/>
            <ac:spMk id="2" creationId="{35457CBC-DD52-4D65-AB63-30BF11593602}"/>
          </ac:spMkLst>
        </pc:spChg>
        <pc:spChg chg="del">
          <ac:chgData name="Stewart Gale" userId="3647ddd2-6040-41ae-a96d-232c23482af8" providerId="ADAL" clId="{CA8714F9-DE77-4B76-A2AD-C8BD73D569BC}" dt="2021-12-19T10:31:31.383" v="1" actId="478"/>
          <ac:spMkLst>
            <pc:docMk/>
            <pc:sldMk cId="3407683830" sldId="266"/>
            <ac:spMk id="3" creationId="{2DD5D595-5C1F-4661-9972-0C5F2F4D709D}"/>
          </ac:spMkLst>
        </pc:spChg>
        <pc:graphicFrameChg chg="add mod modGraphic">
          <ac:chgData name="Stewart Gale" userId="3647ddd2-6040-41ae-a96d-232c23482af8" providerId="ADAL" clId="{CA8714F9-DE77-4B76-A2AD-C8BD73D569BC}" dt="2021-12-19T10:31:52.508" v="5"/>
          <ac:graphicFrameMkLst>
            <pc:docMk/>
            <pc:sldMk cId="3407683830" sldId="266"/>
            <ac:graphicFrameMk id="4" creationId="{9531832E-08EE-4FD6-B854-B5683CC64C6A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9198D-15F5-4A9C-B9DF-D932DFDBF5CC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95F28-74E9-403C-9322-A655F72CA7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402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577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2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385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99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013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682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111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10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65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306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000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243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4A9B2-C903-7982-6E56-0F3E418BC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02330A8-AE44-6139-6DEC-8F9F451A80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255462"/>
              </p:ext>
            </p:extLst>
          </p:nvPr>
        </p:nvGraphicFramePr>
        <p:xfrm>
          <a:off x="580847" y="293717"/>
          <a:ext cx="11030305" cy="636643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82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2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</a:tabLst>
                      </a:pPr>
                      <a:r>
                        <a:rPr lang="en-GB" sz="3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Point 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Point 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 Point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Length AB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(5,2)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kumimoji="0" lang="en-G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(9,4)</a:t>
                      </a: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(1,1)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(1,5)</a:t>
                      </a: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(-10,3)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1950" algn="l"/>
                          <a:tab pos="1645920" algn="l"/>
                        </a:tabLst>
                        <a:defRPr/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(-6,3)</a:t>
                      </a: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(-3,-2)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1950" algn="l"/>
                          <a:tab pos="1645920" algn="l"/>
                        </a:tabLst>
                        <a:defRPr/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(-4,7)</a:t>
                      </a: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1950" algn="l"/>
                          <a:tab pos="1645920" algn="l"/>
                        </a:tabLst>
                        <a:defRPr/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(3,6)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1950" algn="l"/>
                          <a:tab pos="1645920" algn="l"/>
                        </a:tabLst>
                        <a:defRPr/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1950" algn="l"/>
                          <a:tab pos="1645920" algn="l"/>
                        </a:tabLst>
                        <a:defRPr/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EF8D6985-958F-D49D-B6BB-E2518595E074}"/>
              </a:ext>
            </a:extLst>
          </p:cNvPr>
          <p:cNvSpPr txBox="1"/>
          <p:nvPr/>
        </p:nvSpPr>
        <p:spPr>
          <a:xfrm>
            <a:off x="6201295" y="4082578"/>
            <a:ext cx="20061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GB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(-1,-2)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181D70E-7E3F-3D95-0268-062962FCE7F8}"/>
              </a:ext>
            </a:extLst>
          </p:cNvPr>
          <p:cNvSpPr txBox="1"/>
          <p:nvPr/>
        </p:nvSpPr>
        <p:spPr>
          <a:xfrm>
            <a:off x="6301046" y="4963729"/>
            <a:ext cx="17844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GB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(-3,5)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78C63F4-9D21-FC48-C8A1-FA6E16600470}"/>
              </a:ext>
            </a:extLst>
          </p:cNvPr>
          <p:cNvSpPr txBox="1"/>
          <p:nvPr/>
        </p:nvSpPr>
        <p:spPr>
          <a:xfrm>
            <a:off x="6628015" y="5917951"/>
            <a:ext cx="12857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45920" algn="l"/>
              </a:tabLst>
              <a:defRPr/>
            </a:pPr>
            <a:r>
              <a:rPr kumimoji="0" lang="en-GB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(2,5)</a:t>
            </a:r>
          </a:p>
        </p:txBody>
      </p:sp>
    </p:spTree>
    <p:extLst>
      <p:ext uri="{BB962C8B-B14F-4D97-AF65-F5344CB8AC3E}">
        <p14:creationId xmlns:p14="http://schemas.microsoft.com/office/powerpoint/2010/main" val="161464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3724" y="2126360"/>
            <a:ext cx="83515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99769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164719"/>
              </p:ext>
            </p:extLst>
          </p:nvPr>
        </p:nvGraphicFramePr>
        <p:xfrm>
          <a:off x="580847" y="293717"/>
          <a:ext cx="11030305" cy="636643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82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2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</a:tabLst>
                      </a:pPr>
                      <a:r>
                        <a:rPr lang="en-GB" sz="3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Point 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Point 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 Point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Length AB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(5,2)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kumimoji="0" lang="en-G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(9,4)</a:t>
                      </a: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(1,1)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(1,5)</a:t>
                      </a: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(-10,3)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1950" algn="l"/>
                          <a:tab pos="1645920" algn="l"/>
                        </a:tabLst>
                        <a:defRPr/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(-6,3)</a:t>
                      </a: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(-3,-2)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1950" algn="l"/>
                          <a:tab pos="1645920" algn="l"/>
                        </a:tabLst>
                        <a:defRPr/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(-4,7)</a:t>
                      </a: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1950" algn="l"/>
                          <a:tab pos="1645920" algn="l"/>
                        </a:tabLst>
                        <a:defRPr/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9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61950" algn="l"/>
                          <a:tab pos="1645920" algn="l"/>
                        </a:tabLs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(3,6)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1950" algn="l"/>
                          <a:tab pos="1645920" algn="l"/>
                        </a:tabLst>
                        <a:defRPr/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645920" algn="l"/>
                        </a:tabLst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1950" algn="l"/>
                          <a:tab pos="1645920" algn="l"/>
                        </a:tabLst>
                        <a:defRPr/>
                      </a:pPr>
                      <a:endParaRPr lang="en-GB" sz="36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DE35FDB-51CD-62F3-D2C8-C1C85BB61DC3}"/>
              </a:ext>
            </a:extLst>
          </p:cNvPr>
          <p:cNvSpPr txBox="1"/>
          <p:nvPr/>
        </p:nvSpPr>
        <p:spPr>
          <a:xfrm>
            <a:off x="6389716" y="1306130"/>
            <a:ext cx="1607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(7,3)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89E026-41EE-81AF-A2A9-7FD79E0DAB81}"/>
              </a:ext>
            </a:extLst>
          </p:cNvPr>
          <p:cNvSpPr txBox="1"/>
          <p:nvPr/>
        </p:nvSpPr>
        <p:spPr>
          <a:xfrm>
            <a:off x="9543010" y="1306130"/>
            <a:ext cx="1152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</a:rPr>
              <a:t>√20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4E253A-0B6C-733F-195D-A82B14F931EB}"/>
              </a:ext>
            </a:extLst>
          </p:cNvPr>
          <p:cNvSpPr txBox="1"/>
          <p:nvPr/>
        </p:nvSpPr>
        <p:spPr>
          <a:xfrm>
            <a:off x="9784079" y="2231613"/>
            <a:ext cx="670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FB9265-0D94-CCB4-9EF5-A6A492F7DD39}"/>
              </a:ext>
            </a:extLst>
          </p:cNvPr>
          <p:cNvSpPr txBox="1"/>
          <p:nvPr/>
        </p:nvSpPr>
        <p:spPr>
          <a:xfrm>
            <a:off x="9784079" y="3157096"/>
            <a:ext cx="670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2E7CFA-3A2B-4C6A-FB67-69A062789803}"/>
              </a:ext>
            </a:extLst>
          </p:cNvPr>
          <p:cNvSpPr txBox="1"/>
          <p:nvPr/>
        </p:nvSpPr>
        <p:spPr>
          <a:xfrm>
            <a:off x="9831184" y="4082579"/>
            <a:ext cx="670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BBE335-5DBC-7157-F931-24F27A1719C7}"/>
              </a:ext>
            </a:extLst>
          </p:cNvPr>
          <p:cNvSpPr txBox="1"/>
          <p:nvPr/>
        </p:nvSpPr>
        <p:spPr>
          <a:xfrm>
            <a:off x="9590115" y="5008062"/>
            <a:ext cx="1152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</a:rPr>
              <a:t>√20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94DD85-63EB-683F-82F2-E1BD46E6481D}"/>
              </a:ext>
            </a:extLst>
          </p:cNvPr>
          <p:cNvSpPr txBox="1"/>
          <p:nvPr/>
        </p:nvSpPr>
        <p:spPr>
          <a:xfrm>
            <a:off x="9634449" y="5917952"/>
            <a:ext cx="10640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</a:rPr>
              <a:t>√8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8AA327-CA0F-C316-C833-283E6370B0C8}"/>
              </a:ext>
            </a:extLst>
          </p:cNvPr>
          <p:cNvSpPr txBox="1"/>
          <p:nvPr/>
        </p:nvSpPr>
        <p:spPr>
          <a:xfrm>
            <a:off x="6628015" y="2231612"/>
            <a:ext cx="14076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(1,3)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C42CCF-6046-08A2-8CE4-F880E0B3C5D1}"/>
              </a:ext>
            </a:extLst>
          </p:cNvPr>
          <p:cNvSpPr txBox="1"/>
          <p:nvPr/>
        </p:nvSpPr>
        <p:spPr>
          <a:xfrm>
            <a:off x="6400799" y="3157096"/>
            <a:ext cx="15960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(-8,3)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2CCE203-A9E6-73F2-55DD-EBC309CCF22B}"/>
              </a:ext>
            </a:extLst>
          </p:cNvPr>
          <p:cNvSpPr txBox="1"/>
          <p:nvPr/>
        </p:nvSpPr>
        <p:spPr>
          <a:xfrm>
            <a:off x="6367547" y="4082578"/>
            <a:ext cx="18398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GB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(-1,-2)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4696DD-63A0-D5DD-FECD-B43E2AF754D7}"/>
              </a:ext>
            </a:extLst>
          </p:cNvPr>
          <p:cNvSpPr txBox="1"/>
          <p:nvPr/>
        </p:nvSpPr>
        <p:spPr>
          <a:xfrm>
            <a:off x="6301046" y="4963729"/>
            <a:ext cx="17844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GB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(-3,5)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C60892E-F1FD-AC77-79FC-DCDAE0AE0154}"/>
              </a:ext>
            </a:extLst>
          </p:cNvPr>
          <p:cNvSpPr txBox="1"/>
          <p:nvPr/>
        </p:nvSpPr>
        <p:spPr>
          <a:xfrm>
            <a:off x="6628015" y="5917951"/>
            <a:ext cx="12857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45920" algn="l"/>
              </a:tabLst>
              <a:defRPr/>
            </a:pPr>
            <a:r>
              <a:rPr kumimoji="0" lang="en-GB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(2,5)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38C2E5-AC03-7439-8652-916164B69FAD}"/>
              </a:ext>
            </a:extLst>
          </p:cNvPr>
          <p:cNvSpPr txBox="1"/>
          <p:nvPr/>
        </p:nvSpPr>
        <p:spPr>
          <a:xfrm>
            <a:off x="3192088" y="4064212"/>
            <a:ext cx="21058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(1,-2)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45F18-5BA4-87E6-29CF-3E723BF344AA}"/>
              </a:ext>
            </a:extLst>
          </p:cNvPr>
          <p:cNvSpPr txBox="1"/>
          <p:nvPr/>
        </p:nvSpPr>
        <p:spPr>
          <a:xfrm>
            <a:off x="908858" y="4963729"/>
            <a:ext cx="15960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1950" algn="l"/>
                <a:tab pos="1645920" algn="l"/>
              </a:tabLst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(-2,3)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1A12F1-10E5-BFDD-C782-E449E259B50D}"/>
              </a:ext>
            </a:extLst>
          </p:cNvPr>
          <p:cNvSpPr txBox="1"/>
          <p:nvPr/>
        </p:nvSpPr>
        <p:spPr>
          <a:xfrm>
            <a:off x="3684950" y="5861383"/>
            <a:ext cx="12857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(1,4)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9234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2" grpId="0"/>
      <p:bldP spid="13" grpId="0"/>
      <p:bldP spid="14" grpId="0"/>
      <p:bldP spid="16" grpId="0"/>
      <p:bldP spid="18" grpId="0"/>
      <p:bldP spid="30" grpId="0"/>
      <p:bldP spid="32" grpId="0"/>
      <p:bldP spid="5" grpId="0"/>
      <p:bldP spid="8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134</Words>
  <Application>Microsoft Office PowerPoint</Application>
  <PresentationFormat>Widescreen</PresentationFormat>
  <Paragraphs>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16</cp:revision>
  <dcterms:created xsi:type="dcterms:W3CDTF">2016-02-25T07:53:55Z</dcterms:created>
  <dcterms:modified xsi:type="dcterms:W3CDTF">2024-10-18T12:13:08Z</dcterms:modified>
</cp:coreProperties>
</file>