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3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1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BRONZE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702" y="0"/>
            <a:ext cx="9124545" cy="68434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sp>
        <p:nvSpPr>
          <p:cNvPr id="6" name="Rectangle 5"/>
          <p:cNvSpPr/>
          <p:nvPr/>
        </p:nvSpPr>
        <p:spPr>
          <a:xfrm>
            <a:off x="7247106" y="1546698"/>
            <a:ext cx="165370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631866" y="2850284"/>
            <a:ext cx="64683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Take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away A and B due to the fact 0.9 was the highest number and 0.17 was the lowest.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89123" y="2198450"/>
            <a:ext cx="1429966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467968" y="3281233"/>
            <a:ext cx="63689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robotolight"/>
              </a:rPr>
              <a:t>B</a:t>
            </a:r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ecause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2 multiplied by 6 is 12. </a:t>
            </a:r>
            <a:endParaRPr lang="en-US" sz="32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3200" b="1" dirty="0">
                <a:solidFill>
                  <a:srgbClr val="FFC000"/>
                </a:solidFill>
                <a:latin typeface="robotolight"/>
              </a:rPr>
              <a:t>T</a:t>
            </a:r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hen take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12 from 17 to get 5.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609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56825" y="3429000"/>
            <a:ext cx="123541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96018" y="4337140"/>
            <a:ext cx="6785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robotolight"/>
              </a:rPr>
              <a:t>B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ecause 15 – 7 = 8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and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8 + 9 = 17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leading to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15 + 17 = 32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then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65 – 32 = 33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so the number below to the left has to be 16,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16 – 9 = 7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and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34 – 16 = 18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so finally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18 – 7 = 11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.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7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378430" y="1444557"/>
            <a:ext cx="1386191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686334" y="2439874"/>
            <a:ext cx="721511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Because the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smallest number is 1021 however it has a repeated digit in the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number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so the smallest number is 1023 and it doesn't have a repeated digit and also is a four-digit positive integer.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975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49248" y="3803440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273187" y="4454939"/>
            <a:ext cx="72628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1. Down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from P to the middle then across to Q </a:t>
            </a:r>
            <a:endParaRPr lang="en-US" sz="20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2.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D</a:t>
            </a:r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own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from p all the way across then down to Q </a:t>
            </a:r>
            <a:endParaRPr lang="en-US" sz="20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3.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A</a:t>
            </a:r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ll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the way across from P to Q </a:t>
            </a:r>
            <a:endParaRPr lang="en-US" sz="20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FFC000"/>
                </a:solidFill>
                <a:latin typeface="robotolight"/>
              </a:rPr>
              <a:t>4. From </a:t>
            </a:r>
            <a:r>
              <a:rPr lang="en-US" sz="2000" b="1" dirty="0">
                <a:solidFill>
                  <a:srgbClr val="FFC000"/>
                </a:solidFill>
                <a:latin typeface="robotolight"/>
              </a:rPr>
              <a:t>P to the middle then up then down</a:t>
            </a:r>
            <a:endParaRPr lang="en-GB" sz="2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189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</cp:revision>
  <dcterms:created xsi:type="dcterms:W3CDTF">2020-06-11T04:03:37Z</dcterms:created>
  <dcterms:modified xsi:type="dcterms:W3CDTF">2020-06-14T17:22:04Z</dcterms:modified>
</cp:coreProperties>
</file>