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76" r:id="rId6"/>
    <p:sldId id="277" r:id="rId7"/>
    <p:sldId id="275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8FA018-2B16-472A-B4A9-5532C50955AE}" v="646" dt="2024-01-17T15:50:22.4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D8FA018-2B16-472A-B4A9-5532C50955AE}"/>
    <pc:docChg chg="undo custSel addSld delSld modSld">
      <pc:chgData name="Stewart Gale" userId="3647ddd2-6040-41ae-a96d-232c23482af8" providerId="ADAL" clId="{BD8FA018-2B16-472A-B4A9-5532C50955AE}" dt="2024-11-01T05:18:03.896" v="1387" actId="1076"/>
      <pc:docMkLst>
        <pc:docMk/>
      </pc:docMkLst>
      <pc:sldChg chg="delSp del mod">
        <pc:chgData name="Stewart Gale" userId="3647ddd2-6040-41ae-a96d-232c23482af8" providerId="ADAL" clId="{BD8FA018-2B16-472A-B4A9-5532C50955AE}" dt="2023-10-19T13:41:39.178" v="42" actId="47"/>
        <pc:sldMkLst>
          <pc:docMk/>
          <pc:sldMk cId="1148849691" sldId="257"/>
        </pc:sldMkLst>
        <pc:picChg chg="del">
          <ac:chgData name="Stewart Gale" userId="3647ddd2-6040-41ae-a96d-232c23482af8" providerId="ADAL" clId="{BD8FA018-2B16-472A-B4A9-5532C50955AE}" dt="2023-10-19T13:39:10.240" v="0" actId="21"/>
          <ac:picMkLst>
            <pc:docMk/>
            <pc:sldMk cId="1148849691" sldId="257"/>
            <ac:picMk id="4" creationId="{DDC06E41-FCCD-2DF1-2774-A4866DDBAD60}"/>
          </ac:picMkLst>
        </pc:picChg>
      </pc:sldChg>
      <pc:sldChg chg="delSp modSp add del mod delAnim">
        <pc:chgData name="Stewart Gale" userId="3647ddd2-6040-41ae-a96d-232c23482af8" providerId="ADAL" clId="{BD8FA018-2B16-472A-B4A9-5532C50955AE}" dt="2023-10-20T04:43:48.654" v="454" actId="47"/>
        <pc:sldMkLst>
          <pc:docMk/>
          <pc:sldMk cId="3747635707" sldId="258"/>
        </pc:sldMkLst>
        <pc:spChg chg="del mod">
          <ac:chgData name="Stewart Gale" userId="3647ddd2-6040-41ae-a96d-232c23482af8" providerId="ADAL" clId="{BD8FA018-2B16-472A-B4A9-5532C50955AE}" dt="2023-10-20T04:35:09.823" v="292" actId="21"/>
          <ac:spMkLst>
            <pc:docMk/>
            <pc:sldMk cId="3747635707" sldId="258"/>
            <ac:spMk id="3" creationId="{6FB79981-DEF5-9247-DB08-D3254A5E3F54}"/>
          </ac:spMkLst>
        </pc:spChg>
        <pc:spChg chg="del">
          <ac:chgData name="Stewart Gale" userId="3647ddd2-6040-41ae-a96d-232c23482af8" providerId="ADAL" clId="{BD8FA018-2B16-472A-B4A9-5532C50955AE}" dt="2023-10-20T04:35:09.823" v="292" actId="21"/>
          <ac:spMkLst>
            <pc:docMk/>
            <pc:sldMk cId="3747635707" sldId="258"/>
            <ac:spMk id="4" creationId="{09007603-5E98-8A94-3053-33EE68A87F45}"/>
          </ac:spMkLst>
        </pc:spChg>
        <pc:spChg chg="del">
          <ac:chgData name="Stewart Gale" userId="3647ddd2-6040-41ae-a96d-232c23482af8" providerId="ADAL" clId="{BD8FA018-2B16-472A-B4A9-5532C50955AE}" dt="2023-10-20T04:35:09.823" v="292" actId="21"/>
          <ac:spMkLst>
            <pc:docMk/>
            <pc:sldMk cId="3747635707" sldId="258"/>
            <ac:spMk id="5" creationId="{E88E5820-A3A6-4715-0377-EF68DE8A94DF}"/>
          </ac:spMkLst>
        </pc:spChg>
        <pc:spChg chg="del">
          <ac:chgData name="Stewart Gale" userId="3647ddd2-6040-41ae-a96d-232c23482af8" providerId="ADAL" clId="{BD8FA018-2B16-472A-B4A9-5532C50955AE}" dt="2023-10-20T04:35:09.823" v="292" actId="21"/>
          <ac:spMkLst>
            <pc:docMk/>
            <pc:sldMk cId="3747635707" sldId="258"/>
            <ac:spMk id="7" creationId="{91A22547-971D-49D7-4BE7-8E74A41BE463}"/>
          </ac:spMkLst>
        </pc:spChg>
        <pc:spChg chg="del">
          <ac:chgData name="Stewart Gale" userId="3647ddd2-6040-41ae-a96d-232c23482af8" providerId="ADAL" clId="{BD8FA018-2B16-472A-B4A9-5532C50955AE}" dt="2023-10-20T04:41:27.049" v="396" actId="21"/>
          <ac:spMkLst>
            <pc:docMk/>
            <pc:sldMk cId="3747635707" sldId="258"/>
            <ac:spMk id="8" creationId="{7E8EDB2F-D61F-3387-0241-82B6022B02C6}"/>
          </ac:spMkLst>
        </pc:spChg>
        <pc:spChg chg="del">
          <ac:chgData name="Stewart Gale" userId="3647ddd2-6040-41ae-a96d-232c23482af8" providerId="ADAL" clId="{BD8FA018-2B16-472A-B4A9-5532C50955AE}" dt="2023-10-20T04:41:27.049" v="396" actId="21"/>
          <ac:spMkLst>
            <pc:docMk/>
            <pc:sldMk cId="3747635707" sldId="258"/>
            <ac:spMk id="9" creationId="{F5EA55D7-7C5E-42AB-BAD2-68F92ECF2716}"/>
          </ac:spMkLst>
        </pc:spChg>
        <pc:spChg chg="del">
          <ac:chgData name="Stewart Gale" userId="3647ddd2-6040-41ae-a96d-232c23482af8" providerId="ADAL" clId="{BD8FA018-2B16-472A-B4A9-5532C50955AE}" dt="2023-10-20T04:41:27.049" v="396" actId="21"/>
          <ac:spMkLst>
            <pc:docMk/>
            <pc:sldMk cId="3747635707" sldId="258"/>
            <ac:spMk id="10" creationId="{54B5F180-D707-2009-776C-1A7005BFBD08}"/>
          </ac:spMkLst>
        </pc:spChg>
        <pc:spChg chg="del">
          <ac:chgData name="Stewart Gale" userId="3647ddd2-6040-41ae-a96d-232c23482af8" providerId="ADAL" clId="{BD8FA018-2B16-472A-B4A9-5532C50955AE}" dt="2023-10-20T04:41:27.049" v="396" actId="21"/>
          <ac:spMkLst>
            <pc:docMk/>
            <pc:sldMk cId="3747635707" sldId="258"/>
            <ac:spMk id="11" creationId="{C33A393E-A7E2-8A64-D56E-F127A8A72C0D}"/>
          </ac:spMkLst>
        </pc:spChg>
      </pc:sldChg>
      <pc:sldChg chg="modSp mod">
        <pc:chgData name="Stewart Gale" userId="3647ddd2-6040-41ae-a96d-232c23482af8" providerId="ADAL" clId="{BD8FA018-2B16-472A-B4A9-5532C50955AE}" dt="2023-10-20T05:30:07.930" v="1137" actId="1076"/>
        <pc:sldMkLst>
          <pc:docMk/>
          <pc:sldMk cId="3614314383" sldId="260"/>
        </pc:sldMkLst>
        <pc:spChg chg="mod">
          <ac:chgData name="Stewart Gale" userId="3647ddd2-6040-41ae-a96d-232c23482af8" providerId="ADAL" clId="{BD8FA018-2B16-472A-B4A9-5532C50955AE}" dt="2023-10-20T05:30:07.930" v="1137" actId="1076"/>
          <ac:spMkLst>
            <pc:docMk/>
            <pc:sldMk cId="3614314383" sldId="260"/>
            <ac:spMk id="12" creationId="{8E2C0698-52A3-F7E8-1EAC-94C19974B91E}"/>
          </ac:spMkLst>
        </pc:spChg>
      </pc:sldChg>
      <pc:sldChg chg="addSp delSp modSp del mod">
        <pc:chgData name="Stewart Gale" userId="3647ddd2-6040-41ae-a96d-232c23482af8" providerId="ADAL" clId="{BD8FA018-2B16-472A-B4A9-5532C50955AE}" dt="2024-01-17T15:49:33.265" v="1292" actId="47"/>
        <pc:sldMkLst>
          <pc:docMk/>
          <pc:sldMk cId="133996314" sldId="262"/>
        </pc:sldMkLst>
        <pc:spChg chg="add mod">
          <ac:chgData name="Stewart Gale" userId="3647ddd2-6040-41ae-a96d-232c23482af8" providerId="ADAL" clId="{BD8FA018-2B16-472A-B4A9-5532C50955AE}" dt="2023-10-20T04:50:38.885" v="655" actId="20577"/>
          <ac:spMkLst>
            <pc:docMk/>
            <pc:sldMk cId="133996314" sldId="262"/>
            <ac:spMk id="3" creationId="{F86FDFD6-116F-5B6D-A8A8-B15A4122B145}"/>
          </ac:spMkLst>
        </pc:spChg>
        <pc:spChg chg="mod">
          <ac:chgData name="Stewart Gale" userId="3647ddd2-6040-41ae-a96d-232c23482af8" providerId="ADAL" clId="{BD8FA018-2B16-472A-B4A9-5532C50955AE}" dt="2023-10-19T13:44:18.006" v="154" actId="14100"/>
          <ac:spMkLst>
            <pc:docMk/>
            <pc:sldMk cId="133996314" sldId="262"/>
            <ac:spMk id="5" creationId="{7DFFDB16-9605-F868-3DC6-8603D0BAF9F0}"/>
          </ac:spMkLst>
        </pc:spChg>
        <pc:spChg chg="mod">
          <ac:chgData name="Stewart Gale" userId="3647ddd2-6040-41ae-a96d-232c23482af8" providerId="ADAL" clId="{BD8FA018-2B16-472A-B4A9-5532C50955AE}" dt="2023-10-19T13:44:15.901" v="153" actId="14100"/>
          <ac:spMkLst>
            <pc:docMk/>
            <pc:sldMk cId="133996314" sldId="262"/>
            <ac:spMk id="6" creationId="{2D3EB5AC-2652-D0C5-F62D-165258426E8A}"/>
          </ac:spMkLst>
        </pc:spChg>
        <pc:spChg chg="del mod">
          <ac:chgData name="Stewart Gale" userId="3647ddd2-6040-41ae-a96d-232c23482af8" providerId="ADAL" clId="{BD8FA018-2B16-472A-B4A9-5532C50955AE}" dt="2023-10-20T04:50:30.854" v="653" actId="478"/>
          <ac:spMkLst>
            <pc:docMk/>
            <pc:sldMk cId="133996314" sldId="262"/>
            <ac:spMk id="7" creationId="{6D16B527-89FE-AA34-32A0-1DDB575EBFB4}"/>
          </ac:spMkLst>
        </pc:spChg>
        <pc:picChg chg="mod">
          <ac:chgData name="Stewart Gale" userId="3647ddd2-6040-41ae-a96d-232c23482af8" providerId="ADAL" clId="{BD8FA018-2B16-472A-B4A9-5532C50955AE}" dt="2023-10-20T05:33:17.861" v="1138" actId="1076"/>
          <ac:picMkLst>
            <pc:docMk/>
            <pc:sldMk cId="133996314" sldId="262"/>
            <ac:picMk id="2" creationId="{E9B09C60-AA08-9A86-2875-1012760870BF}"/>
          </ac:picMkLst>
        </pc:picChg>
      </pc:sldChg>
      <pc:sldChg chg="addSp delSp modSp del mod">
        <pc:chgData name="Stewart Gale" userId="3647ddd2-6040-41ae-a96d-232c23482af8" providerId="ADAL" clId="{BD8FA018-2B16-472A-B4A9-5532C50955AE}" dt="2024-01-17T15:50:18.809" v="1297" actId="47"/>
        <pc:sldMkLst>
          <pc:docMk/>
          <pc:sldMk cId="3628101930" sldId="263"/>
        </pc:sldMkLst>
        <pc:spChg chg="add mod">
          <ac:chgData name="Stewart Gale" userId="3647ddd2-6040-41ae-a96d-232c23482af8" providerId="ADAL" clId="{BD8FA018-2B16-472A-B4A9-5532C50955AE}" dt="2023-10-20T04:54:34.376" v="759" actId="20577"/>
          <ac:spMkLst>
            <pc:docMk/>
            <pc:sldMk cId="3628101930" sldId="263"/>
            <ac:spMk id="2" creationId="{F598AA3A-B5D5-4CF9-474C-C1332E66FE57}"/>
          </ac:spMkLst>
        </pc:spChg>
        <pc:spChg chg="mod">
          <ac:chgData name="Stewart Gale" userId="3647ddd2-6040-41ae-a96d-232c23482af8" providerId="ADAL" clId="{BD8FA018-2B16-472A-B4A9-5532C50955AE}" dt="2023-10-19T13:43:58.716" v="149" actId="20577"/>
          <ac:spMkLst>
            <pc:docMk/>
            <pc:sldMk cId="3628101930" sldId="263"/>
            <ac:spMk id="5" creationId="{7DFFDB16-9605-F868-3DC6-8603D0BAF9F0}"/>
          </ac:spMkLst>
        </pc:spChg>
        <pc:spChg chg="mod">
          <ac:chgData name="Stewart Gale" userId="3647ddd2-6040-41ae-a96d-232c23482af8" providerId="ADAL" clId="{BD8FA018-2B16-472A-B4A9-5532C50955AE}" dt="2023-10-19T13:41:37.149" v="41" actId="1076"/>
          <ac:spMkLst>
            <pc:docMk/>
            <pc:sldMk cId="3628101930" sldId="263"/>
            <ac:spMk id="6" creationId="{2D3EB5AC-2652-D0C5-F62D-165258426E8A}"/>
          </ac:spMkLst>
        </pc:spChg>
        <pc:spChg chg="del mod">
          <ac:chgData name="Stewart Gale" userId="3647ddd2-6040-41ae-a96d-232c23482af8" providerId="ADAL" clId="{BD8FA018-2B16-472A-B4A9-5532C50955AE}" dt="2023-10-20T04:54:30.466" v="755" actId="478"/>
          <ac:spMkLst>
            <pc:docMk/>
            <pc:sldMk cId="3628101930" sldId="263"/>
            <ac:spMk id="7" creationId="{6D16B527-89FE-AA34-32A0-1DDB575EBFB4}"/>
          </ac:spMkLst>
        </pc:spChg>
        <pc:picChg chg="del">
          <ac:chgData name="Stewart Gale" userId="3647ddd2-6040-41ae-a96d-232c23482af8" providerId="ADAL" clId="{BD8FA018-2B16-472A-B4A9-5532C50955AE}" dt="2023-10-19T13:39:34.193" v="7" actId="478"/>
          <ac:picMkLst>
            <pc:docMk/>
            <pc:sldMk cId="3628101930" sldId="263"/>
            <ac:picMk id="2" creationId="{E9B09C60-AA08-9A86-2875-1012760870BF}"/>
          </ac:picMkLst>
        </pc:picChg>
        <pc:picChg chg="add mod modCrop">
          <ac:chgData name="Stewart Gale" userId="3647ddd2-6040-41ae-a96d-232c23482af8" providerId="ADAL" clId="{BD8FA018-2B16-472A-B4A9-5532C50955AE}" dt="2023-10-20T05:35:37.820" v="1139" actId="1076"/>
          <ac:picMkLst>
            <pc:docMk/>
            <pc:sldMk cId="3628101930" sldId="263"/>
            <ac:picMk id="3" creationId="{0C9BF59F-0A9B-A7E8-5A16-A25763154D29}"/>
          </ac:picMkLst>
        </pc:picChg>
        <pc:picChg chg="add del mod modCrop">
          <ac:chgData name="Stewart Gale" userId="3647ddd2-6040-41ae-a96d-232c23482af8" providerId="ADAL" clId="{BD8FA018-2B16-472A-B4A9-5532C50955AE}" dt="2023-10-19T13:41:07.028" v="33" actId="478"/>
          <ac:picMkLst>
            <pc:docMk/>
            <pc:sldMk cId="3628101930" sldId="263"/>
            <ac:picMk id="4" creationId="{B081320E-8EB7-EB87-88A7-105E2AE15896}"/>
          </ac:picMkLst>
        </pc:picChg>
      </pc:sldChg>
      <pc:sldChg chg="addSp delSp modSp new mod">
        <pc:chgData name="Stewart Gale" userId="3647ddd2-6040-41ae-a96d-232c23482af8" providerId="ADAL" clId="{BD8FA018-2B16-472A-B4A9-5532C50955AE}" dt="2023-10-19T13:42:07.752" v="75" actId="1076"/>
        <pc:sldMkLst>
          <pc:docMk/>
          <pc:sldMk cId="2919560410" sldId="264"/>
        </pc:sldMkLst>
        <pc:spChg chg="del">
          <ac:chgData name="Stewart Gale" userId="3647ddd2-6040-41ae-a96d-232c23482af8" providerId="ADAL" clId="{BD8FA018-2B16-472A-B4A9-5532C50955AE}" dt="2023-10-19T13:41:46.372" v="44" actId="478"/>
          <ac:spMkLst>
            <pc:docMk/>
            <pc:sldMk cId="2919560410" sldId="264"/>
            <ac:spMk id="2" creationId="{369042B6-3D6D-BA1C-5491-356F73D11508}"/>
          </ac:spMkLst>
        </pc:spChg>
        <pc:spChg chg="del">
          <ac:chgData name="Stewart Gale" userId="3647ddd2-6040-41ae-a96d-232c23482af8" providerId="ADAL" clId="{BD8FA018-2B16-472A-B4A9-5532C50955AE}" dt="2023-10-19T13:41:46.372" v="44" actId="478"/>
          <ac:spMkLst>
            <pc:docMk/>
            <pc:sldMk cId="2919560410" sldId="264"/>
            <ac:spMk id="3" creationId="{1F3F4B69-C41A-071D-DA55-A934786497F9}"/>
          </ac:spMkLst>
        </pc:spChg>
        <pc:spChg chg="add mod">
          <ac:chgData name="Stewart Gale" userId="3647ddd2-6040-41ae-a96d-232c23482af8" providerId="ADAL" clId="{BD8FA018-2B16-472A-B4A9-5532C50955AE}" dt="2023-10-19T13:42:07.752" v="75" actId="1076"/>
          <ac:spMkLst>
            <pc:docMk/>
            <pc:sldMk cId="2919560410" sldId="264"/>
            <ac:spMk id="4" creationId="{5A3476E1-26E7-02D1-6051-40578C153B54}"/>
          </ac:spMkLst>
        </pc:spChg>
      </pc:sldChg>
      <pc:sldChg chg="delSp add del mod delAnim">
        <pc:chgData name="Stewart Gale" userId="3647ddd2-6040-41ae-a96d-232c23482af8" providerId="ADAL" clId="{BD8FA018-2B16-472A-B4A9-5532C50955AE}" dt="2023-10-19T13:50:28.021" v="289" actId="47"/>
        <pc:sldMkLst>
          <pc:docMk/>
          <pc:sldMk cId="2482563987" sldId="265"/>
        </pc:sldMkLst>
        <pc:spChg chg="del">
          <ac:chgData name="Stewart Gale" userId="3647ddd2-6040-41ae-a96d-232c23482af8" providerId="ADAL" clId="{BD8FA018-2B16-472A-B4A9-5532C50955AE}" dt="2023-10-19T13:48:09.471" v="254" actId="21"/>
          <ac:spMkLst>
            <pc:docMk/>
            <pc:sldMk cId="2482563987" sldId="265"/>
            <ac:spMk id="9" creationId="{37EAA5D0-526B-6736-C6E6-553808C763E9}"/>
          </ac:spMkLst>
        </pc:spChg>
        <pc:spChg chg="del">
          <ac:chgData name="Stewart Gale" userId="3647ddd2-6040-41ae-a96d-232c23482af8" providerId="ADAL" clId="{BD8FA018-2B16-472A-B4A9-5532C50955AE}" dt="2023-10-19T13:48:09.471" v="254" actId="21"/>
          <ac:spMkLst>
            <pc:docMk/>
            <pc:sldMk cId="2482563987" sldId="265"/>
            <ac:spMk id="10" creationId="{C0B06F51-80DC-1FB7-EC6F-C25243CA906D}"/>
          </ac:spMkLst>
        </pc:spChg>
        <pc:spChg chg="del">
          <ac:chgData name="Stewart Gale" userId="3647ddd2-6040-41ae-a96d-232c23482af8" providerId="ADAL" clId="{BD8FA018-2B16-472A-B4A9-5532C50955AE}" dt="2023-10-19T13:48:09.471" v="254" actId="21"/>
          <ac:spMkLst>
            <pc:docMk/>
            <pc:sldMk cId="2482563987" sldId="265"/>
            <ac:spMk id="11" creationId="{7F9236C5-C4CB-71EF-32BD-9EFAC3D43F85}"/>
          </ac:spMkLst>
        </pc:spChg>
        <pc:spChg chg="del">
          <ac:chgData name="Stewart Gale" userId="3647ddd2-6040-41ae-a96d-232c23482af8" providerId="ADAL" clId="{BD8FA018-2B16-472A-B4A9-5532C50955AE}" dt="2023-10-19T13:48:09.471" v="254" actId="21"/>
          <ac:spMkLst>
            <pc:docMk/>
            <pc:sldMk cId="2482563987" sldId="265"/>
            <ac:spMk id="12" creationId="{2D864D5A-E375-10F3-AAAD-47039B0B91C8}"/>
          </ac:spMkLst>
        </pc:spChg>
      </pc:sldChg>
      <pc:sldChg chg="delSp modSp add del mod delAnim">
        <pc:chgData name="Stewart Gale" userId="3647ddd2-6040-41ae-a96d-232c23482af8" providerId="ADAL" clId="{BD8FA018-2B16-472A-B4A9-5532C50955AE}" dt="2023-10-20T04:54:38.707" v="760" actId="47"/>
        <pc:sldMkLst>
          <pc:docMk/>
          <pc:sldMk cId="832499419" sldId="266"/>
        </pc:sldMkLst>
        <pc:spChg chg="del mod">
          <ac:chgData name="Stewart Gale" userId="3647ddd2-6040-41ae-a96d-232c23482af8" providerId="ADAL" clId="{BD8FA018-2B16-472A-B4A9-5532C50955AE}" dt="2023-10-20T04:52:23.598" v="704" actId="478"/>
          <ac:spMkLst>
            <pc:docMk/>
            <pc:sldMk cId="832499419" sldId="266"/>
            <ac:spMk id="5" creationId="{46A6A462-3CEA-CA60-6562-01F87C9B5E01}"/>
          </ac:spMkLst>
        </pc:spChg>
        <pc:spChg chg="del">
          <ac:chgData name="Stewart Gale" userId="3647ddd2-6040-41ae-a96d-232c23482af8" providerId="ADAL" clId="{BD8FA018-2B16-472A-B4A9-5532C50955AE}" dt="2023-10-20T04:52:23.598" v="704" actId="478"/>
          <ac:spMkLst>
            <pc:docMk/>
            <pc:sldMk cId="832499419" sldId="266"/>
            <ac:spMk id="7" creationId="{AE2F83BF-0BC5-C072-B1D3-E953C491DB9A}"/>
          </ac:spMkLst>
        </pc:spChg>
        <pc:spChg chg="del">
          <ac:chgData name="Stewart Gale" userId="3647ddd2-6040-41ae-a96d-232c23482af8" providerId="ADAL" clId="{BD8FA018-2B16-472A-B4A9-5532C50955AE}" dt="2023-10-20T04:52:23.598" v="704" actId="478"/>
          <ac:spMkLst>
            <pc:docMk/>
            <pc:sldMk cId="832499419" sldId="266"/>
            <ac:spMk id="8" creationId="{07F2E1D9-13CF-7DDA-4F92-4F9C9DBCC12D}"/>
          </ac:spMkLst>
        </pc:spChg>
        <pc:spChg chg="del">
          <ac:chgData name="Stewart Gale" userId="3647ddd2-6040-41ae-a96d-232c23482af8" providerId="ADAL" clId="{BD8FA018-2B16-472A-B4A9-5532C50955AE}" dt="2023-10-20T04:52:23.598" v="704" actId="478"/>
          <ac:spMkLst>
            <pc:docMk/>
            <pc:sldMk cId="832499419" sldId="266"/>
            <ac:spMk id="9" creationId="{4F732DFF-97FC-4871-F0D1-E8577818AB0E}"/>
          </ac:spMkLst>
        </pc:spChg>
        <pc:spChg chg="del">
          <ac:chgData name="Stewart Gale" userId="3647ddd2-6040-41ae-a96d-232c23482af8" providerId="ADAL" clId="{BD8FA018-2B16-472A-B4A9-5532C50955AE}" dt="2023-10-20T04:52:28.980" v="705" actId="21"/>
          <ac:spMkLst>
            <pc:docMk/>
            <pc:sldMk cId="832499419" sldId="266"/>
            <ac:spMk id="10" creationId="{8C732D07-B8D7-0D4E-530F-4BD17BED8627}"/>
          </ac:spMkLst>
        </pc:spChg>
        <pc:spChg chg="del">
          <ac:chgData name="Stewart Gale" userId="3647ddd2-6040-41ae-a96d-232c23482af8" providerId="ADAL" clId="{BD8FA018-2B16-472A-B4A9-5532C50955AE}" dt="2023-10-20T04:52:28.980" v="705" actId="21"/>
          <ac:spMkLst>
            <pc:docMk/>
            <pc:sldMk cId="832499419" sldId="266"/>
            <ac:spMk id="11" creationId="{397838E1-2115-6A1C-78E9-E7385F3D9511}"/>
          </ac:spMkLst>
        </pc:spChg>
        <pc:spChg chg="del">
          <ac:chgData name="Stewart Gale" userId="3647ddd2-6040-41ae-a96d-232c23482af8" providerId="ADAL" clId="{BD8FA018-2B16-472A-B4A9-5532C50955AE}" dt="2023-10-20T04:52:28.980" v="705" actId="21"/>
          <ac:spMkLst>
            <pc:docMk/>
            <pc:sldMk cId="832499419" sldId="266"/>
            <ac:spMk id="12" creationId="{B26A13E6-64A7-B6F7-E487-EED81BC6256B}"/>
          </ac:spMkLst>
        </pc:spChg>
        <pc:spChg chg="del">
          <ac:chgData name="Stewart Gale" userId="3647ddd2-6040-41ae-a96d-232c23482af8" providerId="ADAL" clId="{BD8FA018-2B16-472A-B4A9-5532C50955AE}" dt="2023-10-20T04:52:28.980" v="705" actId="21"/>
          <ac:spMkLst>
            <pc:docMk/>
            <pc:sldMk cId="832499419" sldId="266"/>
            <ac:spMk id="13" creationId="{4E4C13D9-5F4F-5928-60C4-AAC9745AB69D}"/>
          </ac:spMkLst>
        </pc:spChg>
        <pc:picChg chg="del">
          <ac:chgData name="Stewart Gale" userId="3647ddd2-6040-41ae-a96d-232c23482af8" providerId="ADAL" clId="{BD8FA018-2B16-472A-B4A9-5532C50955AE}" dt="2023-10-20T04:52:23.598" v="704" actId="478"/>
          <ac:picMkLst>
            <pc:docMk/>
            <pc:sldMk cId="832499419" sldId="266"/>
            <ac:picMk id="6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BD8FA018-2B16-472A-B4A9-5532C50955AE}" dt="2023-10-19T13:47:53.350" v="252" actId="1076"/>
        <pc:sldMkLst>
          <pc:docMk/>
          <pc:sldMk cId="1740871796" sldId="267"/>
        </pc:sldMkLst>
        <pc:spChg chg="add mod">
          <ac:chgData name="Stewart Gale" userId="3647ddd2-6040-41ae-a96d-232c23482af8" providerId="ADAL" clId="{BD8FA018-2B16-472A-B4A9-5532C50955AE}" dt="2023-10-19T13:47:53.350" v="252" actId="1076"/>
          <ac:spMkLst>
            <pc:docMk/>
            <pc:sldMk cId="1740871796" sldId="267"/>
            <ac:spMk id="2" creationId="{A3637F5F-F4A1-08C6-A066-100705CBA72C}"/>
          </ac:spMkLst>
        </pc:spChg>
        <pc:spChg chg="add mod">
          <ac:chgData name="Stewart Gale" userId="3647ddd2-6040-41ae-a96d-232c23482af8" providerId="ADAL" clId="{BD8FA018-2B16-472A-B4A9-5532C50955AE}" dt="2023-10-19T13:44:59.763" v="167" actId="1076"/>
          <ac:spMkLst>
            <pc:docMk/>
            <pc:sldMk cId="1740871796" sldId="267"/>
            <ac:spMk id="3" creationId="{D10E275D-C06B-C3A2-DA14-51FA3B471787}"/>
          </ac:spMkLst>
        </pc:spChg>
        <pc:spChg chg="mod">
          <ac:chgData name="Stewart Gale" userId="3647ddd2-6040-41ae-a96d-232c23482af8" providerId="ADAL" clId="{BD8FA018-2B16-472A-B4A9-5532C50955AE}" dt="2023-10-19T13:46:42.923" v="234" actId="14100"/>
          <ac:spMkLst>
            <pc:docMk/>
            <pc:sldMk cId="1740871796" sldId="267"/>
            <ac:spMk id="7" creationId="{6D16B527-89FE-AA34-32A0-1DDB575EBFB4}"/>
          </ac:spMkLst>
        </pc:spChg>
        <pc:spChg chg="add mod">
          <ac:chgData name="Stewart Gale" userId="3647ddd2-6040-41ae-a96d-232c23482af8" providerId="ADAL" clId="{BD8FA018-2B16-472A-B4A9-5532C50955AE}" dt="2023-10-19T13:45:14.955" v="180" actId="122"/>
          <ac:spMkLst>
            <pc:docMk/>
            <pc:sldMk cId="1740871796" sldId="267"/>
            <ac:spMk id="9" creationId="{68DAD101-8DFE-4D48-0388-8F2EEC01DBED}"/>
          </ac:spMkLst>
        </pc:spChg>
        <pc:spChg chg="add mod">
          <ac:chgData name="Stewart Gale" userId="3647ddd2-6040-41ae-a96d-232c23482af8" providerId="ADAL" clId="{BD8FA018-2B16-472A-B4A9-5532C50955AE}" dt="2023-10-19T13:46:46.824" v="236" actId="1076"/>
          <ac:spMkLst>
            <pc:docMk/>
            <pc:sldMk cId="1740871796" sldId="267"/>
            <ac:spMk id="10" creationId="{C037108B-9157-4DF9-782E-881BD3E813B1}"/>
          </ac:spMkLst>
        </pc:spChg>
        <pc:spChg chg="add mod">
          <ac:chgData name="Stewart Gale" userId="3647ddd2-6040-41ae-a96d-232c23482af8" providerId="ADAL" clId="{BD8FA018-2B16-472A-B4A9-5532C50955AE}" dt="2023-10-19T13:46:44.790" v="235" actId="1076"/>
          <ac:spMkLst>
            <pc:docMk/>
            <pc:sldMk cId="1740871796" sldId="267"/>
            <ac:spMk id="11" creationId="{31E1B281-A84C-DA16-0A9B-E040A532819F}"/>
          </ac:spMkLst>
        </pc:spChg>
      </pc:sldChg>
      <pc:sldChg chg="addSp delSp modSp add mod delAnim modAnim">
        <pc:chgData name="Stewart Gale" userId="3647ddd2-6040-41ae-a96d-232c23482af8" providerId="ADAL" clId="{BD8FA018-2B16-472A-B4A9-5532C50955AE}" dt="2023-10-31T10:37:34.789" v="1180" actId="20577"/>
        <pc:sldMkLst>
          <pc:docMk/>
          <pc:sldMk cId="1683408816" sldId="268"/>
        </pc:sldMkLst>
        <pc:spChg chg="add mod">
          <ac:chgData name="Stewart Gale" userId="3647ddd2-6040-41ae-a96d-232c23482af8" providerId="ADAL" clId="{BD8FA018-2B16-472A-B4A9-5532C50955AE}" dt="2023-10-31T10:36:00.246" v="1144" actId="20577"/>
          <ac:spMkLst>
            <pc:docMk/>
            <pc:sldMk cId="1683408816" sldId="268"/>
            <ac:spMk id="3" creationId="{16278D70-B6C7-6BDD-9A9E-AF6ACAF2CFF1}"/>
          </ac:spMkLst>
        </pc:spChg>
        <pc:spChg chg="add mod">
          <ac:chgData name="Stewart Gale" userId="3647ddd2-6040-41ae-a96d-232c23482af8" providerId="ADAL" clId="{BD8FA018-2B16-472A-B4A9-5532C50955AE}" dt="2023-10-31T10:36:21.087" v="1153" actId="114"/>
          <ac:spMkLst>
            <pc:docMk/>
            <pc:sldMk cId="1683408816" sldId="268"/>
            <ac:spMk id="4" creationId="{00991038-F235-888C-DFEC-EFFD0CF8ED70}"/>
          </ac:spMkLst>
        </pc:spChg>
        <pc:spChg chg="add mod">
          <ac:chgData name="Stewart Gale" userId="3647ddd2-6040-41ae-a96d-232c23482af8" providerId="ADAL" clId="{BD8FA018-2B16-472A-B4A9-5532C50955AE}" dt="2023-10-31T10:36:35.557" v="1161" actId="20577"/>
          <ac:spMkLst>
            <pc:docMk/>
            <pc:sldMk cId="1683408816" sldId="268"/>
            <ac:spMk id="9" creationId="{5F9B7E6A-FF42-D2AB-2FE6-7B45E1F69303}"/>
          </ac:spMkLst>
        </pc:spChg>
        <pc:spChg chg="add mod">
          <ac:chgData name="Stewart Gale" userId="3647ddd2-6040-41ae-a96d-232c23482af8" providerId="ADAL" clId="{BD8FA018-2B16-472A-B4A9-5532C50955AE}" dt="2023-10-31T10:37:34.789" v="1180" actId="20577"/>
          <ac:spMkLst>
            <pc:docMk/>
            <pc:sldMk cId="1683408816" sldId="268"/>
            <ac:spMk id="10" creationId="{0881CD57-2BD8-19A3-54DD-3345A07283D9}"/>
          </ac:spMkLst>
        </pc:spChg>
        <pc:spChg chg="add mod">
          <ac:chgData name="Stewart Gale" userId="3647ddd2-6040-41ae-a96d-232c23482af8" providerId="ADAL" clId="{BD8FA018-2B16-472A-B4A9-5532C50955AE}" dt="2023-10-31T10:37:30.632" v="1175" actId="6549"/>
          <ac:spMkLst>
            <pc:docMk/>
            <pc:sldMk cId="1683408816" sldId="268"/>
            <ac:spMk id="11" creationId="{B777686B-873A-BFB0-0566-F2DD0E8EDB65}"/>
          </ac:spMkLst>
        </pc:spChg>
        <pc:spChg chg="add del mod">
          <ac:chgData name="Stewart Gale" userId="3647ddd2-6040-41ae-a96d-232c23482af8" providerId="ADAL" clId="{BD8FA018-2B16-472A-B4A9-5532C50955AE}" dt="2023-10-19T13:50:23.877" v="288" actId="478"/>
          <ac:spMkLst>
            <pc:docMk/>
            <pc:sldMk cId="1683408816" sldId="268"/>
            <ac:spMk id="12" creationId="{2677A17B-F9D4-A793-A992-30BAE0B02740}"/>
          </ac:spMkLst>
        </pc:spChg>
        <pc:spChg chg="add del mod">
          <ac:chgData name="Stewart Gale" userId="3647ddd2-6040-41ae-a96d-232c23482af8" providerId="ADAL" clId="{BD8FA018-2B16-472A-B4A9-5532C50955AE}" dt="2023-10-19T13:50:23.877" v="288" actId="478"/>
          <ac:spMkLst>
            <pc:docMk/>
            <pc:sldMk cId="1683408816" sldId="268"/>
            <ac:spMk id="13" creationId="{AD927684-4CC8-1910-5614-3B2A4A2FAB74}"/>
          </ac:spMkLst>
        </pc:spChg>
        <pc:spChg chg="add del mod">
          <ac:chgData name="Stewart Gale" userId="3647ddd2-6040-41ae-a96d-232c23482af8" providerId="ADAL" clId="{BD8FA018-2B16-472A-B4A9-5532C50955AE}" dt="2023-10-19T13:50:23.877" v="288" actId="478"/>
          <ac:spMkLst>
            <pc:docMk/>
            <pc:sldMk cId="1683408816" sldId="268"/>
            <ac:spMk id="14" creationId="{971881CE-7A03-94FA-0DF5-8AFA268CE01F}"/>
          </ac:spMkLst>
        </pc:spChg>
        <pc:spChg chg="add del mod">
          <ac:chgData name="Stewart Gale" userId="3647ddd2-6040-41ae-a96d-232c23482af8" providerId="ADAL" clId="{BD8FA018-2B16-472A-B4A9-5532C50955AE}" dt="2023-10-19T13:50:23.877" v="288" actId="478"/>
          <ac:spMkLst>
            <pc:docMk/>
            <pc:sldMk cId="1683408816" sldId="268"/>
            <ac:spMk id="15" creationId="{FEBA90FA-4C06-02A3-20A0-E8CD27E55721}"/>
          </ac:spMkLst>
        </pc:spChg>
      </pc:sldChg>
      <pc:sldChg chg="addSp delSp modSp add mod delAnim modAnim">
        <pc:chgData name="Stewart Gale" userId="3647ddd2-6040-41ae-a96d-232c23482af8" providerId="ADAL" clId="{BD8FA018-2B16-472A-B4A9-5532C50955AE}" dt="2024-11-01T05:18:03.896" v="1387" actId="1076"/>
        <pc:sldMkLst>
          <pc:docMk/>
          <pc:sldMk cId="4062975273" sldId="269"/>
        </pc:sldMkLst>
        <pc:spChg chg="add del mod">
          <ac:chgData name="Stewart Gale" userId="3647ddd2-6040-41ae-a96d-232c23482af8" providerId="ADAL" clId="{BD8FA018-2B16-472A-B4A9-5532C50955AE}" dt="2023-10-20T04:36:41.785" v="320" actId="478"/>
          <ac:spMkLst>
            <pc:docMk/>
            <pc:sldMk cId="4062975273" sldId="269"/>
            <ac:spMk id="2" creationId="{D0BE203D-AE5B-B51F-DE07-726CD02E73F6}"/>
          </ac:spMkLst>
        </pc:spChg>
        <pc:spChg chg="add del mod">
          <ac:chgData name="Stewart Gale" userId="3647ddd2-6040-41ae-a96d-232c23482af8" providerId="ADAL" clId="{BD8FA018-2B16-472A-B4A9-5532C50955AE}" dt="2023-10-20T04:36:41.785" v="320" actId="478"/>
          <ac:spMkLst>
            <pc:docMk/>
            <pc:sldMk cId="4062975273" sldId="269"/>
            <ac:spMk id="3" creationId="{7CF4E523-782B-596E-CA85-0990AC3CAE1A}"/>
          </ac:spMkLst>
        </pc:spChg>
        <pc:spChg chg="add del mod">
          <ac:chgData name="Stewart Gale" userId="3647ddd2-6040-41ae-a96d-232c23482af8" providerId="ADAL" clId="{BD8FA018-2B16-472A-B4A9-5532C50955AE}" dt="2023-10-20T04:36:41.785" v="320" actId="478"/>
          <ac:spMkLst>
            <pc:docMk/>
            <pc:sldMk cId="4062975273" sldId="269"/>
            <ac:spMk id="4" creationId="{320FC3EA-1398-EE46-7771-D22F497C7984}"/>
          </ac:spMkLst>
        </pc:spChg>
        <pc:spChg chg="mod">
          <ac:chgData name="Stewart Gale" userId="3647ddd2-6040-41ae-a96d-232c23482af8" providerId="ADAL" clId="{BD8FA018-2B16-472A-B4A9-5532C50955AE}" dt="2024-11-01T05:17:54.610" v="1385" actId="14100"/>
          <ac:spMkLst>
            <pc:docMk/>
            <pc:sldMk cId="4062975273" sldId="269"/>
            <ac:spMk id="7" creationId="{6D16B527-89FE-AA34-32A0-1DDB575EBFB4}"/>
          </ac:spMkLst>
        </pc:spChg>
        <pc:spChg chg="add del mod">
          <ac:chgData name="Stewart Gale" userId="3647ddd2-6040-41ae-a96d-232c23482af8" providerId="ADAL" clId="{BD8FA018-2B16-472A-B4A9-5532C50955AE}" dt="2023-10-20T04:36:41.785" v="320" actId="478"/>
          <ac:spMkLst>
            <pc:docMk/>
            <pc:sldMk cId="4062975273" sldId="269"/>
            <ac:spMk id="9" creationId="{33344F51-46E9-ED8F-4E3F-6951D982701C}"/>
          </ac:spMkLst>
        </pc:spChg>
        <pc:spChg chg="add mod">
          <ac:chgData name="Stewart Gale" userId="3647ddd2-6040-41ae-a96d-232c23482af8" providerId="ADAL" clId="{BD8FA018-2B16-472A-B4A9-5532C50955AE}" dt="2023-10-20T04:37:35.868" v="336" actId="404"/>
          <ac:spMkLst>
            <pc:docMk/>
            <pc:sldMk cId="4062975273" sldId="269"/>
            <ac:spMk id="11" creationId="{36CD3BAE-D020-26B2-5F4E-39161889BA28}"/>
          </ac:spMkLst>
        </pc:spChg>
        <pc:spChg chg="mod">
          <ac:chgData name="Stewart Gale" userId="3647ddd2-6040-41ae-a96d-232c23482af8" providerId="ADAL" clId="{BD8FA018-2B16-472A-B4A9-5532C50955AE}" dt="2023-10-20T04:37:58.707" v="347" actId="1076"/>
          <ac:spMkLst>
            <pc:docMk/>
            <pc:sldMk cId="4062975273" sldId="269"/>
            <ac:spMk id="12" creationId="{8E2C0698-52A3-F7E8-1EAC-94C19974B91E}"/>
          </ac:spMkLst>
        </pc:spChg>
        <pc:spChg chg="add mod">
          <ac:chgData name="Stewart Gale" userId="3647ddd2-6040-41ae-a96d-232c23482af8" providerId="ADAL" clId="{BD8FA018-2B16-472A-B4A9-5532C50955AE}" dt="2024-11-01T05:18:03.896" v="1387" actId="1076"/>
          <ac:spMkLst>
            <pc:docMk/>
            <pc:sldMk cId="4062975273" sldId="269"/>
            <ac:spMk id="13" creationId="{08190901-EEC1-E190-1979-02A2E802BA68}"/>
          </ac:spMkLst>
        </pc:spChg>
        <pc:spChg chg="add mod">
          <ac:chgData name="Stewart Gale" userId="3647ddd2-6040-41ae-a96d-232c23482af8" providerId="ADAL" clId="{BD8FA018-2B16-472A-B4A9-5532C50955AE}" dt="2024-11-01T05:17:58.451" v="1386" actId="1076"/>
          <ac:spMkLst>
            <pc:docMk/>
            <pc:sldMk cId="4062975273" sldId="269"/>
            <ac:spMk id="14" creationId="{0BCB9188-4D35-8277-AAC0-21FC112DBCFC}"/>
          </ac:spMkLst>
        </pc:spChg>
        <pc:spChg chg="add mod">
          <ac:chgData name="Stewart Gale" userId="3647ddd2-6040-41ae-a96d-232c23482af8" providerId="ADAL" clId="{BD8FA018-2B16-472A-B4A9-5532C50955AE}" dt="2023-10-20T04:40:47.078" v="392" actId="1076"/>
          <ac:spMkLst>
            <pc:docMk/>
            <pc:sldMk cId="4062975273" sldId="269"/>
            <ac:spMk id="15" creationId="{F2A3EFCF-C9AB-0556-F4AF-D28CDE2A3E80}"/>
          </ac:spMkLst>
        </pc:spChg>
        <pc:spChg chg="add mod">
          <ac:chgData name="Stewart Gale" userId="3647ddd2-6040-41ae-a96d-232c23482af8" providerId="ADAL" clId="{BD8FA018-2B16-472A-B4A9-5532C50955AE}" dt="2023-10-20T04:40:50.845" v="393" actId="1076"/>
          <ac:spMkLst>
            <pc:docMk/>
            <pc:sldMk cId="4062975273" sldId="269"/>
            <ac:spMk id="16" creationId="{2314B429-C654-5B89-707F-F9D5983B82C7}"/>
          </ac:spMkLst>
        </pc:spChg>
      </pc:sldChg>
      <pc:sldChg chg="addSp delSp modSp add mod delAnim modAnim">
        <pc:chgData name="Stewart Gale" userId="3647ddd2-6040-41ae-a96d-232c23482af8" providerId="ADAL" clId="{BD8FA018-2B16-472A-B4A9-5532C50955AE}" dt="2024-01-17T07:37:04.112" v="1238" actId="20577"/>
        <pc:sldMkLst>
          <pc:docMk/>
          <pc:sldMk cId="2323148338" sldId="270"/>
        </pc:sldMkLst>
        <pc:spChg chg="add del mod">
          <ac:chgData name="Stewart Gale" userId="3647ddd2-6040-41ae-a96d-232c23482af8" providerId="ADAL" clId="{BD8FA018-2B16-472A-B4A9-5532C50955AE}" dt="2023-10-31T10:45:35.442" v="1181" actId="478"/>
          <ac:spMkLst>
            <pc:docMk/>
            <pc:sldMk cId="2323148338" sldId="270"/>
            <ac:spMk id="2" creationId="{628535BB-3E48-E63F-29B4-4DC15AB6E0BA}"/>
          </ac:spMkLst>
        </pc:spChg>
        <pc:spChg chg="add del mod">
          <ac:chgData name="Stewart Gale" userId="3647ddd2-6040-41ae-a96d-232c23482af8" providerId="ADAL" clId="{BD8FA018-2B16-472A-B4A9-5532C50955AE}" dt="2023-10-31T10:45:35.442" v="1181" actId="478"/>
          <ac:spMkLst>
            <pc:docMk/>
            <pc:sldMk cId="2323148338" sldId="270"/>
            <ac:spMk id="4" creationId="{B2ED9CFE-6869-B164-A1EB-9A3877636B5E}"/>
          </ac:spMkLst>
        </pc:spChg>
        <pc:spChg chg="mod">
          <ac:chgData name="Stewart Gale" userId="3647ddd2-6040-41ae-a96d-232c23482af8" providerId="ADAL" clId="{BD8FA018-2B16-472A-B4A9-5532C50955AE}" dt="2023-10-20T04:41:33.521" v="399" actId="1076"/>
          <ac:spMkLst>
            <pc:docMk/>
            <pc:sldMk cId="2323148338" sldId="270"/>
            <ac:spMk id="7" creationId="{6D16B527-89FE-AA34-32A0-1DDB575EBFB4}"/>
          </ac:spMkLst>
        </pc:spChg>
        <pc:spChg chg="add del mod">
          <ac:chgData name="Stewart Gale" userId="3647ddd2-6040-41ae-a96d-232c23482af8" providerId="ADAL" clId="{BD8FA018-2B16-472A-B4A9-5532C50955AE}" dt="2023-10-31T10:45:35.442" v="1181" actId="478"/>
          <ac:spMkLst>
            <pc:docMk/>
            <pc:sldMk cId="2323148338" sldId="270"/>
            <ac:spMk id="9" creationId="{E28A2E3F-2A1D-E1A5-2989-D21E3ECF8763}"/>
          </ac:spMkLst>
        </pc:spChg>
        <pc:spChg chg="add del mod">
          <ac:chgData name="Stewart Gale" userId="3647ddd2-6040-41ae-a96d-232c23482af8" providerId="ADAL" clId="{BD8FA018-2B16-472A-B4A9-5532C50955AE}" dt="2023-10-31T10:45:35.442" v="1181" actId="478"/>
          <ac:spMkLst>
            <pc:docMk/>
            <pc:sldMk cId="2323148338" sldId="270"/>
            <ac:spMk id="10" creationId="{EA8D8D74-8308-0944-E34C-38FD8F68D8C9}"/>
          </ac:spMkLst>
        </pc:spChg>
        <pc:spChg chg="add mod">
          <ac:chgData name="Stewart Gale" userId="3647ddd2-6040-41ae-a96d-232c23482af8" providerId="ADAL" clId="{BD8FA018-2B16-472A-B4A9-5532C50955AE}" dt="2023-10-20T04:42:12.504" v="406" actId="20577"/>
          <ac:spMkLst>
            <pc:docMk/>
            <pc:sldMk cId="2323148338" sldId="270"/>
            <ac:spMk id="11" creationId="{BAE99AEE-AE44-27AC-DFB0-131992F385D5}"/>
          </ac:spMkLst>
        </pc:spChg>
        <pc:spChg chg="add mod">
          <ac:chgData name="Stewart Gale" userId="3647ddd2-6040-41ae-a96d-232c23482af8" providerId="ADAL" clId="{BD8FA018-2B16-472A-B4A9-5532C50955AE}" dt="2023-10-20T04:42:25.427" v="413" actId="1076"/>
          <ac:spMkLst>
            <pc:docMk/>
            <pc:sldMk cId="2323148338" sldId="270"/>
            <ac:spMk id="13" creationId="{C19D013E-9E9F-23EC-6FB2-636976752FF1}"/>
          </ac:spMkLst>
        </pc:spChg>
        <pc:spChg chg="add mod">
          <ac:chgData name="Stewart Gale" userId="3647ddd2-6040-41ae-a96d-232c23482af8" providerId="ADAL" clId="{BD8FA018-2B16-472A-B4A9-5532C50955AE}" dt="2023-10-20T04:42:28.383" v="416" actId="20577"/>
          <ac:spMkLst>
            <pc:docMk/>
            <pc:sldMk cId="2323148338" sldId="270"/>
            <ac:spMk id="14" creationId="{EB800E6B-8032-A3B4-0493-DB9CC138E13A}"/>
          </ac:spMkLst>
        </pc:spChg>
        <pc:spChg chg="add mod">
          <ac:chgData name="Stewart Gale" userId="3647ddd2-6040-41ae-a96d-232c23482af8" providerId="ADAL" clId="{BD8FA018-2B16-472A-B4A9-5532C50955AE}" dt="2023-10-20T04:42:01.986" v="401"/>
          <ac:spMkLst>
            <pc:docMk/>
            <pc:sldMk cId="2323148338" sldId="270"/>
            <ac:spMk id="15" creationId="{A1A2AB5D-C845-425F-CF2F-EB5ED25948E8}"/>
          </ac:spMkLst>
        </pc:spChg>
        <pc:spChg chg="add mod">
          <ac:chgData name="Stewart Gale" userId="3647ddd2-6040-41ae-a96d-232c23482af8" providerId="ADAL" clId="{BD8FA018-2B16-472A-B4A9-5532C50955AE}" dt="2024-01-17T07:37:04.112" v="1238" actId="20577"/>
          <ac:spMkLst>
            <pc:docMk/>
            <pc:sldMk cId="2323148338" sldId="270"/>
            <ac:spMk id="16" creationId="{409B8007-174A-BB69-0ABA-C639B59A7973}"/>
          </ac:spMkLst>
        </pc:spChg>
      </pc:sldChg>
      <pc:sldChg chg="addSp delSp modSp add mod delAnim modAnim">
        <pc:chgData name="Stewart Gale" userId="3647ddd2-6040-41ae-a96d-232c23482af8" providerId="ADAL" clId="{BD8FA018-2B16-472A-B4A9-5532C50955AE}" dt="2024-01-17T15:44:47.825" v="1264" actId="20577"/>
        <pc:sldMkLst>
          <pc:docMk/>
          <pc:sldMk cId="2161563874" sldId="271"/>
        </pc:sldMkLst>
        <pc:spChg chg="add del mod">
          <ac:chgData name="Stewart Gale" userId="3647ddd2-6040-41ae-a96d-232c23482af8" providerId="ADAL" clId="{BD8FA018-2B16-472A-B4A9-5532C50955AE}" dt="2023-10-20T04:45:36.967" v="491" actId="478"/>
          <ac:spMkLst>
            <pc:docMk/>
            <pc:sldMk cId="2161563874" sldId="271"/>
            <ac:spMk id="3" creationId="{5CAEB7D8-40C3-85FC-FF4E-87BE95BC4AE5}"/>
          </ac:spMkLst>
        </pc:spChg>
        <pc:spChg chg="add del mod">
          <ac:chgData name="Stewart Gale" userId="3647ddd2-6040-41ae-a96d-232c23482af8" providerId="ADAL" clId="{BD8FA018-2B16-472A-B4A9-5532C50955AE}" dt="2023-10-20T04:51:49.554" v="694" actId="478"/>
          <ac:spMkLst>
            <pc:docMk/>
            <pc:sldMk cId="2161563874" sldId="271"/>
            <ac:spMk id="4" creationId="{67B18112-2BB7-DF7B-31F6-8277E22BB2D0}"/>
          </ac:spMkLst>
        </pc:spChg>
        <pc:spChg chg="mod">
          <ac:chgData name="Stewart Gale" userId="3647ddd2-6040-41ae-a96d-232c23482af8" providerId="ADAL" clId="{BD8FA018-2B16-472A-B4A9-5532C50955AE}" dt="2024-01-17T15:43:27.703" v="1239" actId="20577"/>
          <ac:spMkLst>
            <pc:docMk/>
            <pc:sldMk cId="2161563874" sldId="271"/>
            <ac:spMk id="5" creationId="{7DFFDB16-9605-F868-3DC6-8603D0BAF9F0}"/>
          </ac:spMkLst>
        </pc:spChg>
        <pc:spChg chg="mod">
          <ac:chgData name="Stewart Gale" userId="3647ddd2-6040-41ae-a96d-232c23482af8" providerId="ADAL" clId="{BD8FA018-2B16-472A-B4A9-5532C50955AE}" dt="2023-10-20T04:46:17.325" v="509" actId="1076"/>
          <ac:spMkLst>
            <pc:docMk/>
            <pc:sldMk cId="2161563874" sldId="271"/>
            <ac:spMk id="6" creationId="{2D3EB5AC-2652-D0C5-F62D-165258426E8A}"/>
          </ac:spMkLst>
        </pc:spChg>
        <pc:spChg chg="mod">
          <ac:chgData name="Stewart Gale" userId="3647ddd2-6040-41ae-a96d-232c23482af8" providerId="ADAL" clId="{BD8FA018-2B16-472A-B4A9-5532C50955AE}" dt="2023-10-20T04:51:12.218" v="668" actId="6549"/>
          <ac:spMkLst>
            <pc:docMk/>
            <pc:sldMk cId="2161563874" sldId="271"/>
            <ac:spMk id="7" creationId="{6D16B527-89FE-AA34-32A0-1DDB575EBFB4}"/>
          </ac:spMkLst>
        </pc:spChg>
        <pc:spChg chg="add del mod">
          <ac:chgData name="Stewart Gale" userId="3647ddd2-6040-41ae-a96d-232c23482af8" providerId="ADAL" clId="{BD8FA018-2B16-472A-B4A9-5532C50955AE}" dt="2023-10-20T04:51:49.554" v="694" actId="478"/>
          <ac:spMkLst>
            <pc:docMk/>
            <pc:sldMk cId="2161563874" sldId="271"/>
            <ac:spMk id="9" creationId="{C8D9D40E-EEAC-CEA2-26E1-A474D219D380}"/>
          </ac:spMkLst>
        </pc:spChg>
        <pc:spChg chg="add del mod">
          <ac:chgData name="Stewart Gale" userId="3647ddd2-6040-41ae-a96d-232c23482af8" providerId="ADAL" clId="{BD8FA018-2B16-472A-B4A9-5532C50955AE}" dt="2023-10-20T04:51:49.554" v="694" actId="478"/>
          <ac:spMkLst>
            <pc:docMk/>
            <pc:sldMk cId="2161563874" sldId="271"/>
            <ac:spMk id="10" creationId="{001A03EF-1F59-9609-06AE-E0586371DBB8}"/>
          </ac:spMkLst>
        </pc:spChg>
        <pc:spChg chg="add mod">
          <ac:chgData name="Stewart Gale" userId="3647ddd2-6040-41ae-a96d-232c23482af8" providerId="ADAL" clId="{BD8FA018-2B16-472A-B4A9-5532C50955AE}" dt="2024-01-17T15:43:53.659" v="1248" actId="20577"/>
          <ac:spMkLst>
            <pc:docMk/>
            <pc:sldMk cId="2161563874" sldId="271"/>
            <ac:spMk id="11" creationId="{4E1FC034-1679-C782-FCB7-E4D004F036E6}"/>
          </ac:spMkLst>
        </pc:spChg>
        <pc:spChg chg="add mod">
          <ac:chgData name="Stewart Gale" userId="3647ddd2-6040-41ae-a96d-232c23482af8" providerId="ADAL" clId="{BD8FA018-2B16-472A-B4A9-5532C50955AE}" dt="2024-01-17T15:44:04.653" v="1250" actId="20577"/>
          <ac:spMkLst>
            <pc:docMk/>
            <pc:sldMk cId="2161563874" sldId="271"/>
            <ac:spMk id="12" creationId="{AFEA8AAD-ADE2-E124-D475-DAF85F22F4EB}"/>
          </ac:spMkLst>
        </pc:spChg>
        <pc:spChg chg="add mod">
          <ac:chgData name="Stewart Gale" userId="3647ddd2-6040-41ae-a96d-232c23482af8" providerId="ADAL" clId="{BD8FA018-2B16-472A-B4A9-5532C50955AE}" dt="2024-01-17T15:44:14.672" v="1253" actId="20577"/>
          <ac:spMkLst>
            <pc:docMk/>
            <pc:sldMk cId="2161563874" sldId="271"/>
            <ac:spMk id="13" creationId="{FC245BF5-3140-D119-1245-686C9EA03FBE}"/>
          </ac:spMkLst>
        </pc:spChg>
        <pc:spChg chg="add mod">
          <ac:chgData name="Stewart Gale" userId="3647ddd2-6040-41ae-a96d-232c23482af8" providerId="ADAL" clId="{BD8FA018-2B16-472A-B4A9-5532C50955AE}" dt="2024-01-17T15:44:47.825" v="1264" actId="20577"/>
          <ac:spMkLst>
            <pc:docMk/>
            <pc:sldMk cId="2161563874" sldId="271"/>
            <ac:spMk id="14" creationId="{50EF75AF-7C5C-A379-6A4B-3A681592EC0E}"/>
          </ac:spMkLst>
        </pc:spChg>
        <pc:spChg chg="add mod">
          <ac:chgData name="Stewart Gale" userId="3647ddd2-6040-41ae-a96d-232c23482af8" providerId="ADAL" clId="{BD8FA018-2B16-472A-B4A9-5532C50955AE}" dt="2024-01-17T15:44:44.230" v="1262" actId="20577"/>
          <ac:spMkLst>
            <pc:docMk/>
            <pc:sldMk cId="2161563874" sldId="271"/>
            <ac:spMk id="15" creationId="{48210870-F407-0AAA-5984-DC5DEC6C643A}"/>
          </ac:spMkLst>
        </pc:spChg>
        <pc:spChg chg="add del mod">
          <ac:chgData name="Stewart Gale" userId="3647ddd2-6040-41ae-a96d-232c23482af8" providerId="ADAL" clId="{BD8FA018-2B16-472A-B4A9-5532C50955AE}" dt="2023-10-20T04:49:35.244" v="584" actId="478"/>
          <ac:spMkLst>
            <pc:docMk/>
            <pc:sldMk cId="2161563874" sldId="271"/>
            <ac:spMk id="16" creationId="{3C997B87-DBF7-061A-D867-2DAD64F076A4}"/>
          </ac:spMkLst>
        </pc:spChg>
        <pc:spChg chg="add del mod">
          <ac:chgData name="Stewart Gale" userId="3647ddd2-6040-41ae-a96d-232c23482af8" providerId="ADAL" clId="{BD8FA018-2B16-472A-B4A9-5532C50955AE}" dt="2023-10-20T04:49:58.088" v="590"/>
          <ac:spMkLst>
            <pc:docMk/>
            <pc:sldMk cId="2161563874" sldId="271"/>
            <ac:spMk id="17" creationId="{9C7C0E28-FECA-0F3D-1220-DB57140B78E9}"/>
          </ac:spMkLst>
        </pc:spChg>
        <pc:picChg chg="del">
          <ac:chgData name="Stewart Gale" userId="3647ddd2-6040-41ae-a96d-232c23482af8" providerId="ADAL" clId="{BD8FA018-2B16-472A-B4A9-5532C50955AE}" dt="2024-01-17T15:43:30.652" v="1240" actId="478"/>
          <ac:picMkLst>
            <pc:docMk/>
            <pc:sldMk cId="2161563874" sldId="271"/>
            <ac:picMk id="2" creationId="{E9B09C60-AA08-9A86-2875-1012760870BF}"/>
          </ac:picMkLst>
        </pc:picChg>
        <pc:picChg chg="add mod">
          <ac:chgData name="Stewart Gale" userId="3647ddd2-6040-41ae-a96d-232c23482af8" providerId="ADAL" clId="{BD8FA018-2B16-472A-B4A9-5532C50955AE}" dt="2024-01-17T15:43:38.059" v="1244" actId="1076"/>
          <ac:picMkLst>
            <pc:docMk/>
            <pc:sldMk cId="2161563874" sldId="271"/>
            <ac:picMk id="3" creationId="{B6B5DC66-4861-3924-8BB0-041DBF47EE1E}"/>
          </ac:picMkLst>
        </pc:picChg>
      </pc:sldChg>
      <pc:sldChg chg="addSp delSp modSp add mod delAnim modAnim">
        <pc:chgData name="Stewart Gale" userId="3647ddd2-6040-41ae-a96d-232c23482af8" providerId="ADAL" clId="{BD8FA018-2B16-472A-B4A9-5532C50955AE}" dt="2024-11-01T05:09:36.879" v="1340" actId="313"/>
        <pc:sldMkLst>
          <pc:docMk/>
          <pc:sldMk cId="1899057481" sldId="272"/>
        </pc:sldMkLst>
        <pc:spChg chg="add del mod">
          <ac:chgData name="Stewart Gale" userId="3647ddd2-6040-41ae-a96d-232c23482af8" providerId="ADAL" clId="{BD8FA018-2B16-472A-B4A9-5532C50955AE}" dt="2023-10-20T04:53:07.715" v="718" actId="478"/>
          <ac:spMkLst>
            <pc:docMk/>
            <pc:sldMk cId="1899057481" sldId="272"/>
            <ac:spMk id="2" creationId="{5E77945A-33FB-4B86-234B-BB9363B2ED5C}"/>
          </ac:spMkLst>
        </pc:spChg>
        <pc:spChg chg="add del mod">
          <ac:chgData name="Stewart Gale" userId="3647ddd2-6040-41ae-a96d-232c23482af8" providerId="ADAL" clId="{BD8FA018-2B16-472A-B4A9-5532C50955AE}" dt="2023-10-20T04:53:13.095" v="720" actId="478"/>
          <ac:spMkLst>
            <pc:docMk/>
            <pc:sldMk cId="1899057481" sldId="272"/>
            <ac:spMk id="4" creationId="{472ABD98-5132-CF45-9CC0-40FB54C07DCB}"/>
          </ac:spMkLst>
        </pc:spChg>
        <pc:spChg chg="mod">
          <ac:chgData name="Stewart Gale" userId="3647ddd2-6040-41ae-a96d-232c23482af8" providerId="ADAL" clId="{BD8FA018-2B16-472A-B4A9-5532C50955AE}" dt="2024-10-31T11:26:00.117" v="1314" actId="20577"/>
          <ac:spMkLst>
            <pc:docMk/>
            <pc:sldMk cId="1899057481" sldId="272"/>
            <ac:spMk id="5" creationId="{7DFFDB16-9605-F868-3DC6-8603D0BAF9F0}"/>
          </ac:spMkLst>
        </pc:spChg>
        <pc:spChg chg="mod">
          <ac:chgData name="Stewart Gale" userId="3647ddd2-6040-41ae-a96d-232c23482af8" providerId="ADAL" clId="{BD8FA018-2B16-472A-B4A9-5532C50955AE}" dt="2024-11-01T05:09:25.076" v="1326" actId="20577"/>
          <ac:spMkLst>
            <pc:docMk/>
            <pc:sldMk cId="1899057481" sldId="272"/>
            <ac:spMk id="6" creationId="{2D3EB5AC-2652-D0C5-F62D-165258426E8A}"/>
          </ac:spMkLst>
        </pc:spChg>
        <pc:spChg chg="del mod">
          <ac:chgData name="Stewart Gale" userId="3647ddd2-6040-41ae-a96d-232c23482af8" providerId="ADAL" clId="{BD8FA018-2B16-472A-B4A9-5532C50955AE}" dt="2023-10-20T04:54:15.407" v="748" actId="478"/>
          <ac:spMkLst>
            <pc:docMk/>
            <pc:sldMk cId="1899057481" sldId="272"/>
            <ac:spMk id="7" creationId="{6D16B527-89FE-AA34-32A0-1DDB575EBFB4}"/>
          </ac:spMkLst>
        </pc:spChg>
        <pc:spChg chg="add del mod">
          <ac:chgData name="Stewart Gale" userId="3647ddd2-6040-41ae-a96d-232c23482af8" providerId="ADAL" clId="{BD8FA018-2B16-472A-B4A9-5532C50955AE}" dt="2023-10-20T04:53:20.551" v="724" actId="478"/>
          <ac:spMkLst>
            <pc:docMk/>
            <pc:sldMk cId="1899057481" sldId="272"/>
            <ac:spMk id="9" creationId="{3C82A29C-5968-1B56-CC6F-D012045751F8}"/>
          </ac:spMkLst>
        </pc:spChg>
        <pc:spChg chg="add del mod">
          <ac:chgData name="Stewart Gale" userId="3647ddd2-6040-41ae-a96d-232c23482af8" providerId="ADAL" clId="{BD8FA018-2B16-472A-B4A9-5532C50955AE}" dt="2023-10-20T04:53:26.188" v="727" actId="478"/>
          <ac:spMkLst>
            <pc:docMk/>
            <pc:sldMk cId="1899057481" sldId="272"/>
            <ac:spMk id="10" creationId="{CE9D32DE-9ED9-7D8B-7AE2-F1638CCE8643}"/>
          </ac:spMkLst>
        </pc:spChg>
        <pc:spChg chg="add mod">
          <ac:chgData name="Stewart Gale" userId="3647ddd2-6040-41ae-a96d-232c23482af8" providerId="ADAL" clId="{BD8FA018-2B16-472A-B4A9-5532C50955AE}" dt="2024-01-17T15:45:30.684" v="1273" actId="1076"/>
          <ac:spMkLst>
            <pc:docMk/>
            <pc:sldMk cId="1899057481" sldId="272"/>
            <ac:spMk id="11" creationId="{8A0B880F-DE68-B05A-BFD4-94678B0B396A}"/>
          </ac:spMkLst>
        </pc:spChg>
        <pc:spChg chg="add mod">
          <ac:chgData name="Stewart Gale" userId="3647ddd2-6040-41ae-a96d-232c23482af8" providerId="ADAL" clId="{BD8FA018-2B16-472A-B4A9-5532C50955AE}" dt="2024-01-17T15:45:34.621" v="1275" actId="20577"/>
          <ac:spMkLst>
            <pc:docMk/>
            <pc:sldMk cId="1899057481" sldId="272"/>
            <ac:spMk id="12" creationId="{B1055C32-5DD2-891A-8529-843AD42A559E}"/>
          </ac:spMkLst>
        </pc:spChg>
        <pc:spChg chg="add mod">
          <ac:chgData name="Stewart Gale" userId="3647ddd2-6040-41ae-a96d-232c23482af8" providerId="ADAL" clId="{BD8FA018-2B16-472A-B4A9-5532C50955AE}" dt="2024-01-17T15:45:40.861" v="1278" actId="20577"/>
          <ac:spMkLst>
            <pc:docMk/>
            <pc:sldMk cId="1899057481" sldId="272"/>
            <ac:spMk id="13" creationId="{7CB7ED3A-D695-AEC2-E45B-12E8AFA2843D}"/>
          </ac:spMkLst>
        </pc:spChg>
        <pc:spChg chg="add mod">
          <ac:chgData name="Stewart Gale" userId="3647ddd2-6040-41ae-a96d-232c23482af8" providerId="ADAL" clId="{BD8FA018-2B16-472A-B4A9-5532C50955AE}" dt="2024-11-01T05:09:34.251" v="1339" actId="1076"/>
          <ac:spMkLst>
            <pc:docMk/>
            <pc:sldMk cId="1899057481" sldId="272"/>
            <ac:spMk id="14" creationId="{A3042692-D466-16FC-1121-6073C3233202}"/>
          </ac:spMkLst>
        </pc:spChg>
        <pc:spChg chg="add mod">
          <ac:chgData name="Stewart Gale" userId="3647ddd2-6040-41ae-a96d-232c23482af8" providerId="ADAL" clId="{BD8FA018-2B16-472A-B4A9-5532C50955AE}" dt="2024-11-01T05:09:34.251" v="1339" actId="1076"/>
          <ac:spMkLst>
            <pc:docMk/>
            <pc:sldMk cId="1899057481" sldId="272"/>
            <ac:spMk id="15" creationId="{3793232B-FC44-B620-05C7-27FFAED5B57B}"/>
          </ac:spMkLst>
        </pc:spChg>
        <pc:spChg chg="add mod">
          <ac:chgData name="Stewart Gale" userId="3647ddd2-6040-41ae-a96d-232c23482af8" providerId="ADAL" clId="{BD8FA018-2B16-472A-B4A9-5532C50955AE}" dt="2024-11-01T05:09:36.879" v="1340" actId="313"/>
          <ac:spMkLst>
            <pc:docMk/>
            <pc:sldMk cId="1899057481" sldId="272"/>
            <ac:spMk id="16" creationId="{EC5BD61F-F822-233E-C0A9-D58B715F4C65}"/>
          </ac:spMkLst>
        </pc:spChg>
        <pc:picChg chg="add mod">
          <ac:chgData name="Stewart Gale" userId="3647ddd2-6040-41ae-a96d-232c23482af8" providerId="ADAL" clId="{BD8FA018-2B16-472A-B4A9-5532C50955AE}" dt="2024-01-17T15:45:13.496" v="1269" actId="1076"/>
          <ac:picMkLst>
            <pc:docMk/>
            <pc:sldMk cId="1899057481" sldId="272"/>
            <ac:picMk id="2" creationId="{A39A8FD2-8FAD-292D-E4D2-5B2FFD4AF575}"/>
          </ac:picMkLst>
        </pc:picChg>
        <pc:picChg chg="del">
          <ac:chgData name="Stewart Gale" userId="3647ddd2-6040-41ae-a96d-232c23482af8" providerId="ADAL" clId="{BD8FA018-2B16-472A-B4A9-5532C50955AE}" dt="2024-01-17T15:44:51.900" v="1265" actId="478"/>
          <ac:picMkLst>
            <pc:docMk/>
            <pc:sldMk cId="1899057481" sldId="272"/>
            <ac:picMk id="3" creationId="{0C9BF59F-0A9B-A7E8-5A16-A25763154D29}"/>
          </ac:picMkLst>
        </pc:picChg>
      </pc:sldChg>
      <pc:sldChg chg="addSp delSp modSp add del mod">
        <pc:chgData name="Stewart Gale" userId="3647ddd2-6040-41ae-a96d-232c23482af8" providerId="ADAL" clId="{BD8FA018-2B16-472A-B4A9-5532C50955AE}" dt="2023-10-20T05:18:36.349" v="1127" actId="47"/>
        <pc:sldMkLst>
          <pc:docMk/>
          <pc:sldMk cId="358104368" sldId="273"/>
        </pc:sldMkLst>
        <pc:spChg chg="mod">
          <ac:chgData name="Stewart Gale" userId="3647ddd2-6040-41ae-a96d-232c23482af8" providerId="ADAL" clId="{BD8FA018-2B16-472A-B4A9-5532C50955AE}" dt="2023-10-20T05:04:36.581" v="837" actId="255"/>
          <ac:spMkLst>
            <pc:docMk/>
            <pc:sldMk cId="358104368" sldId="273"/>
            <ac:spMk id="2" creationId="{F598AA3A-B5D5-4CF9-474C-C1332E66FE57}"/>
          </ac:spMkLst>
        </pc:spChg>
        <pc:spChg chg="mod">
          <ac:chgData name="Stewart Gale" userId="3647ddd2-6040-41ae-a96d-232c23482af8" providerId="ADAL" clId="{BD8FA018-2B16-472A-B4A9-5532C50955AE}" dt="2023-10-20T05:04:36.581" v="837" actId="255"/>
          <ac:spMkLst>
            <pc:docMk/>
            <pc:sldMk cId="358104368" sldId="273"/>
            <ac:spMk id="5" creationId="{7DFFDB16-9605-F868-3DC6-8603D0BAF9F0}"/>
          </ac:spMkLst>
        </pc:spChg>
        <pc:spChg chg="mod">
          <ac:chgData name="Stewart Gale" userId="3647ddd2-6040-41ae-a96d-232c23482af8" providerId="ADAL" clId="{BD8FA018-2B16-472A-B4A9-5532C50955AE}" dt="2023-10-20T05:04:36.581" v="837" actId="255"/>
          <ac:spMkLst>
            <pc:docMk/>
            <pc:sldMk cId="358104368" sldId="273"/>
            <ac:spMk id="6" creationId="{2D3EB5AC-2652-D0C5-F62D-165258426E8A}"/>
          </ac:spMkLst>
        </pc:spChg>
        <pc:spChg chg="mod">
          <ac:chgData name="Stewart Gale" userId="3647ddd2-6040-41ae-a96d-232c23482af8" providerId="ADAL" clId="{BD8FA018-2B16-472A-B4A9-5532C50955AE}" dt="2023-10-20T04:56:53.839" v="762" actId="20577"/>
          <ac:spMkLst>
            <pc:docMk/>
            <pc:sldMk cId="358104368" sldId="273"/>
            <ac:spMk id="8" creationId="{6C80CB84-73A9-72AE-7249-3A1DC7F4590D}"/>
          </ac:spMkLst>
        </pc:spChg>
        <pc:spChg chg="add mod">
          <ac:chgData name="Stewart Gale" userId="3647ddd2-6040-41ae-a96d-232c23482af8" providerId="ADAL" clId="{BD8FA018-2B16-472A-B4A9-5532C50955AE}" dt="2023-10-20T05:04:51.549" v="841" actId="113"/>
          <ac:spMkLst>
            <pc:docMk/>
            <pc:sldMk cId="358104368" sldId="273"/>
            <ac:spMk id="17" creationId="{95354C13-C007-CA0E-A832-2D03C215774C}"/>
          </ac:spMkLst>
        </pc:spChg>
        <pc:spChg chg="add mod">
          <ac:chgData name="Stewart Gale" userId="3647ddd2-6040-41ae-a96d-232c23482af8" providerId="ADAL" clId="{BD8FA018-2B16-472A-B4A9-5532C50955AE}" dt="2023-10-20T05:04:43.835" v="839" actId="1076"/>
          <ac:spMkLst>
            <pc:docMk/>
            <pc:sldMk cId="358104368" sldId="273"/>
            <ac:spMk id="18" creationId="{66294B06-F96D-9D48-D2FC-B63733232522}"/>
          </ac:spMkLst>
        </pc:spChg>
        <pc:picChg chg="del">
          <ac:chgData name="Stewart Gale" userId="3647ddd2-6040-41ae-a96d-232c23482af8" providerId="ADAL" clId="{BD8FA018-2B16-472A-B4A9-5532C50955AE}" dt="2023-10-20T04:56:55.056" v="763" actId="478"/>
          <ac:picMkLst>
            <pc:docMk/>
            <pc:sldMk cId="358104368" sldId="273"/>
            <ac:picMk id="3" creationId="{0C9BF59F-0A9B-A7E8-5A16-A25763154D29}"/>
          </ac:picMkLst>
        </pc:picChg>
        <pc:picChg chg="add del">
          <ac:chgData name="Stewart Gale" userId="3647ddd2-6040-41ae-a96d-232c23482af8" providerId="ADAL" clId="{BD8FA018-2B16-472A-B4A9-5532C50955AE}" dt="2023-10-20T04:57:09.499" v="765" actId="478"/>
          <ac:picMkLst>
            <pc:docMk/>
            <pc:sldMk cId="358104368" sldId="273"/>
            <ac:picMk id="4" creationId="{3939024A-505C-D4F8-2927-9BAB9B36404C}"/>
          </ac:picMkLst>
        </pc:picChg>
        <pc:picChg chg="add del">
          <ac:chgData name="Stewart Gale" userId="3647ddd2-6040-41ae-a96d-232c23482af8" providerId="ADAL" clId="{BD8FA018-2B16-472A-B4A9-5532C50955AE}" dt="2023-10-20T04:57:18.756" v="767" actId="478"/>
          <ac:picMkLst>
            <pc:docMk/>
            <pc:sldMk cId="358104368" sldId="273"/>
            <ac:picMk id="7" creationId="{A37F04AA-8F83-189F-65B5-E8D14EF59269}"/>
          </ac:picMkLst>
        </pc:picChg>
        <pc:picChg chg="add del">
          <ac:chgData name="Stewart Gale" userId="3647ddd2-6040-41ae-a96d-232c23482af8" providerId="ADAL" clId="{BD8FA018-2B16-472A-B4A9-5532C50955AE}" dt="2023-10-20T04:57:32.516" v="769" actId="478"/>
          <ac:picMkLst>
            <pc:docMk/>
            <pc:sldMk cId="358104368" sldId="273"/>
            <ac:picMk id="9" creationId="{1578612C-0EDC-427D-5056-1D6758F3D359}"/>
          </ac:picMkLst>
        </pc:picChg>
        <pc:picChg chg="add mod modCrop">
          <ac:chgData name="Stewart Gale" userId="3647ddd2-6040-41ae-a96d-232c23482af8" providerId="ADAL" clId="{BD8FA018-2B16-472A-B4A9-5532C50955AE}" dt="2023-10-20T04:58:57.534" v="790" actId="1076"/>
          <ac:picMkLst>
            <pc:docMk/>
            <pc:sldMk cId="358104368" sldId="273"/>
            <ac:picMk id="11" creationId="{AE74066C-6D2D-4CB9-CD50-D2927B0ECDD2}"/>
          </ac:picMkLst>
        </pc:picChg>
        <pc:picChg chg="add mod modCrop">
          <ac:chgData name="Stewart Gale" userId="3647ddd2-6040-41ae-a96d-232c23482af8" providerId="ADAL" clId="{BD8FA018-2B16-472A-B4A9-5532C50955AE}" dt="2023-10-20T04:58:59.154" v="791" actId="1076"/>
          <ac:picMkLst>
            <pc:docMk/>
            <pc:sldMk cId="358104368" sldId="273"/>
            <ac:picMk id="13" creationId="{2FCBDDEB-FB37-24B0-C10E-F0979FBDEFCD}"/>
          </ac:picMkLst>
        </pc:picChg>
        <pc:picChg chg="add mod modCrop">
          <ac:chgData name="Stewart Gale" userId="3647ddd2-6040-41ae-a96d-232c23482af8" providerId="ADAL" clId="{BD8FA018-2B16-472A-B4A9-5532C50955AE}" dt="2023-10-20T04:59:00.940" v="792" actId="1076"/>
          <ac:picMkLst>
            <pc:docMk/>
            <pc:sldMk cId="358104368" sldId="273"/>
            <ac:picMk id="15" creationId="{46150B68-16B5-96A9-548A-8AB09ACE80B4}"/>
          </ac:picMkLst>
        </pc:picChg>
      </pc:sldChg>
      <pc:sldChg chg="addSp delSp modSp add mod delAnim modAnim">
        <pc:chgData name="Stewart Gale" userId="3647ddd2-6040-41ae-a96d-232c23482af8" providerId="ADAL" clId="{BD8FA018-2B16-472A-B4A9-5532C50955AE}" dt="2023-10-20T05:18:25.149" v="1126"/>
        <pc:sldMkLst>
          <pc:docMk/>
          <pc:sldMk cId="1131155406" sldId="274"/>
        </pc:sldMkLst>
        <pc:spChg chg="mod">
          <ac:chgData name="Stewart Gale" userId="3647ddd2-6040-41ae-a96d-232c23482af8" providerId="ADAL" clId="{BD8FA018-2B16-472A-B4A9-5532C50955AE}" dt="2023-10-20T05:13:36.482" v="1014" actId="20577"/>
          <ac:spMkLst>
            <pc:docMk/>
            <pc:sldMk cId="1131155406" sldId="274"/>
            <ac:spMk id="2" creationId="{F598AA3A-B5D5-4CF9-474C-C1332E66FE57}"/>
          </ac:spMkLst>
        </pc:spChg>
        <pc:spChg chg="add mod">
          <ac:chgData name="Stewart Gale" userId="3647ddd2-6040-41ae-a96d-232c23482af8" providerId="ADAL" clId="{BD8FA018-2B16-472A-B4A9-5532C50955AE}" dt="2023-10-20T05:09:52.866" v="948" actId="255"/>
          <ac:spMkLst>
            <pc:docMk/>
            <pc:sldMk cId="1131155406" sldId="274"/>
            <ac:spMk id="3" creationId="{36948A37-9E6B-9CC4-FD54-73912B646CEB}"/>
          </ac:spMkLst>
        </pc:spChg>
        <pc:spChg chg="add mod">
          <ac:chgData name="Stewart Gale" userId="3647ddd2-6040-41ae-a96d-232c23482af8" providerId="ADAL" clId="{BD8FA018-2B16-472A-B4A9-5532C50955AE}" dt="2023-10-20T05:09:52.866" v="948" actId="255"/>
          <ac:spMkLst>
            <pc:docMk/>
            <pc:sldMk cId="1131155406" sldId="274"/>
            <ac:spMk id="4" creationId="{69E06BBD-B22D-4FD2-1361-F200324E0A33}"/>
          </ac:spMkLst>
        </pc:spChg>
        <pc:spChg chg="mod">
          <ac:chgData name="Stewart Gale" userId="3647ddd2-6040-41ae-a96d-232c23482af8" providerId="ADAL" clId="{BD8FA018-2B16-472A-B4A9-5532C50955AE}" dt="2023-10-20T05:09:27.797" v="945" actId="1076"/>
          <ac:spMkLst>
            <pc:docMk/>
            <pc:sldMk cId="1131155406" sldId="274"/>
            <ac:spMk id="5" creationId="{7DFFDB16-9605-F868-3DC6-8603D0BAF9F0}"/>
          </ac:spMkLst>
        </pc:spChg>
        <pc:spChg chg="mod">
          <ac:chgData name="Stewart Gale" userId="3647ddd2-6040-41ae-a96d-232c23482af8" providerId="ADAL" clId="{BD8FA018-2B16-472A-B4A9-5532C50955AE}" dt="2023-10-20T05:10:01.159" v="950" actId="1076"/>
          <ac:spMkLst>
            <pc:docMk/>
            <pc:sldMk cId="1131155406" sldId="274"/>
            <ac:spMk id="6" creationId="{2D3EB5AC-2652-D0C5-F62D-165258426E8A}"/>
          </ac:spMkLst>
        </pc:spChg>
        <pc:spChg chg="add del mod">
          <ac:chgData name="Stewart Gale" userId="3647ddd2-6040-41ae-a96d-232c23482af8" providerId="ADAL" clId="{BD8FA018-2B16-472A-B4A9-5532C50955AE}" dt="2023-10-20T05:07:50.960" v="881" actId="478"/>
          <ac:spMkLst>
            <pc:docMk/>
            <pc:sldMk cId="1131155406" sldId="274"/>
            <ac:spMk id="7" creationId="{41956FF4-13A7-F352-EAD5-871E5ED1E7CF}"/>
          </ac:spMkLst>
        </pc:spChg>
        <pc:spChg chg="add mod">
          <ac:chgData name="Stewart Gale" userId="3647ddd2-6040-41ae-a96d-232c23482af8" providerId="ADAL" clId="{BD8FA018-2B16-472A-B4A9-5532C50955AE}" dt="2023-10-20T05:09:56.704" v="949" actId="1076"/>
          <ac:spMkLst>
            <pc:docMk/>
            <pc:sldMk cId="1131155406" sldId="274"/>
            <ac:spMk id="9" creationId="{ECA32C4D-745C-4B2F-1BC7-D0EAE42CAC1B}"/>
          </ac:spMkLst>
        </pc:spChg>
        <pc:spChg chg="add mod">
          <ac:chgData name="Stewart Gale" userId="3647ddd2-6040-41ae-a96d-232c23482af8" providerId="ADAL" clId="{BD8FA018-2B16-472A-B4A9-5532C50955AE}" dt="2023-10-20T05:10:03.670" v="951" actId="1076"/>
          <ac:spMkLst>
            <pc:docMk/>
            <pc:sldMk cId="1131155406" sldId="274"/>
            <ac:spMk id="10" creationId="{B5DBF668-B9BF-9F69-8924-F99519ADF8D8}"/>
          </ac:spMkLst>
        </pc:spChg>
        <pc:spChg chg="add mod">
          <ac:chgData name="Stewart Gale" userId="3647ddd2-6040-41ae-a96d-232c23482af8" providerId="ADAL" clId="{BD8FA018-2B16-472A-B4A9-5532C50955AE}" dt="2023-10-20T05:10:06.623" v="952" actId="1076"/>
          <ac:spMkLst>
            <pc:docMk/>
            <pc:sldMk cId="1131155406" sldId="274"/>
            <ac:spMk id="12" creationId="{1EB13B8E-7D21-E54A-341B-5F3E77B9656E}"/>
          </ac:spMkLst>
        </pc:spChg>
        <pc:spChg chg="add mod">
          <ac:chgData name="Stewart Gale" userId="3647ddd2-6040-41ae-a96d-232c23482af8" providerId="ADAL" clId="{BD8FA018-2B16-472A-B4A9-5532C50955AE}" dt="2023-10-20T05:10:10.662" v="953" actId="1076"/>
          <ac:spMkLst>
            <pc:docMk/>
            <pc:sldMk cId="1131155406" sldId="274"/>
            <ac:spMk id="14" creationId="{9CD6A5AC-FF80-71C1-CD3E-C1A539FE5426}"/>
          </ac:spMkLst>
        </pc:spChg>
        <pc:spChg chg="add mod">
          <ac:chgData name="Stewart Gale" userId="3647ddd2-6040-41ae-a96d-232c23482af8" providerId="ADAL" clId="{BD8FA018-2B16-472A-B4A9-5532C50955AE}" dt="2023-10-20T05:17:57.167" v="1120" actId="1076"/>
          <ac:spMkLst>
            <pc:docMk/>
            <pc:sldMk cId="1131155406" sldId="274"/>
            <ac:spMk id="16" creationId="{B6655AB4-5B57-EAB7-9DCF-2FB7B186AB32}"/>
          </ac:spMkLst>
        </pc:spChg>
        <pc:spChg chg="mod">
          <ac:chgData name="Stewart Gale" userId="3647ddd2-6040-41ae-a96d-232c23482af8" providerId="ADAL" clId="{BD8FA018-2B16-472A-B4A9-5532C50955AE}" dt="2023-10-20T05:17:32.105" v="1113" actId="1076"/>
          <ac:spMkLst>
            <pc:docMk/>
            <pc:sldMk cId="1131155406" sldId="274"/>
            <ac:spMk id="17" creationId="{95354C13-C007-CA0E-A832-2D03C215774C}"/>
          </ac:spMkLst>
        </pc:spChg>
        <pc:spChg chg="mod">
          <ac:chgData name="Stewart Gale" userId="3647ddd2-6040-41ae-a96d-232c23482af8" providerId="ADAL" clId="{BD8FA018-2B16-472A-B4A9-5532C50955AE}" dt="2023-10-20T05:13:56.257" v="1019" actId="20577"/>
          <ac:spMkLst>
            <pc:docMk/>
            <pc:sldMk cId="1131155406" sldId="274"/>
            <ac:spMk id="18" creationId="{66294B06-F96D-9D48-D2FC-B63733232522}"/>
          </ac:spMkLst>
        </pc:spChg>
        <pc:spChg chg="add mod">
          <ac:chgData name="Stewart Gale" userId="3647ddd2-6040-41ae-a96d-232c23482af8" providerId="ADAL" clId="{BD8FA018-2B16-472A-B4A9-5532C50955AE}" dt="2023-10-20T05:17:57.167" v="1120" actId="1076"/>
          <ac:spMkLst>
            <pc:docMk/>
            <pc:sldMk cId="1131155406" sldId="274"/>
            <ac:spMk id="19" creationId="{D0F1E46A-6953-2E30-7928-4C7055E316BA}"/>
          </ac:spMkLst>
        </pc:spChg>
        <pc:spChg chg="add mod">
          <ac:chgData name="Stewart Gale" userId="3647ddd2-6040-41ae-a96d-232c23482af8" providerId="ADAL" clId="{BD8FA018-2B16-472A-B4A9-5532C50955AE}" dt="2023-10-20T05:17:57.167" v="1120" actId="1076"/>
          <ac:spMkLst>
            <pc:docMk/>
            <pc:sldMk cId="1131155406" sldId="274"/>
            <ac:spMk id="21" creationId="{64C03E1D-343E-7F86-3C1F-0C1C165B77A9}"/>
          </ac:spMkLst>
        </pc:spChg>
        <pc:spChg chg="add mod">
          <ac:chgData name="Stewart Gale" userId="3647ddd2-6040-41ae-a96d-232c23482af8" providerId="ADAL" clId="{BD8FA018-2B16-472A-B4A9-5532C50955AE}" dt="2023-10-20T05:17:52.543" v="1119" actId="1076"/>
          <ac:spMkLst>
            <pc:docMk/>
            <pc:sldMk cId="1131155406" sldId="274"/>
            <ac:spMk id="22" creationId="{1DFEA7B5-5D3B-92C9-19F7-0B7B70174254}"/>
          </ac:spMkLst>
        </pc:spChg>
        <pc:spChg chg="add mod">
          <ac:chgData name="Stewart Gale" userId="3647ddd2-6040-41ae-a96d-232c23482af8" providerId="ADAL" clId="{BD8FA018-2B16-472A-B4A9-5532C50955AE}" dt="2023-10-20T05:17:52.543" v="1119" actId="1076"/>
          <ac:spMkLst>
            <pc:docMk/>
            <pc:sldMk cId="1131155406" sldId="274"/>
            <ac:spMk id="23" creationId="{A02DD563-541C-A236-8782-DDF507F44DC3}"/>
          </ac:spMkLst>
        </pc:spChg>
        <pc:spChg chg="add mod">
          <ac:chgData name="Stewart Gale" userId="3647ddd2-6040-41ae-a96d-232c23482af8" providerId="ADAL" clId="{BD8FA018-2B16-472A-B4A9-5532C50955AE}" dt="2023-10-20T05:17:52.543" v="1119" actId="1076"/>
          <ac:spMkLst>
            <pc:docMk/>
            <pc:sldMk cId="1131155406" sldId="274"/>
            <ac:spMk id="24" creationId="{DF9B1CB4-8C43-D77E-239A-4984E3473E25}"/>
          </ac:spMkLst>
        </pc:spChg>
        <pc:spChg chg="add mod">
          <ac:chgData name="Stewart Gale" userId="3647ddd2-6040-41ae-a96d-232c23482af8" providerId="ADAL" clId="{BD8FA018-2B16-472A-B4A9-5532C50955AE}" dt="2023-10-20T05:17:47.553" v="1118" actId="1076"/>
          <ac:spMkLst>
            <pc:docMk/>
            <pc:sldMk cId="1131155406" sldId="274"/>
            <ac:spMk id="25" creationId="{F1AE45FA-EB70-849A-F7B9-B1E8D27E77DC}"/>
          </ac:spMkLst>
        </pc:spChg>
      </pc:sldChg>
      <pc:sldChg chg="addSp delSp modSp add mod delAnim">
        <pc:chgData name="Stewart Gale" userId="3647ddd2-6040-41ae-a96d-232c23482af8" providerId="ADAL" clId="{BD8FA018-2B16-472A-B4A9-5532C50955AE}" dt="2023-10-20T05:38:54.634" v="1142" actId="1076"/>
        <pc:sldMkLst>
          <pc:docMk/>
          <pc:sldMk cId="478338765" sldId="275"/>
        </pc:sldMkLst>
        <pc:spChg chg="mod">
          <ac:chgData name="Stewart Gale" userId="3647ddd2-6040-41ae-a96d-232c23482af8" providerId="ADAL" clId="{BD8FA018-2B16-472A-B4A9-5532C50955AE}" dt="2023-10-20T05:18:59.167" v="1133" actId="1076"/>
          <ac:spMkLst>
            <pc:docMk/>
            <pc:sldMk cId="478338765" sldId="275"/>
            <ac:spMk id="2" creationId="{F598AA3A-B5D5-4CF9-474C-C1332E66FE57}"/>
          </ac:spMkLst>
        </pc:spChg>
        <pc:spChg chg="del">
          <ac:chgData name="Stewart Gale" userId="3647ddd2-6040-41ae-a96d-232c23482af8" providerId="ADAL" clId="{BD8FA018-2B16-472A-B4A9-5532C50955AE}" dt="2023-10-20T05:18:42.873" v="1129" actId="478"/>
          <ac:spMkLst>
            <pc:docMk/>
            <pc:sldMk cId="478338765" sldId="275"/>
            <ac:spMk id="3" creationId="{36948A37-9E6B-9CC4-FD54-73912B646CEB}"/>
          </ac:spMkLst>
        </pc:spChg>
        <pc:spChg chg="del">
          <ac:chgData name="Stewart Gale" userId="3647ddd2-6040-41ae-a96d-232c23482af8" providerId="ADAL" clId="{BD8FA018-2B16-472A-B4A9-5532C50955AE}" dt="2023-10-20T05:18:42.873" v="1129" actId="478"/>
          <ac:spMkLst>
            <pc:docMk/>
            <pc:sldMk cId="478338765" sldId="275"/>
            <ac:spMk id="4" creationId="{69E06BBD-B22D-4FD2-1361-F200324E0A33}"/>
          </ac:spMkLst>
        </pc:spChg>
        <pc:spChg chg="mod">
          <ac:chgData name="Stewart Gale" userId="3647ddd2-6040-41ae-a96d-232c23482af8" providerId="ADAL" clId="{BD8FA018-2B16-472A-B4A9-5532C50955AE}" dt="2023-10-20T05:19:02.172" v="1134" actId="1076"/>
          <ac:spMkLst>
            <pc:docMk/>
            <pc:sldMk cId="478338765" sldId="275"/>
            <ac:spMk id="6" creationId="{2D3EB5AC-2652-D0C5-F62D-165258426E8A}"/>
          </ac:spMkLst>
        </pc:spChg>
        <pc:spChg chg="del">
          <ac:chgData name="Stewart Gale" userId="3647ddd2-6040-41ae-a96d-232c23482af8" providerId="ADAL" clId="{BD8FA018-2B16-472A-B4A9-5532C50955AE}" dt="2023-10-20T05:18:42.873" v="1129" actId="478"/>
          <ac:spMkLst>
            <pc:docMk/>
            <pc:sldMk cId="478338765" sldId="275"/>
            <ac:spMk id="9" creationId="{ECA32C4D-745C-4B2F-1BC7-D0EAE42CAC1B}"/>
          </ac:spMkLst>
        </pc:spChg>
        <pc:spChg chg="del">
          <ac:chgData name="Stewart Gale" userId="3647ddd2-6040-41ae-a96d-232c23482af8" providerId="ADAL" clId="{BD8FA018-2B16-472A-B4A9-5532C50955AE}" dt="2023-10-20T05:18:46.886" v="1130" actId="478"/>
          <ac:spMkLst>
            <pc:docMk/>
            <pc:sldMk cId="478338765" sldId="275"/>
            <ac:spMk id="10" creationId="{B5DBF668-B9BF-9F69-8924-F99519ADF8D8}"/>
          </ac:spMkLst>
        </pc:spChg>
        <pc:spChg chg="del">
          <ac:chgData name="Stewart Gale" userId="3647ddd2-6040-41ae-a96d-232c23482af8" providerId="ADAL" clId="{BD8FA018-2B16-472A-B4A9-5532C50955AE}" dt="2023-10-20T05:18:42.873" v="1129" actId="478"/>
          <ac:spMkLst>
            <pc:docMk/>
            <pc:sldMk cId="478338765" sldId="275"/>
            <ac:spMk id="12" creationId="{1EB13B8E-7D21-E54A-341B-5F3E77B9656E}"/>
          </ac:spMkLst>
        </pc:spChg>
        <pc:spChg chg="del">
          <ac:chgData name="Stewart Gale" userId="3647ddd2-6040-41ae-a96d-232c23482af8" providerId="ADAL" clId="{BD8FA018-2B16-472A-B4A9-5532C50955AE}" dt="2023-10-20T05:18:42.873" v="1129" actId="478"/>
          <ac:spMkLst>
            <pc:docMk/>
            <pc:sldMk cId="478338765" sldId="275"/>
            <ac:spMk id="14" creationId="{9CD6A5AC-FF80-71C1-CD3E-C1A539FE5426}"/>
          </ac:spMkLst>
        </pc:spChg>
        <pc:spChg chg="del">
          <ac:chgData name="Stewart Gale" userId="3647ddd2-6040-41ae-a96d-232c23482af8" providerId="ADAL" clId="{BD8FA018-2B16-472A-B4A9-5532C50955AE}" dt="2023-10-20T05:18:46.886" v="1130" actId="478"/>
          <ac:spMkLst>
            <pc:docMk/>
            <pc:sldMk cId="478338765" sldId="275"/>
            <ac:spMk id="16" creationId="{B6655AB4-5B57-EAB7-9DCF-2FB7B186AB32}"/>
          </ac:spMkLst>
        </pc:spChg>
        <pc:spChg chg="mod">
          <ac:chgData name="Stewart Gale" userId="3647ddd2-6040-41ae-a96d-232c23482af8" providerId="ADAL" clId="{BD8FA018-2B16-472A-B4A9-5532C50955AE}" dt="2023-10-20T05:19:06.632" v="1135" actId="1076"/>
          <ac:spMkLst>
            <pc:docMk/>
            <pc:sldMk cId="478338765" sldId="275"/>
            <ac:spMk id="17" creationId="{95354C13-C007-CA0E-A832-2D03C215774C}"/>
          </ac:spMkLst>
        </pc:spChg>
        <pc:spChg chg="mod">
          <ac:chgData name="Stewart Gale" userId="3647ddd2-6040-41ae-a96d-232c23482af8" providerId="ADAL" clId="{BD8FA018-2B16-472A-B4A9-5532C50955AE}" dt="2023-10-20T05:18:57.343" v="1132" actId="1076"/>
          <ac:spMkLst>
            <pc:docMk/>
            <pc:sldMk cId="478338765" sldId="275"/>
            <ac:spMk id="18" creationId="{66294B06-F96D-9D48-D2FC-B63733232522}"/>
          </ac:spMkLst>
        </pc:spChg>
        <pc:spChg chg="del">
          <ac:chgData name="Stewart Gale" userId="3647ddd2-6040-41ae-a96d-232c23482af8" providerId="ADAL" clId="{BD8FA018-2B16-472A-B4A9-5532C50955AE}" dt="2023-10-20T05:18:42.873" v="1129" actId="478"/>
          <ac:spMkLst>
            <pc:docMk/>
            <pc:sldMk cId="478338765" sldId="275"/>
            <ac:spMk id="19" creationId="{D0F1E46A-6953-2E30-7928-4C7055E316BA}"/>
          </ac:spMkLst>
        </pc:spChg>
        <pc:spChg chg="del">
          <ac:chgData name="Stewart Gale" userId="3647ddd2-6040-41ae-a96d-232c23482af8" providerId="ADAL" clId="{BD8FA018-2B16-472A-B4A9-5532C50955AE}" dt="2023-10-20T05:18:42.873" v="1129" actId="478"/>
          <ac:spMkLst>
            <pc:docMk/>
            <pc:sldMk cId="478338765" sldId="275"/>
            <ac:spMk id="21" creationId="{64C03E1D-343E-7F86-3C1F-0C1C165B77A9}"/>
          </ac:spMkLst>
        </pc:spChg>
        <pc:spChg chg="del">
          <ac:chgData name="Stewart Gale" userId="3647ddd2-6040-41ae-a96d-232c23482af8" providerId="ADAL" clId="{BD8FA018-2B16-472A-B4A9-5532C50955AE}" dt="2023-10-20T05:18:46.886" v="1130" actId="478"/>
          <ac:spMkLst>
            <pc:docMk/>
            <pc:sldMk cId="478338765" sldId="275"/>
            <ac:spMk id="22" creationId="{1DFEA7B5-5D3B-92C9-19F7-0B7B70174254}"/>
          </ac:spMkLst>
        </pc:spChg>
        <pc:spChg chg="del">
          <ac:chgData name="Stewart Gale" userId="3647ddd2-6040-41ae-a96d-232c23482af8" providerId="ADAL" clId="{BD8FA018-2B16-472A-B4A9-5532C50955AE}" dt="2023-10-20T05:18:42.873" v="1129" actId="478"/>
          <ac:spMkLst>
            <pc:docMk/>
            <pc:sldMk cId="478338765" sldId="275"/>
            <ac:spMk id="23" creationId="{A02DD563-541C-A236-8782-DDF507F44DC3}"/>
          </ac:spMkLst>
        </pc:spChg>
        <pc:spChg chg="del">
          <ac:chgData name="Stewart Gale" userId="3647ddd2-6040-41ae-a96d-232c23482af8" providerId="ADAL" clId="{BD8FA018-2B16-472A-B4A9-5532C50955AE}" dt="2023-10-20T05:18:46.886" v="1130" actId="478"/>
          <ac:spMkLst>
            <pc:docMk/>
            <pc:sldMk cId="478338765" sldId="275"/>
            <ac:spMk id="24" creationId="{DF9B1CB4-8C43-D77E-239A-4984E3473E25}"/>
          </ac:spMkLst>
        </pc:spChg>
        <pc:spChg chg="del">
          <ac:chgData name="Stewart Gale" userId="3647ddd2-6040-41ae-a96d-232c23482af8" providerId="ADAL" clId="{BD8FA018-2B16-472A-B4A9-5532C50955AE}" dt="2023-10-20T05:18:42.873" v="1129" actId="478"/>
          <ac:spMkLst>
            <pc:docMk/>
            <pc:sldMk cId="478338765" sldId="275"/>
            <ac:spMk id="25" creationId="{F1AE45FA-EB70-849A-F7B9-B1E8D27E77DC}"/>
          </ac:spMkLst>
        </pc:spChg>
        <pc:picChg chg="add mod">
          <ac:chgData name="Stewart Gale" userId="3647ddd2-6040-41ae-a96d-232c23482af8" providerId="ADAL" clId="{BD8FA018-2B16-472A-B4A9-5532C50955AE}" dt="2023-10-20T05:38:54.634" v="1142" actId="1076"/>
          <ac:picMkLst>
            <pc:docMk/>
            <pc:sldMk cId="478338765" sldId="275"/>
            <ac:picMk id="7" creationId="{A525004E-183A-1F9E-B018-575B2651C200}"/>
          </ac:picMkLst>
        </pc:picChg>
        <pc:picChg chg="del">
          <ac:chgData name="Stewart Gale" userId="3647ddd2-6040-41ae-a96d-232c23482af8" providerId="ADAL" clId="{BD8FA018-2B16-472A-B4A9-5532C50955AE}" dt="2023-10-20T05:38:50.673" v="1141" actId="478"/>
          <ac:picMkLst>
            <pc:docMk/>
            <pc:sldMk cId="478338765" sldId="275"/>
            <ac:picMk id="11" creationId="{AE74066C-6D2D-4CB9-CD50-D2927B0ECDD2}"/>
          </ac:picMkLst>
        </pc:picChg>
        <pc:picChg chg="del">
          <ac:chgData name="Stewart Gale" userId="3647ddd2-6040-41ae-a96d-232c23482af8" providerId="ADAL" clId="{BD8FA018-2B16-472A-B4A9-5532C50955AE}" dt="2023-10-20T05:38:50.673" v="1141" actId="478"/>
          <ac:picMkLst>
            <pc:docMk/>
            <pc:sldMk cId="478338765" sldId="275"/>
            <ac:picMk id="13" creationId="{2FCBDDEB-FB37-24B0-C10E-F0979FBDEFCD}"/>
          </ac:picMkLst>
        </pc:picChg>
        <pc:picChg chg="del">
          <ac:chgData name="Stewart Gale" userId="3647ddd2-6040-41ae-a96d-232c23482af8" providerId="ADAL" clId="{BD8FA018-2B16-472A-B4A9-5532C50955AE}" dt="2023-10-20T05:38:50.673" v="1141" actId="478"/>
          <ac:picMkLst>
            <pc:docMk/>
            <pc:sldMk cId="478338765" sldId="275"/>
            <ac:picMk id="15" creationId="{46150B68-16B5-96A9-548A-8AB09ACE80B4}"/>
          </ac:picMkLst>
        </pc:picChg>
      </pc:sldChg>
      <pc:sldChg chg="delSp modSp add mod delAnim">
        <pc:chgData name="Stewart Gale" userId="3647ddd2-6040-41ae-a96d-232c23482af8" providerId="ADAL" clId="{BD8FA018-2B16-472A-B4A9-5532C50955AE}" dt="2024-01-17T15:49:50.568" v="1296" actId="1076"/>
        <pc:sldMkLst>
          <pc:docMk/>
          <pc:sldMk cId="2238162845" sldId="276"/>
        </pc:sldMkLst>
        <pc:spChg chg="mod">
          <ac:chgData name="Stewart Gale" userId="3647ddd2-6040-41ae-a96d-232c23482af8" providerId="ADAL" clId="{BD8FA018-2B16-472A-B4A9-5532C50955AE}" dt="2024-01-17T15:49:47.734" v="1295" actId="1076"/>
          <ac:spMkLst>
            <pc:docMk/>
            <pc:sldMk cId="2238162845" sldId="276"/>
            <ac:spMk id="5" creationId="{7DFFDB16-9605-F868-3DC6-8603D0BAF9F0}"/>
          </ac:spMkLst>
        </pc:spChg>
        <pc:spChg chg="mod">
          <ac:chgData name="Stewart Gale" userId="3647ddd2-6040-41ae-a96d-232c23482af8" providerId="ADAL" clId="{BD8FA018-2B16-472A-B4A9-5532C50955AE}" dt="2024-01-17T15:49:50.568" v="1296" actId="1076"/>
          <ac:spMkLst>
            <pc:docMk/>
            <pc:sldMk cId="2238162845" sldId="276"/>
            <ac:spMk id="7" creationId="{6D16B527-89FE-AA34-32A0-1DDB575EBFB4}"/>
          </ac:spMkLst>
        </pc:spChg>
        <pc:spChg chg="del">
          <ac:chgData name="Stewart Gale" userId="3647ddd2-6040-41ae-a96d-232c23482af8" providerId="ADAL" clId="{BD8FA018-2B16-472A-B4A9-5532C50955AE}" dt="2024-01-17T15:49:42.219" v="1294" actId="478"/>
          <ac:spMkLst>
            <pc:docMk/>
            <pc:sldMk cId="2238162845" sldId="276"/>
            <ac:spMk id="11" creationId="{4E1FC034-1679-C782-FCB7-E4D004F036E6}"/>
          </ac:spMkLst>
        </pc:spChg>
        <pc:spChg chg="del">
          <ac:chgData name="Stewart Gale" userId="3647ddd2-6040-41ae-a96d-232c23482af8" providerId="ADAL" clId="{BD8FA018-2B16-472A-B4A9-5532C50955AE}" dt="2024-01-17T15:49:42.219" v="1294" actId="478"/>
          <ac:spMkLst>
            <pc:docMk/>
            <pc:sldMk cId="2238162845" sldId="276"/>
            <ac:spMk id="12" creationId="{AFEA8AAD-ADE2-E124-D475-DAF85F22F4EB}"/>
          </ac:spMkLst>
        </pc:spChg>
        <pc:spChg chg="del">
          <ac:chgData name="Stewart Gale" userId="3647ddd2-6040-41ae-a96d-232c23482af8" providerId="ADAL" clId="{BD8FA018-2B16-472A-B4A9-5532C50955AE}" dt="2024-01-17T15:49:42.219" v="1294" actId="478"/>
          <ac:spMkLst>
            <pc:docMk/>
            <pc:sldMk cId="2238162845" sldId="276"/>
            <ac:spMk id="13" creationId="{FC245BF5-3140-D119-1245-686C9EA03FBE}"/>
          </ac:spMkLst>
        </pc:spChg>
        <pc:spChg chg="del">
          <ac:chgData name="Stewart Gale" userId="3647ddd2-6040-41ae-a96d-232c23482af8" providerId="ADAL" clId="{BD8FA018-2B16-472A-B4A9-5532C50955AE}" dt="2024-01-17T15:49:42.219" v="1294" actId="478"/>
          <ac:spMkLst>
            <pc:docMk/>
            <pc:sldMk cId="2238162845" sldId="276"/>
            <ac:spMk id="14" creationId="{50EF75AF-7C5C-A379-6A4B-3A681592EC0E}"/>
          </ac:spMkLst>
        </pc:spChg>
        <pc:spChg chg="del">
          <ac:chgData name="Stewart Gale" userId="3647ddd2-6040-41ae-a96d-232c23482af8" providerId="ADAL" clId="{BD8FA018-2B16-472A-B4A9-5532C50955AE}" dt="2024-01-17T15:49:42.219" v="1294" actId="478"/>
          <ac:spMkLst>
            <pc:docMk/>
            <pc:sldMk cId="2238162845" sldId="276"/>
            <ac:spMk id="15" creationId="{48210870-F407-0AAA-5984-DC5DEC6C643A}"/>
          </ac:spMkLst>
        </pc:spChg>
      </pc:sldChg>
      <pc:sldChg chg="delSp modSp add mod delAnim">
        <pc:chgData name="Stewart Gale" userId="3647ddd2-6040-41ae-a96d-232c23482af8" providerId="ADAL" clId="{BD8FA018-2B16-472A-B4A9-5532C50955AE}" dt="2024-01-17T15:50:47.900" v="1303" actId="1076"/>
        <pc:sldMkLst>
          <pc:docMk/>
          <pc:sldMk cId="1042088476" sldId="277"/>
        </pc:sldMkLst>
        <pc:spChg chg="mod">
          <ac:chgData name="Stewart Gale" userId="3647ddd2-6040-41ae-a96d-232c23482af8" providerId="ADAL" clId="{BD8FA018-2B16-472A-B4A9-5532C50955AE}" dt="2024-01-17T15:50:46.587" v="1302" actId="1076"/>
          <ac:spMkLst>
            <pc:docMk/>
            <pc:sldMk cId="1042088476" sldId="277"/>
            <ac:spMk id="5" creationId="{7DFFDB16-9605-F868-3DC6-8603D0BAF9F0}"/>
          </ac:spMkLst>
        </pc:spChg>
        <pc:spChg chg="mod">
          <ac:chgData name="Stewart Gale" userId="3647ddd2-6040-41ae-a96d-232c23482af8" providerId="ADAL" clId="{BD8FA018-2B16-472A-B4A9-5532C50955AE}" dt="2024-01-17T15:50:46.587" v="1302" actId="1076"/>
          <ac:spMkLst>
            <pc:docMk/>
            <pc:sldMk cId="1042088476" sldId="277"/>
            <ac:spMk id="6" creationId="{2D3EB5AC-2652-D0C5-F62D-165258426E8A}"/>
          </ac:spMkLst>
        </pc:spChg>
        <pc:spChg chg="del">
          <ac:chgData name="Stewart Gale" userId="3647ddd2-6040-41ae-a96d-232c23482af8" providerId="ADAL" clId="{BD8FA018-2B16-472A-B4A9-5532C50955AE}" dt="2024-01-17T15:50:30.339" v="1299" actId="478"/>
          <ac:spMkLst>
            <pc:docMk/>
            <pc:sldMk cId="1042088476" sldId="277"/>
            <ac:spMk id="11" creationId="{8A0B880F-DE68-B05A-BFD4-94678B0B396A}"/>
          </ac:spMkLst>
        </pc:spChg>
        <pc:spChg chg="del">
          <ac:chgData name="Stewart Gale" userId="3647ddd2-6040-41ae-a96d-232c23482af8" providerId="ADAL" clId="{BD8FA018-2B16-472A-B4A9-5532C50955AE}" dt="2024-01-17T15:50:30.339" v="1299" actId="478"/>
          <ac:spMkLst>
            <pc:docMk/>
            <pc:sldMk cId="1042088476" sldId="277"/>
            <ac:spMk id="12" creationId="{B1055C32-5DD2-891A-8529-843AD42A559E}"/>
          </ac:spMkLst>
        </pc:spChg>
        <pc:spChg chg="del">
          <ac:chgData name="Stewart Gale" userId="3647ddd2-6040-41ae-a96d-232c23482af8" providerId="ADAL" clId="{BD8FA018-2B16-472A-B4A9-5532C50955AE}" dt="2024-01-17T15:50:30.339" v="1299" actId="478"/>
          <ac:spMkLst>
            <pc:docMk/>
            <pc:sldMk cId="1042088476" sldId="277"/>
            <ac:spMk id="13" creationId="{7CB7ED3A-D695-AEC2-E45B-12E8AFA2843D}"/>
          </ac:spMkLst>
        </pc:spChg>
        <pc:spChg chg="del">
          <ac:chgData name="Stewart Gale" userId="3647ddd2-6040-41ae-a96d-232c23482af8" providerId="ADAL" clId="{BD8FA018-2B16-472A-B4A9-5532C50955AE}" dt="2024-01-17T15:50:30.339" v="1299" actId="478"/>
          <ac:spMkLst>
            <pc:docMk/>
            <pc:sldMk cId="1042088476" sldId="277"/>
            <ac:spMk id="14" creationId="{A3042692-D466-16FC-1121-6073C3233202}"/>
          </ac:spMkLst>
        </pc:spChg>
        <pc:spChg chg="del">
          <ac:chgData name="Stewart Gale" userId="3647ddd2-6040-41ae-a96d-232c23482af8" providerId="ADAL" clId="{BD8FA018-2B16-472A-B4A9-5532C50955AE}" dt="2024-01-17T15:50:30.339" v="1299" actId="478"/>
          <ac:spMkLst>
            <pc:docMk/>
            <pc:sldMk cId="1042088476" sldId="277"/>
            <ac:spMk id="15" creationId="{3793232B-FC44-B620-05C7-27FFAED5B57B}"/>
          </ac:spMkLst>
        </pc:spChg>
        <pc:spChg chg="mod">
          <ac:chgData name="Stewart Gale" userId="3647ddd2-6040-41ae-a96d-232c23482af8" providerId="ADAL" clId="{BD8FA018-2B16-472A-B4A9-5532C50955AE}" dt="2024-01-17T15:50:46.587" v="1302" actId="1076"/>
          <ac:spMkLst>
            <pc:docMk/>
            <pc:sldMk cId="1042088476" sldId="277"/>
            <ac:spMk id="16" creationId="{EC5BD61F-F822-233E-C0A9-D58B715F4C65}"/>
          </ac:spMkLst>
        </pc:spChg>
        <pc:picChg chg="mod">
          <ac:chgData name="Stewart Gale" userId="3647ddd2-6040-41ae-a96d-232c23482af8" providerId="ADAL" clId="{BD8FA018-2B16-472A-B4A9-5532C50955AE}" dt="2024-01-17T15:50:47.900" v="1303" actId="1076"/>
          <ac:picMkLst>
            <pc:docMk/>
            <pc:sldMk cId="1042088476" sldId="277"/>
            <ac:picMk id="2" creationId="{A39A8FD2-8FAD-292D-E4D2-5B2FFD4AF57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BE089-525C-5D82-F224-37E47EC878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65B70C-503E-B905-6759-9B0924C2A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0DD9D-BF2D-9E56-0837-CFEFC3FA4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1EFAA-4888-4724-8609-81F47F1E9681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ED65E-1F37-4932-3492-F7019BB6E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063BA-9A49-A294-B1EE-24B6C56D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C108-8A8B-4629-A9B8-D9A1658E0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498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81D31-27E8-37A1-A804-69B7AD57D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59C61-089B-46A8-D010-D8CC6C162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75C79-60F8-9BDB-C63E-0D070B3EC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1EFAA-4888-4724-8609-81F47F1E9681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9C290-6589-7FA5-CCE2-B181A1144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A826D-D508-0C4B-117C-751B4142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C108-8A8B-4629-A9B8-D9A1658E0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584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54991-ED86-4167-2F55-2FCB059F7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8130D-A8B8-D8FB-9C33-3794ACA6C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8C766-F014-8707-6419-6460DAEE2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1EFAA-4888-4724-8609-81F47F1E9681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8A584-ED8E-3415-7156-7AE200E59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23889-D336-35D4-A509-812BA8BCE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C108-8A8B-4629-A9B8-D9A1658E0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276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E824B-7BCA-CC72-94FA-E031F4DCF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EAB32-D896-C6E0-60E0-EEA4189C65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B6DE78-404C-230E-770A-1481A44E5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852CC6-6852-3F6F-8E60-2A0095A0E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1EFAA-4888-4724-8609-81F47F1E9681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63B24-CE11-EC26-47AA-806A6D493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E4F2A6-2224-8B0D-2D4F-8ED6795B7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C108-8A8B-4629-A9B8-D9A1658E0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705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DCB2C-881D-1E04-BA34-2F0FEA27C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DB377-F869-9E2D-897B-03DC5CFC8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D1DC8-B46B-B011-E05C-DF62F66BDB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067DF8-8E8C-B3CC-37ED-6A662CA73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66F3D2-F1D6-02AC-D192-BBC6AED53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465546-7C1D-806F-A8F1-FB696520B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1EFAA-4888-4724-8609-81F47F1E9681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9B654E-ED00-63F1-B831-6B1EA43C0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74E759-E259-1E51-0E39-7345EA5C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C108-8A8B-4629-A9B8-D9A1658E0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493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244EC-3620-0484-51E7-8AC48CA36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F4C19B-B471-AABA-F45D-45B3454A7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1EFAA-4888-4724-8609-81F47F1E9681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9F70C-096F-D325-CD86-2887F7365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76E148-10BB-EE30-92F9-F27AE63F9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C108-8A8B-4629-A9B8-D9A1658E0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710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E8EAF8-C62B-70F6-DC81-148314110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1EFAA-4888-4724-8609-81F47F1E9681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943CA6-2C62-FB07-6B9C-9327A8B7D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C24C-D83A-57EE-092F-098242E51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C108-8A8B-4629-A9B8-D9A1658E0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8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601D1-E01F-B248-8419-79BE64FA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0067E-B35A-72AB-BB1C-1C3C825EC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DBB98-1742-D944-CC63-60AA481222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DBD810-A810-6023-B360-957001478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1EFAA-4888-4724-8609-81F47F1E9681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9C5308-0AAC-EB97-3B99-65C27E286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C58FCD-B548-904C-6E8B-2AF2D792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C108-8A8B-4629-A9B8-D9A1658E0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3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07C7C-AF77-473E-2BE2-555B06DC8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1D77D6-A885-05B5-3B3C-228579ABF7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35802-4825-DC9F-497B-DE4B314A1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98AFAF-66AE-F29A-F258-41604DB16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1EFAA-4888-4724-8609-81F47F1E9681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0C9CA0-7421-5E0B-2520-A2B5C150F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3CACC-8EAF-1261-0E2A-5572CC8F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C108-8A8B-4629-A9B8-D9A1658E0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68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B1481-084F-4D9C-79B9-E55777314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D04DD8-AF46-2121-1509-38AA48B33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5392B-C3E4-4AAC-3348-BB11D38C3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1EFAA-4888-4724-8609-81F47F1E9681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721AC-C35A-9A46-3F0C-E5C011848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760AB-5D99-CBC0-354E-F225DAD18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C108-8A8B-4629-A9B8-D9A1658E0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773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BB4989-1740-D82E-2B9F-AE7438CFB8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82AB2-D104-9FCC-5DCD-574E0E0BD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F8F8B-A106-7019-CBD5-6C4ADBD9C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1EFAA-4888-4724-8609-81F47F1E9681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D6D1C-1BC4-6D44-F5B5-DAA4245AD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9807A-49D8-30B7-7820-E74013268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AC108-8A8B-4629-A9B8-D9A1658E0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699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619C99-62B7-1CD8-52DD-3E57EB091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752B9-5F54-1DEA-DEE6-87F5AA5D3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1A671-F92F-9B0A-B49C-D62A26A952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1EFAA-4888-4724-8609-81F47F1E9681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54534-4992-A8D5-C1C3-950AF44CE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C0574-0556-2F46-98B8-32975A8DAD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AC108-8A8B-4629-A9B8-D9A1658E0A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571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A52467-A1BE-8EA1-32B0-5086267F4B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15" t="3014" r="65484" b="94242"/>
          <a:stretch/>
        </p:blipFill>
        <p:spPr>
          <a:xfrm>
            <a:off x="1304013" y="411191"/>
            <a:ext cx="6880968" cy="10177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270344" y="1644653"/>
            <a:ext cx="11545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a) </a:t>
            </a:r>
            <a:r>
              <a:rPr lang="en-GB" sz="3600" dirty="0"/>
              <a:t>Find the nth term for the number of squares in each term.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270344" y="3252082"/>
            <a:ext cx="10066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b) </a:t>
            </a:r>
            <a:r>
              <a:rPr lang="en-GB" sz="3600" dirty="0"/>
              <a:t>Find the how many squares would be in term 100.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6B527-89FE-AA34-32A0-1DDB575EBFB4}"/>
              </a:ext>
            </a:extLst>
          </p:cNvPr>
          <p:cNvSpPr txBox="1"/>
          <p:nvPr/>
        </p:nvSpPr>
        <p:spPr>
          <a:xfrm>
            <a:off x="270344" y="4859511"/>
            <a:ext cx="8110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c) </a:t>
            </a:r>
            <a:r>
              <a:rPr lang="en-GB" sz="3600" dirty="0"/>
              <a:t>Will any pattern have 70 squares?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26003" y="465501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1)</a:t>
            </a:r>
          </a:p>
        </p:txBody>
      </p:sp>
    </p:spTree>
    <p:extLst>
      <p:ext uri="{BB962C8B-B14F-4D97-AF65-F5344CB8AC3E}">
        <p14:creationId xmlns:p14="http://schemas.microsoft.com/office/powerpoint/2010/main" val="194561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270344" y="1644653"/>
            <a:ext cx="11545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a) </a:t>
            </a:r>
            <a:r>
              <a:rPr lang="en-GB" sz="3600" dirty="0"/>
              <a:t>Find the nth term for the number of sides in each term.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270344" y="3252082"/>
            <a:ext cx="9406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b) </a:t>
            </a:r>
            <a:r>
              <a:rPr lang="en-GB" sz="3600" dirty="0"/>
              <a:t>Find the how many sides would be in term 70.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6B527-89FE-AA34-32A0-1DDB575EBFB4}"/>
              </a:ext>
            </a:extLst>
          </p:cNvPr>
          <p:cNvSpPr txBox="1"/>
          <p:nvPr/>
        </p:nvSpPr>
        <p:spPr>
          <a:xfrm>
            <a:off x="270344" y="4859511"/>
            <a:ext cx="648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c) </a:t>
            </a:r>
            <a:r>
              <a:rPr lang="en-GB" sz="3600" dirty="0"/>
              <a:t>Will any pattern have 65 sides?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26003" y="465501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2)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03B3B5-5F14-5ED0-4813-3FA99E79A5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32" t="6192" r="4673" b="78562"/>
          <a:stretch/>
        </p:blipFill>
        <p:spPr>
          <a:xfrm>
            <a:off x="1343203" y="246424"/>
            <a:ext cx="7037472" cy="126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7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326003" y="2538782"/>
            <a:ext cx="11680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a) </a:t>
            </a:r>
            <a:r>
              <a:rPr lang="en-GB" sz="3200" dirty="0"/>
              <a:t>If the length of each side is 2cm, find the perimeter of each term.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326003" y="3694649"/>
            <a:ext cx="10408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b) </a:t>
            </a:r>
            <a:r>
              <a:rPr lang="en-GB" sz="3200" dirty="0"/>
              <a:t>Find the nth term for the perimeter of each term.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6B527-89FE-AA34-32A0-1DDB575EBFB4}"/>
              </a:ext>
            </a:extLst>
          </p:cNvPr>
          <p:cNvSpPr txBox="1"/>
          <p:nvPr/>
        </p:nvSpPr>
        <p:spPr>
          <a:xfrm>
            <a:off x="326003" y="4850516"/>
            <a:ext cx="9684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c) </a:t>
            </a:r>
            <a:r>
              <a:rPr lang="en-GB" sz="3200" dirty="0"/>
              <a:t>How many squares would be in the pattern 50?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26003" y="465501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3)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E5F57F-1762-D56E-14FA-6A145AF176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38" r="8586" b="3794"/>
          <a:stretch/>
        </p:blipFill>
        <p:spPr>
          <a:xfrm>
            <a:off x="1121133" y="168495"/>
            <a:ext cx="5311471" cy="24713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E2C0698-52A3-F7E8-1EAC-94C19974B91E}"/>
              </a:ext>
            </a:extLst>
          </p:cNvPr>
          <p:cNvSpPr txBox="1"/>
          <p:nvPr/>
        </p:nvSpPr>
        <p:spPr>
          <a:xfrm>
            <a:off x="326002" y="6006383"/>
            <a:ext cx="8165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d) </a:t>
            </a:r>
            <a:r>
              <a:rPr lang="en-GB" sz="3200" dirty="0"/>
              <a:t>Will any pattern have a perimeter of 100cm?</a:t>
            </a:r>
          </a:p>
        </p:txBody>
      </p:sp>
    </p:spTree>
    <p:extLst>
      <p:ext uri="{BB962C8B-B14F-4D97-AF65-F5344CB8AC3E}">
        <p14:creationId xmlns:p14="http://schemas.microsoft.com/office/powerpoint/2010/main" val="3614314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326003" y="2538782"/>
            <a:ext cx="11680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a) </a:t>
            </a:r>
            <a:r>
              <a:rPr lang="en-GB" sz="3200" dirty="0"/>
              <a:t>If the length of each side is 1cm, find the perimeter of each term.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326003" y="3694649"/>
            <a:ext cx="10408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b) </a:t>
            </a:r>
            <a:r>
              <a:rPr lang="en-GB" sz="3200" dirty="0"/>
              <a:t>Find the nth term for the perimeter of each term.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6B527-89FE-AA34-32A0-1DDB575EBFB4}"/>
              </a:ext>
            </a:extLst>
          </p:cNvPr>
          <p:cNvSpPr txBox="1"/>
          <p:nvPr/>
        </p:nvSpPr>
        <p:spPr>
          <a:xfrm>
            <a:off x="326003" y="4850516"/>
            <a:ext cx="9684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c) </a:t>
            </a:r>
            <a:r>
              <a:rPr lang="en-GB" sz="3200" dirty="0"/>
              <a:t>What is the perimeter of pattern 40?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26003" y="465501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4)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2C0698-52A3-F7E8-1EAC-94C19974B91E}"/>
              </a:ext>
            </a:extLst>
          </p:cNvPr>
          <p:cNvSpPr txBox="1"/>
          <p:nvPr/>
        </p:nvSpPr>
        <p:spPr>
          <a:xfrm>
            <a:off x="326002" y="6006383"/>
            <a:ext cx="8165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d) </a:t>
            </a:r>
            <a:r>
              <a:rPr lang="en-GB" sz="3200" dirty="0"/>
              <a:t>Will any pattern have a perimeter of 120cm?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DC9537-DDC5-5DD6-EAF1-2535802759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768"/>
          <a:stretch/>
        </p:blipFill>
        <p:spPr>
          <a:xfrm>
            <a:off x="1121134" y="384945"/>
            <a:ext cx="8166459" cy="19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30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437321" y="2430773"/>
            <a:ext cx="109887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b="1" dirty="0"/>
              <a:t>a) </a:t>
            </a:r>
            <a:r>
              <a:rPr lang="en-GB" sz="3800" dirty="0"/>
              <a:t>Write a formula for how many lines in each pattern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437321" y="3532429"/>
            <a:ext cx="891341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b="1" dirty="0"/>
              <a:t>b) </a:t>
            </a:r>
            <a:r>
              <a:rPr lang="en-GB" sz="3800" dirty="0"/>
              <a:t>How many lines would be in pattern 50?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6B527-89FE-AA34-32A0-1DDB575EBFB4}"/>
              </a:ext>
            </a:extLst>
          </p:cNvPr>
          <p:cNvSpPr txBox="1"/>
          <p:nvPr/>
        </p:nvSpPr>
        <p:spPr>
          <a:xfrm>
            <a:off x="461858" y="4718600"/>
            <a:ext cx="1133060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b="1" dirty="0"/>
              <a:t>c) </a:t>
            </a:r>
            <a:r>
              <a:rPr lang="en-GB" sz="3800" dirty="0"/>
              <a:t>There 80 lines. What is the biggest complete pattern could you make?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81662" y="314426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5)</a:t>
            </a:r>
          </a:p>
        </p:txBody>
      </p:sp>
      <p:pic>
        <p:nvPicPr>
          <p:cNvPr id="3" name="Picture 2" descr="A white rectangular object with numbers and a black border&#10;&#10;Description automatically generated with medium confidence">
            <a:extLst>
              <a:ext uri="{FF2B5EF4-FFF2-40B4-BE49-F238E27FC236}">
                <a16:creationId xmlns:a16="http://schemas.microsoft.com/office/drawing/2014/main" id="{B6B5DC66-4861-3924-8BB0-041DBF47EE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95" t="14905" r="47019" b="72228"/>
          <a:stretch/>
        </p:blipFill>
        <p:spPr bwMode="auto">
          <a:xfrm>
            <a:off x="1297455" y="314426"/>
            <a:ext cx="7745424" cy="16169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8162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381662" y="2492619"/>
            <a:ext cx="111000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b="1" dirty="0"/>
              <a:t>a) </a:t>
            </a:r>
            <a:r>
              <a:rPr lang="en-GB" sz="3800" dirty="0"/>
              <a:t>Write a formula for how many lines in each pattern.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381662" y="3641667"/>
            <a:ext cx="111000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b="1" dirty="0"/>
              <a:t>b) </a:t>
            </a:r>
            <a:r>
              <a:rPr lang="en-GB" sz="3800" dirty="0"/>
              <a:t>How many lines would be in pattern 60?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81662" y="314426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6)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5BD61F-F822-233E-C0A9-D58B715F4C65}"/>
              </a:ext>
            </a:extLst>
          </p:cNvPr>
          <p:cNvSpPr txBox="1"/>
          <p:nvPr/>
        </p:nvSpPr>
        <p:spPr>
          <a:xfrm>
            <a:off x="430697" y="4959822"/>
            <a:ext cx="1133060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b="1" dirty="0"/>
              <a:t>c) </a:t>
            </a:r>
            <a:r>
              <a:rPr lang="en-GB" sz="3800" dirty="0"/>
              <a:t>There 100 lines. What is the biggest complete pattern could you make?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9A8FD2-8FAD-292D-E4D2-5B2FFD4AF5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" t="3702"/>
          <a:stretch/>
        </p:blipFill>
        <p:spPr bwMode="auto">
          <a:xfrm>
            <a:off x="1316125" y="578565"/>
            <a:ext cx="6387555" cy="17425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2088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339274" y="1914397"/>
            <a:ext cx="9003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a) </a:t>
            </a:r>
            <a:r>
              <a:rPr lang="en-US" sz="2800" dirty="0"/>
              <a:t>How many white tiles will there be in pattern number 10?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297514" y="2667552"/>
            <a:ext cx="7483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b) </a:t>
            </a:r>
            <a:r>
              <a:rPr lang="en-US" sz="2800" dirty="0"/>
              <a:t>How many grey tiles will there be in pattern 8?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81662" y="314426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7)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98AA3A-B5D5-4CF9-474C-C1332E66FE57}"/>
              </a:ext>
            </a:extLst>
          </p:cNvPr>
          <p:cNvSpPr txBox="1"/>
          <p:nvPr/>
        </p:nvSpPr>
        <p:spPr>
          <a:xfrm>
            <a:off x="297514" y="3429000"/>
            <a:ext cx="6899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c) </a:t>
            </a:r>
            <a:r>
              <a:rPr lang="en-US" sz="2800" dirty="0"/>
              <a:t>Miles has 49 grey tiles and 32 white tiles. </a:t>
            </a:r>
          </a:p>
          <a:p>
            <a:r>
              <a:rPr lang="en-US" sz="2800" dirty="0"/>
              <a:t>What is the biggest pattern that can be made?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354C13-C007-CA0E-A832-2D03C215774C}"/>
              </a:ext>
            </a:extLst>
          </p:cNvPr>
          <p:cNvSpPr txBox="1"/>
          <p:nvPr/>
        </p:nvSpPr>
        <p:spPr>
          <a:xfrm>
            <a:off x="297514" y="6020354"/>
            <a:ext cx="109168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e) </a:t>
            </a:r>
            <a:r>
              <a:rPr lang="en-US" sz="2800" dirty="0"/>
              <a:t>How many more grey tiles will Emma need to make pattern number 10.</a:t>
            </a:r>
            <a:endParaRPr lang="en-GB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294B06-F96D-9D48-D2FC-B63733232522}"/>
              </a:ext>
            </a:extLst>
          </p:cNvPr>
          <p:cNvSpPr txBox="1"/>
          <p:nvPr/>
        </p:nvSpPr>
        <p:spPr>
          <a:xfrm>
            <a:off x="297514" y="4785121"/>
            <a:ext cx="107145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d) </a:t>
            </a:r>
            <a:r>
              <a:rPr lang="en-US" sz="2800" dirty="0"/>
              <a:t>Emma has 90 grey tiles and 42 white tiles. </a:t>
            </a:r>
          </a:p>
          <a:p>
            <a:r>
              <a:rPr lang="en-US" sz="2800" dirty="0"/>
              <a:t>She says she can make pattern number 10. She is incorrect, explain why.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25004E-183A-1F9E-B018-575B2651C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292" y="84094"/>
            <a:ext cx="5438103" cy="17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338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3476E1-26E7-02D1-6051-40578C153B54}"/>
              </a:ext>
            </a:extLst>
          </p:cNvPr>
          <p:cNvSpPr txBox="1"/>
          <p:nvPr/>
        </p:nvSpPr>
        <p:spPr>
          <a:xfrm>
            <a:off x="1999753" y="2011681"/>
            <a:ext cx="81924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919560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A52467-A1BE-8EA1-32B0-5086267F4B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15" t="3014" r="65484" b="94242"/>
          <a:stretch/>
        </p:blipFill>
        <p:spPr>
          <a:xfrm>
            <a:off x="1304013" y="411191"/>
            <a:ext cx="6880968" cy="10177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270344" y="1644653"/>
            <a:ext cx="11545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a) </a:t>
            </a:r>
            <a:r>
              <a:rPr lang="en-GB" sz="3600" dirty="0"/>
              <a:t>Find the nth term for the number of squares in each term.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270344" y="3252082"/>
            <a:ext cx="10066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b) </a:t>
            </a:r>
            <a:r>
              <a:rPr lang="en-GB" sz="3600" dirty="0"/>
              <a:t>Find the how many squares would be in term 100.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6B527-89FE-AA34-32A0-1DDB575EBFB4}"/>
              </a:ext>
            </a:extLst>
          </p:cNvPr>
          <p:cNvSpPr txBox="1"/>
          <p:nvPr/>
        </p:nvSpPr>
        <p:spPr>
          <a:xfrm>
            <a:off x="286247" y="4948326"/>
            <a:ext cx="7101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c) </a:t>
            </a:r>
            <a:r>
              <a:rPr lang="en-GB" sz="3600" dirty="0"/>
              <a:t>Will any pattern have 70 squares?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26003" y="465501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1)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637F5F-F4A1-08C6-A066-100705CBA72C}"/>
              </a:ext>
            </a:extLst>
          </p:cNvPr>
          <p:cNvSpPr txBox="1"/>
          <p:nvPr/>
        </p:nvSpPr>
        <p:spPr>
          <a:xfrm>
            <a:off x="8386414" y="465501"/>
            <a:ext cx="3323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1, 2, 3…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0E275D-C06B-C3A2-DA14-51FA3B471787}"/>
              </a:ext>
            </a:extLst>
          </p:cNvPr>
          <p:cNvSpPr txBox="1"/>
          <p:nvPr/>
        </p:nvSpPr>
        <p:spPr>
          <a:xfrm>
            <a:off x="5802499" y="2171369"/>
            <a:ext cx="11628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1</a:t>
            </a:r>
            <a:r>
              <a:rPr lang="en-US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GB" sz="7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DAD101-8DFE-4D48-0388-8F2EEC01DBED}"/>
              </a:ext>
            </a:extLst>
          </p:cNvPr>
          <p:cNvSpPr txBox="1"/>
          <p:nvPr/>
        </p:nvSpPr>
        <p:spPr>
          <a:xfrm>
            <a:off x="5623577" y="3898413"/>
            <a:ext cx="1520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100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37108B-9157-4DF9-782E-881BD3E813B1}"/>
              </a:ext>
            </a:extLst>
          </p:cNvPr>
          <p:cNvSpPr txBox="1"/>
          <p:nvPr/>
        </p:nvSpPr>
        <p:spPr>
          <a:xfrm>
            <a:off x="9947376" y="5167509"/>
            <a:ext cx="13565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</a:rPr>
              <a:t>Yes</a:t>
            </a:r>
            <a:endParaRPr lang="en-GB" sz="66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E1B281-A84C-DA16-0A9B-E040A532819F}"/>
              </a:ext>
            </a:extLst>
          </p:cNvPr>
          <p:cNvSpPr txBox="1"/>
          <p:nvPr/>
        </p:nvSpPr>
        <p:spPr>
          <a:xfrm>
            <a:off x="7490812" y="4859511"/>
            <a:ext cx="23107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1</a:t>
            </a:r>
            <a:r>
              <a:rPr lang="en-US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5400" dirty="0">
                <a:solidFill>
                  <a:srgbClr val="FF0000"/>
                </a:solidFill>
              </a:rPr>
              <a:t> = 70 </a:t>
            </a:r>
          </a:p>
          <a:p>
            <a:r>
              <a:rPr lang="en-US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5400" dirty="0">
                <a:solidFill>
                  <a:srgbClr val="FF0000"/>
                </a:solidFill>
              </a:rPr>
              <a:t> = 70</a:t>
            </a:r>
          </a:p>
        </p:txBody>
      </p:sp>
    </p:spTree>
    <p:extLst>
      <p:ext uri="{BB962C8B-B14F-4D97-AF65-F5344CB8AC3E}">
        <p14:creationId xmlns:p14="http://schemas.microsoft.com/office/powerpoint/2010/main" val="174087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270344" y="1644653"/>
            <a:ext cx="11545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a) </a:t>
            </a:r>
            <a:r>
              <a:rPr lang="en-GB" sz="3600" dirty="0"/>
              <a:t>Find the nth term for the number of sides in each term.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270344" y="3252082"/>
            <a:ext cx="9406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b) </a:t>
            </a:r>
            <a:r>
              <a:rPr lang="en-GB" sz="3600" dirty="0"/>
              <a:t>Find the how many sides would be in term 70.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6B527-89FE-AA34-32A0-1DDB575EBFB4}"/>
              </a:ext>
            </a:extLst>
          </p:cNvPr>
          <p:cNvSpPr txBox="1"/>
          <p:nvPr/>
        </p:nvSpPr>
        <p:spPr>
          <a:xfrm>
            <a:off x="270344" y="4859511"/>
            <a:ext cx="648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c) </a:t>
            </a:r>
            <a:r>
              <a:rPr lang="en-GB" sz="3600" dirty="0"/>
              <a:t>Will any pattern have 65 sides?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26003" y="465501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2)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03B3B5-5F14-5ED0-4813-3FA99E79A5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32" t="6192" r="4673" b="78562"/>
          <a:stretch/>
        </p:blipFill>
        <p:spPr>
          <a:xfrm>
            <a:off x="1343203" y="246424"/>
            <a:ext cx="7037472" cy="1269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278D70-B6C7-6BDD-9A9E-AF6ACAF2CFF1}"/>
              </a:ext>
            </a:extLst>
          </p:cNvPr>
          <p:cNvSpPr txBox="1"/>
          <p:nvPr/>
        </p:nvSpPr>
        <p:spPr>
          <a:xfrm>
            <a:off x="8403243" y="465501"/>
            <a:ext cx="3323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3, 5, 7…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991038-F235-888C-DFEC-EFFD0CF8ED70}"/>
              </a:ext>
            </a:extLst>
          </p:cNvPr>
          <p:cNvSpPr txBox="1"/>
          <p:nvPr/>
        </p:nvSpPr>
        <p:spPr>
          <a:xfrm>
            <a:off x="5874986" y="2138881"/>
            <a:ext cx="2803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2</a:t>
            </a:r>
            <a:r>
              <a:rPr lang="en-US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7200" dirty="0">
                <a:solidFill>
                  <a:srgbClr val="FF0000"/>
                </a:solidFill>
                <a:cs typeface="Times New Roman" panose="02020603050405020304" pitchFamily="18" charset="0"/>
              </a:rPr>
              <a:t>+ 1</a:t>
            </a:r>
            <a:endParaRPr lang="en-GB" sz="72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9B7E6A-FF42-D2AB-2FE6-7B45E1F69303}"/>
              </a:ext>
            </a:extLst>
          </p:cNvPr>
          <p:cNvSpPr txBox="1"/>
          <p:nvPr/>
        </p:nvSpPr>
        <p:spPr>
          <a:xfrm>
            <a:off x="5640406" y="3824964"/>
            <a:ext cx="17757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141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81CD57-2BD8-19A3-54DD-3345A07283D9}"/>
              </a:ext>
            </a:extLst>
          </p:cNvPr>
          <p:cNvSpPr txBox="1"/>
          <p:nvPr/>
        </p:nvSpPr>
        <p:spPr>
          <a:xfrm>
            <a:off x="10241906" y="5182676"/>
            <a:ext cx="13565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</a:rPr>
              <a:t>Yes</a:t>
            </a:r>
            <a:endParaRPr lang="en-GB" sz="66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77686B-873A-BFB0-0566-F2DD0E8EDB65}"/>
              </a:ext>
            </a:extLst>
          </p:cNvPr>
          <p:cNvSpPr txBox="1"/>
          <p:nvPr/>
        </p:nvSpPr>
        <p:spPr>
          <a:xfrm>
            <a:off x="6804706" y="4924562"/>
            <a:ext cx="35458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2</a:t>
            </a:r>
            <a:r>
              <a:rPr lang="en-US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5400" dirty="0">
                <a:solidFill>
                  <a:srgbClr val="FF0000"/>
                </a:solidFill>
              </a:rPr>
              <a:t> + 1 = 65 </a:t>
            </a:r>
          </a:p>
          <a:p>
            <a:r>
              <a:rPr lang="en-US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5400" dirty="0">
                <a:solidFill>
                  <a:srgbClr val="FF0000"/>
                </a:solidFill>
              </a:rPr>
              <a:t> = 32</a:t>
            </a:r>
          </a:p>
        </p:txBody>
      </p:sp>
    </p:spTree>
    <p:extLst>
      <p:ext uri="{BB962C8B-B14F-4D97-AF65-F5344CB8AC3E}">
        <p14:creationId xmlns:p14="http://schemas.microsoft.com/office/powerpoint/2010/main" val="168340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326003" y="2538782"/>
            <a:ext cx="11680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a) </a:t>
            </a:r>
            <a:r>
              <a:rPr lang="en-GB" sz="3200" dirty="0"/>
              <a:t>If the length of each side is 2cm, find the perimeter of each term.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326003" y="3694649"/>
            <a:ext cx="10408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b) </a:t>
            </a:r>
            <a:r>
              <a:rPr lang="en-GB" sz="3200" dirty="0"/>
              <a:t>Find the nth term for the perimeter of each term.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6B527-89FE-AA34-32A0-1DDB575EBFB4}"/>
              </a:ext>
            </a:extLst>
          </p:cNvPr>
          <p:cNvSpPr txBox="1"/>
          <p:nvPr/>
        </p:nvSpPr>
        <p:spPr>
          <a:xfrm>
            <a:off x="326003" y="4850516"/>
            <a:ext cx="6764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c) </a:t>
            </a:r>
            <a:r>
              <a:rPr lang="en-GB" sz="3200" dirty="0"/>
              <a:t>What is the perimeter of pattern 50?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26003" y="465501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3)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E5F57F-1762-D56E-14FA-6A145AF176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38" r="8586" b="3794"/>
          <a:stretch/>
        </p:blipFill>
        <p:spPr>
          <a:xfrm>
            <a:off x="1121133" y="168495"/>
            <a:ext cx="5311471" cy="24713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E2C0698-52A3-F7E8-1EAC-94C19974B91E}"/>
              </a:ext>
            </a:extLst>
          </p:cNvPr>
          <p:cNvSpPr txBox="1"/>
          <p:nvPr/>
        </p:nvSpPr>
        <p:spPr>
          <a:xfrm>
            <a:off x="326002" y="5903892"/>
            <a:ext cx="8165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d) </a:t>
            </a:r>
            <a:r>
              <a:rPr lang="en-GB" sz="3200" dirty="0"/>
              <a:t>Will any pattern have a perimeter of 100cm?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CD3BAE-D020-26B2-5F4E-39161889BA28}"/>
              </a:ext>
            </a:extLst>
          </p:cNvPr>
          <p:cNvSpPr txBox="1"/>
          <p:nvPr/>
        </p:nvSpPr>
        <p:spPr>
          <a:xfrm>
            <a:off x="4005408" y="2942470"/>
            <a:ext cx="3653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</a:rPr>
              <a:t>8, 24, 40…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190901-EEC1-E190-1979-02A2E802BA68}"/>
              </a:ext>
            </a:extLst>
          </p:cNvPr>
          <p:cNvSpPr txBox="1"/>
          <p:nvPr/>
        </p:nvSpPr>
        <p:spPr>
          <a:xfrm>
            <a:off x="9094268" y="3525371"/>
            <a:ext cx="23834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16</a:t>
            </a:r>
            <a:r>
              <a:rPr lang="en-US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5400" dirty="0">
                <a:solidFill>
                  <a:srgbClr val="FF0000"/>
                </a:solidFill>
                <a:cs typeface="Times New Roman" panose="02020603050405020304" pitchFamily="18" charset="0"/>
              </a:rPr>
              <a:t>– 8 </a:t>
            </a:r>
            <a:endParaRPr lang="en-GB" sz="54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CB9188-4D35-8277-AAC0-21FC112DBCFC}"/>
              </a:ext>
            </a:extLst>
          </p:cNvPr>
          <p:cNvSpPr txBox="1"/>
          <p:nvPr/>
        </p:nvSpPr>
        <p:spPr>
          <a:xfrm>
            <a:off x="6838985" y="4850516"/>
            <a:ext cx="1520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</a:rPr>
              <a:t>792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A3EFCF-C9AB-0556-F4AF-D28CDE2A3E80}"/>
              </a:ext>
            </a:extLst>
          </p:cNvPr>
          <p:cNvSpPr txBox="1"/>
          <p:nvPr/>
        </p:nvSpPr>
        <p:spPr>
          <a:xfrm>
            <a:off x="10940812" y="5954382"/>
            <a:ext cx="935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No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14B429-C654-5B89-707F-F9D5983B82C7}"/>
              </a:ext>
            </a:extLst>
          </p:cNvPr>
          <p:cNvSpPr txBox="1"/>
          <p:nvPr/>
        </p:nvSpPr>
        <p:spPr>
          <a:xfrm>
            <a:off x="9000515" y="5010119"/>
            <a:ext cx="28186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16</a:t>
            </a:r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– 8</a:t>
            </a:r>
            <a:r>
              <a:rPr lang="en-GB" sz="3600" dirty="0">
                <a:solidFill>
                  <a:srgbClr val="FF0000"/>
                </a:solidFill>
              </a:rPr>
              <a:t> = 100</a:t>
            </a:r>
          </a:p>
          <a:p>
            <a:r>
              <a:rPr lang="en-US" sz="3600" dirty="0">
                <a:solidFill>
                  <a:srgbClr val="FF0000"/>
                </a:solidFill>
              </a:rPr>
              <a:t>16</a:t>
            </a:r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3600" dirty="0">
                <a:solidFill>
                  <a:srgbClr val="FF0000"/>
                </a:solidFill>
              </a:rPr>
              <a:t> = 108 </a:t>
            </a:r>
          </a:p>
          <a:p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3600" dirty="0">
                <a:solidFill>
                  <a:srgbClr val="FF0000"/>
                </a:solidFill>
              </a:rPr>
              <a:t> = 6.75</a:t>
            </a:r>
          </a:p>
        </p:txBody>
      </p:sp>
    </p:spTree>
    <p:extLst>
      <p:ext uri="{BB962C8B-B14F-4D97-AF65-F5344CB8AC3E}">
        <p14:creationId xmlns:p14="http://schemas.microsoft.com/office/powerpoint/2010/main" val="406297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326003" y="2538782"/>
            <a:ext cx="11680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a) </a:t>
            </a:r>
            <a:r>
              <a:rPr lang="en-GB" sz="3200" dirty="0"/>
              <a:t>If the length of each side is 1cm, find the perimeter of each term.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326003" y="3694649"/>
            <a:ext cx="10408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b) </a:t>
            </a:r>
            <a:r>
              <a:rPr lang="en-GB" sz="3200" dirty="0"/>
              <a:t>Find the nth term for the perimeter of each term.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6B527-89FE-AA34-32A0-1DDB575EBFB4}"/>
              </a:ext>
            </a:extLst>
          </p:cNvPr>
          <p:cNvSpPr txBox="1"/>
          <p:nvPr/>
        </p:nvSpPr>
        <p:spPr>
          <a:xfrm>
            <a:off x="326003" y="4850516"/>
            <a:ext cx="9684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c) </a:t>
            </a:r>
            <a:r>
              <a:rPr lang="en-GB" sz="3200" dirty="0"/>
              <a:t>What is the perimeter of pattern 40?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26003" y="465501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4)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2C0698-52A3-F7E8-1EAC-94C19974B91E}"/>
              </a:ext>
            </a:extLst>
          </p:cNvPr>
          <p:cNvSpPr txBox="1"/>
          <p:nvPr/>
        </p:nvSpPr>
        <p:spPr>
          <a:xfrm>
            <a:off x="326002" y="6006383"/>
            <a:ext cx="8165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d) </a:t>
            </a:r>
            <a:r>
              <a:rPr lang="en-GB" sz="3200" dirty="0"/>
              <a:t>Will any pattern have a perimeter of 120cm?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DC9537-DDC5-5DD6-EAF1-2535802759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768"/>
          <a:stretch/>
        </p:blipFill>
        <p:spPr>
          <a:xfrm>
            <a:off x="1121134" y="384945"/>
            <a:ext cx="8166459" cy="19095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E99AEE-AE44-27AC-DFB0-131992F385D5}"/>
              </a:ext>
            </a:extLst>
          </p:cNvPr>
          <p:cNvSpPr txBox="1"/>
          <p:nvPr/>
        </p:nvSpPr>
        <p:spPr>
          <a:xfrm>
            <a:off x="4005408" y="2942470"/>
            <a:ext cx="3653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</a:rPr>
              <a:t>6, 10, 14…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9D013E-9E9F-23EC-6FB2-636976752FF1}"/>
              </a:ext>
            </a:extLst>
          </p:cNvPr>
          <p:cNvSpPr txBox="1"/>
          <p:nvPr/>
        </p:nvSpPr>
        <p:spPr>
          <a:xfrm>
            <a:off x="4669616" y="4117482"/>
            <a:ext cx="19275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4</a:t>
            </a:r>
            <a:r>
              <a:rPr lang="en-US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5400" dirty="0">
                <a:solidFill>
                  <a:srgbClr val="FF0000"/>
                </a:solidFill>
                <a:cs typeface="Times New Roman" panose="02020603050405020304" pitchFamily="18" charset="0"/>
              </a:rPr>
              <a:t>+ 2 </a:t>
            </a:r>
            <a:endParaRPr lang="en-GB" sz="54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800E6B-8032-A3B4-0493-DB9CC138E13A}"/>
              </a:ext>
            </a:extLst>
          </p:cNvPr>
          <p:cNvSpPr txBox="1"/>
          <p:nvPr/>
        </p:nvSpPr>
        <p:spPr>
          <a:xfrm>
            <a:off x="4873064" y="5231108"/>
            <a:ext cx="1520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</a:rPr>
              <a:t>162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A2AB5D-C845-425F-CF2F-EB5ED25948E8}"/>
              </a:ext>
            </a:extLst>
          </p:cNvPr>
          <p:cNvSpPr txBox="1"/>
          <p:nvPr/>
        </p:nvSpPr>
        <p:spPr>
          <a:xfrm>
            <a:off x="10940812" y="5954382"/>
            <a:ext cx="935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No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9B8007-174A-BB69-0ABA-C639B59A7973}"/>
              </a:ext>
            </a:extLst>
          </p:cNvPr>
          <p:cNvSpPr txBox="1"/>
          <p:nvPr/>
        </p:nvSpPr>
        <p:spPr>
          <a:xfrm>
            <a:off x="9000515" y="5010119"/>
            <a:ext cx="28186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4</a:t>
            </a:r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+ 2</a:t>
            </a:r>
            <a:r>
              <a:rPr lang="en-GB" sz="3600" dirty="0">
                <a:solidFill>
                  <a:srgbClr val="FF0000"/>
                </a:solidFill>
              </a:rPr>
              <a:t> </a:t>
            </a:r>
            <a:r>
              <a:rPr lang="en-GB" sz="3600">
                <a:solidFill>
                  <a:srgbClr val="FF0000"/>
                </a:solidFill>
              </a:rPr>
              <a:t>= 120</a:t>
            </a:r>
            <a:endParaRPr lang="en-GB" sz="3600" dirty="0">
              <a:solidFill>
                <a:srgbClr val="FF0000"/>
              </a:solidFill>
            </a:endParaRPr>
          </a:p>
          <a:p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3600" dirty="0">
                <a:solidFill>
                  <a:srgbClr val="FF0000"/>
                </a:solidFill>
              </a:rPr>
              <a:t> = 118 </a:t>
            </a:r>
          </a:p>
          <a:p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3600" dirty="0">
                <a:solidFill>
                  <a:srgbClr val="FF0000"/>
                </a:solidFill>
              </a:rPr>
              <a:t> = 29.5</a:t>
            </a:r>
          </a:p>
        </p:txBody>
      </p:sp>
    </p:spTree>
    <p:extLst>
      <p:ext uri="{BB962C8B-B14F-4D97-AF65-F5344CB8AC3E}">
        <p14:creationId xmlns:p14="http://schemas.microsoft.com/office/powerpoint/2010/main" val="232314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437321" y="1996614"/>
            <a:ext cx="109887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b="1" dirty="0"/>
              <a:t>a) </a:t>
            </a:r>
            <a:r>
              <a:rPr lang="en-GB" sz="3800" dirty="0"/>
              <a:t>Write a formula for how many lines in each pattern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437321" y="3532429"/>
            <a:ext cx="891341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b="1" dirty="0"/>
              <a:t>b) </a:t>
            </a:r>
            <a:r>
              <a:rPr lang="en-GB" sz="3800" dirty="0"/>
              <a:t>How many lines would be in pattern 50?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6B527-89FE-AA34-32A0-1DDB575EBFB4}"/>
              </a:ext>
            </a:extLst>
          </p:cNvPr>
          <p:cNvSpPr txBox="1"/>
          <p:nvPr/>
        </p:nvSpPr>
        <p:spPr>
          <a:xfrm>
            <a:off x="437321" y="4393231"/>
            <a:ext cx="1133060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b="1" dirty="0"/>
              <a:t>c) </a:t>
            </a:r>
            <a:r>
              <a:rPr lang="en-GB" sz="3800" dirty="0"/>
              <a:t>There 80 lines. What is the biggest complete pattern could you make?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81662" y="314426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5)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1FC034-1679-C782-FCB7-E4D004F036E6}"/>
              </a:ext>
            </a:extLst>
          </p:cNvPr>
          <p:cNvSpPr txBox="1"/>
          <p:nvPr/>
        </p:nvSpPr>
        <p:spPr>
          <a:xfrm>
            <a:off x="9586082" y="661378"/>
            <a:ext cx="2483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7, 12, 5…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EA8AAD-ADE2-E124-D475-DAF85F22F4EB}"/>
              </a:ext>
            </a:extLst>
          </p:cNvPr>
          <p:cNvSpPr txBox="1"/>
          <p:nvPr/>
        </p:nvSpPr>
        <p:spPr>
          <a:xfrm>
            <a:off x="7160651" y="2566524"/>
            <a:ext cx="2691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5</a:t>
            </a:r>
            <a:r>
              <a:rPr lang="en-US" sz="6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6000" dirty="0">
                <a:solidFill>
                  <a:srgbClr val="FF0000"/>
                </a:solidFill>
                <a:cs typeface="Times New Roman" panose="02020603050405020304" pitchFamily="18" charset="0"/>
              </a:rPr>
              <a:t>+ 2</a:t>
            </a:r>
            <a:endParaRPr lang="en-GB" sz="60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245BF5-3140-D119-1245-686C9EA03FBE}"/>
              </a:ext>
            </a:extLst>
          </p:cNvPr>
          <p:cNvSpPr txBox="1"/>
          <p:nvPr/>
        </p:nvSpPr>
        <p:spPr>
          <a:xfrm>
            <a:off x="9228076" y="3386359"/>
            <a:ext cx="1520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252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EF75AF-7C5C-A379-6A4B-3A681592EC0E}"/>
              </a:ext>
            </a:extLst>
          </p:cNvPr>
          <p:cNvSpPr txBox="1"/>
          <p:nvPr/>
        </p:nvSpPr>
        <p:spPr>
          <a:xfrm>
            <a:off x="6717626" y="5454088"/>
            <a:ext cx="2633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Pattern 15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210870-F407-0AAA-5984-DC5DEC6C643A}"/>
              </a:ext>
            </a:extLst>
          </p:cNvPr>
          <p:cNvSpPr txBox="1"/>
          <p:nvPr/>
        </p:nvSpPr>
        <p:spPr>
          <a:xfrm>
            <a:off x="4301603" y="5012324"/>
            <a:ext cx="24888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5</a:t>
            </a:r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+ 2</a:t>
            </a:r>
            <a:r>
              <a:rPr lang="en-GB" sz="3600" dirty="0">
                <a:solidFill>
                  <a:srgbClr val="FF0000"/>
                </a:solidFill>
              </a:rPr>
              <a:t> = 80 </a:t>
            </a:r>
          </a:p>
          <a:p>
            <a:r>
              <a:rPr lang="en-US" sz="3600" dirty="0">
                <a:solidFill>
                  <a:srgbClr val="FF0000"/>
                </a:solidFill>
              </a:rPr>
              <a:t>5</a:t>
            </a:r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3600" dirty="0">
                <a:solidFill>
                  <a:srgbClr val="FF0000"/>
                </a:solidFill>
              </a:rPr>
              <a:t> = 78</a:t>
            </a:r>
          </a:p>
          <a:p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3600" dirty="0">
                <a:solidFill>
                  <a:srgbClr val="FF0000"/>
                </a:solidFill>
              </a:rPr>
              <a:t> = 15.6</a:t>
            </a:r>
          </a:p>
        </p:txBody>
      </p:sp>
      <p:pic>
        <p:nvPicPr>
          <p:cNvPr id="3" name="Picture 2" descr="A white rectangular object with numbers and a black border&#10;&#10;Description automatically generated with medium confidence">
            <a:extLst>
              <a:ext uri="{FF2B5EF4-FFF2-40B4-BE49-F238E27FC236}">
                <a16:creationId xmlns:a16="http://schemas.microsoft.com/office/drawing/2014/main" id="{B6B5DC66-4861-3924-8BB0-041DBF47EE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95" t="14905" r="47019" b="72228"/>
          <a:stretch/>
        </p:blipFill>
        <p:spPr bwMode="auto">
          <a:xfrm>
            <a:off x="1297455" y="314426"/>
            <a:ext cx="7745424" cy="16169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6156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381661" y="2004565"/>
            <a:ext cx="1110002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b="1" dirty="0"/>
              <a:t>a) </a:t>
            </a:r>
            <a:r>
              <a:rPr lang="en-GB" sz="3800" dirty="0"/>
              <a:t>Write a formula for how many squares in each pattern.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381661" y="3651990"/>
            <a:ext cx="111000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b="1" dirty="0"/>
              <a:t>b) </a:t>
            </a:r>
            <a:r>
              <a:rPr lang="en-GB" sz="3800" dirty="0"/>
              <a:t>How many squares would be in pattern 60?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81662" y="314426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6)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0B880F-DE68-B05A-BFD4-94678B0B396A}"/>
              </a:ext>
            </a:extLst>
          </p:cNvPr>
          <p:cNvSpPr txBox="1"/>
          <p:nvPr/>
        </p:nvSpPr>
        <p:spPr>
          <a:xfrm>
            <a:off x="8727900" y="791480"/>
            <a:ext cx="2483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5, 9, 13…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055C32-5DD2-891A-8529-843AD42A559E}"/>
              </a:ext>
            </a:extLst>
          </p:cNvPr>
          <p:cNvSpPr txBox="1"/>
          <p:nvPr/>
        </p:nvSpPr>
        <p:spPr>
          <a:xfrm>
            <a:off x="7078248" y="2572194"/>
            <a:ext cx="2691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4</a:t>
            </a:r>
            <a:r>
              <a:rPr lang="en-US" sz="6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6000" dirty="0">
                <a:solidFill>
                  <a:srgbClr val="FF0000"/>
                </a:solidFill>
                <a:cs typeface="Times New Roman" panose="02020603050405020304" pitchFamily="18" charset="0"/>
              </a:rPr>
              <a:t>+ 1</a:t>
            </a:r>
            <a:endParaRPr lang="en-GB" sz="60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B7ED3A-D695-AEC2-E45B-12E8AFA2843D}"/>
              </a:ext>
            </a:extLst>
          </p:cNvPr>
          <p:cNvSpPr txBox="1"/>
          <p:nvPr/>
        </p:nvSpPr>
        <p:spPr>
          <a:xfrm>
            <a:off x="9228076" y="3386359"/>
            <a:ext cx="1520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241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042692-D466-16FC-1121-6073C3233202}"/>
              </a:ext>
            </a:extLst>
          </p:cNvPr>
          <p:cNvSpPr txBox="1"/>
          <p:nvPr/>
        </p:nvSpPr>
        <p:spPr>
          <a:xfrm>
            <a:off x="8177203" y="5635528"/>
            <a:ext cx="2633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Pattern 24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93232B-FC44-B620-05C7-27FFAED5B57B}"/>
              </a:ext>
            </a:extLst>
          </p:cNvPr>
          <p:cNvSpPr txBox="1"/>
          <p:nvPr/>
        </p:nvSpPr>
        <p:spPr>
          <a:xfrm>
            <a:off x="5688391" y="5103674"/>
            <a:ext cx="24888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4</a:t>
            </a:r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+ 1</a:t>
            </a:r>
            <a:r>
              <a:rPr lang="en-GB" sz="3600" dirty="0">
                <a:solidFill>
                  <a:srgbClr val="FF0000"/>
                </a:solidFill>
              </a:rPr>
              <a:t> = 100 </a:t>
            </a:r>
          </a:p>
          <a:p>
            <a:r>
              <a:rPr lang="en-US" sz="3600" dirty="0">
                <a:solidFill>
                  <a:srgbClr val="FF0000"/>
                </a:solidFill>
              </a:rPr>
              <a:t>4</a:t>
            </a:r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3600" dirty="0">
                <a:solidFill>
                  <a:srgbClr val="FF0000"/>
                </a:solidFill>
              </a:rPr>
              <a:t> = 99</a:t>
            </a:r>
          </a:p>
          <a:p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3600" dirty="0">
                <a:solidFill>
                  <a:srgbClr val="FF0000"/>
                </a:solidFill>
              </a:rPr>
              <a:t> = 24.75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5BD61F-F822-233E-C0A9-D58B715F4C65}"/>
              </a:ext>
            </a:extLst>
          </p:cNvPr>
          <p:cNvSpPr txBox="1"/>
          <p:nvPr/>
        </p:nvSpPr>
        <p:spPr>
          <a:xfrm>
            <a:off x="437321" y="4393231"/>
            <a:ext cx="1133060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b="1" dirty="0"/>
              <a:t>c) </a:t>
            </a:r>
            <a:r>
              <a:rPr lang="en-GB" sz="3800" dirty="0"/>
              <a:t>There 100 squares. What is the biggest complete pattern could you make?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9A8FD2-8FAD-292D-E4D2-5B2FFD4AF5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" t="3702"/>
          <a:stretch/>
        </p:blipFill>
        <p:spPr bwMode="auto">
          <a:xfrm>
            <a:off x="1361003" y="376612"/>
            <a:ext cx="6387555" cy="17425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9905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FFDB16-9605-F868-3DC6-8603D0BAF9F0}"/>
              </a:ext>
            </a:extLst>
          </p:cNvPr>
          <p:cNvSpPr txBox="1"/>
          <p:nvPr/>
        </p:nvSpPr>
        <p:spPr>
          <a:xfrm>
            <a:off x="339274" y="1914397"/>
            <a:ext cx="9003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a) </a:t>
            </a:r>
            <a:r>
              <a:rPr lang="en-US" sz="2800" dirty="0"/>
              <a:t>How many white tiles will there be in pattern number 10?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EB5AC-2652-D0C5-F62D-165258426E8A}"/>
              </a:ext>
            </a:extLst>
          </p:cNvPr>
          <p:cNvSpPr txBox="1"/>
          <p:nvPr/>
        </p:nvSpPr>
        <p:spPr>
          <a:xfrm>
            <a:off x="297514" y="2582386"/>
            <a:ext cx="7483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b) </a:t>
            </a:r>
            <a:r>
              <a:rPr lang="en-US" sz="2800" dirty="0"/>
              <a:t>How many grey tiles will there be in pattern 8?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0CB84-73A9-72AE-7249-3A1DC7F4590D}"/>
              </a:ext>
            </a:extLst>
          </p:cNvPr>
          <p:cNvSpPr txBox="1"/>
          <p:nvPr/>
        </p:nvSpPr>
        <p:spPr>
          <a:xfrm>
            <a:off x="381662" y="314426"/>
            <a:ext cx="795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7)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98AA3A-B5D5-4CF9-474C-C1332E66FE57}"/>
              </a:ext>
            </a:extLst>
          </p:cNvPr>
          <p:cNvSpPr txBox="1"/>
          <p:nvPr/>
        </p:nvSpPr>
        <p:spPr>
          <a:xfrm>
            <a:off x="297514" y="3273699"/>
            <a:ext cx="6899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c) </a:t>
            </a:r>
            <a:r>
              <a:rPr lang="en-US" sz="2800" dirty="0"/>
              <a:t>Miles has 49 grey tiles and 32 white tiles. </a:t>
            </a:r>
          </a:p>
          <a:p>
            <a:r>
              <a:rPr lang="en-US" sz="2800" dirty="0"/>
              <a:t>What is the biggest pattern that can be made?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74066C-6D2D-4CB9-CD50-D2927B0ECD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90" t="40083" r="81011" b="49284"/>
          <a:stretch/>
        </p:blipFill>
        <p:spPr>
          <a:xfrm>
            <a:off x="1671725" y="706111"/>
            <a:ext cx="1128428" cy="11113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CBDDEB-FB37-24B0-C10E-F0979FBDEF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602" t="40000" r="48400" b="46749"/>
          <a:stretch/>
        </p:blipFill>
        <p:spPr>
          <a:xfrm>
            <a:off x="3455646" y="498254"/>
            <a:ext cx="1318308" cy="12943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150B68-16B5-96A9-548A-8AB09ACE80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417" t="40327" r="33622" b="43149"/>
          <a:stretch/>
        </p:blipFill>
        <p:spPr>
          <a:xfrm>
            <a:off x="5328471" y="111418"/>
            <a:ext cx="1778311" cy="178716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354C13-C007-CA0E-A832-2D03C215774C}"/>
              </a:ext>
            </a:extLst>
          </p:cNvPr>
          <p:cNvSpPr txBox="1"/>
          <p:nvPr/>
        </p:nvSpPr>
        <p:spPr>
          <a:xfrm>
            <a:off x="225831" y="6098136"/>
            <a:ext cx="109168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e) </a:t>
            </a:r>
            <a:r>
              <a:rPr lang="en-US" sz="2800" dirty="0"/>
              <a:t>How many more grey tiles will Emma need to make pattern number 10.</a:t>
            </a:r>
            <a:endParaRPr lang="en-GB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294B06-F96D-9D48-D2FC-B63733232522}"/>
              </a:ext>
            </a:extLst>
          </p:cNvPr>
          <p:cNvSpPr txBox="1"/>
          <p:nvPr/>
        </p:nvSpPr>
        <p:spPr>
          <a:xfrm>
            <a:off x="258244" y="4348638"/>
            <a:ext cx="107145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d) </a:t>
            </a:r>
            <a:r>
              <a:rPr lang="en-US" sz="2800" dirty="0"/>
              <a:t>Emma has 90 grey tiles and 42 white tiles. </a:t>
            </a:r>
          </a:p>
          <a:p>
            <a:r>
              <a:rPr lang="en-US" sz="2800" dirty="0"/>
              <a:t>She says she can make pattern number 10. </a:t>
            </a:r>
          </a:p>
          <a:p>
            <a:r>
              <a:rPr lang="en-US" sz="2800" dirty="0"/>
              <a:t>She is incorrect, explain why.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948A37-9E6B-9CC4-FD54-73912B646CEB}"/>
              </a:ext>
            </a:extLst>
          </p:cNvPr>
          <p:cNvSpPr txBox="1"/>
          <p:nvPr/>
        </p:nvSpPr>
        <p:spPr>
          <a:xfrm>
            <a:off x="9177059" y="1216782"/>
            <a:ext cx="2199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8, 12, 16…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E06BBD-B22D-4FD2-1361-F200324E0A33}"/>
              </a:ext>
            </a:extLst>
          </p:cNvPr>
          <p:cNvSpPr txBox="1"/>
          <p:nvPr/>
        </p:nvSpPr>
        <p:spPr>
          <a:xfrm>
            <a:off x="9261833" y="1767675"/>
            <a:ext cx="1519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4</a:t>
            </a:r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+ 4</a:t>
            </a:r>
            <a:endParaRPr lang="en-GB" sz="36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A32C4D-745C-4B2F-1BC7-D0EAE42CAC1B}"/>
              </a:ext>
            </a:extLst>
          </p:cNvPr>
          <p:cNvSpPr txBox="1"/>
          <p:nvPr/>
        </p:nvSpPr>
        <p:spPr>
          <a:xfrm>
            <a:off x="10786953" y="1768519"/>
            <a:ext cx="711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44</a:t>
            </a:r>
            <a:endParaRPr lang="en-GB" sz="36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DBF668-B9BF-9F69-8924-F99519ADF8D8}"/>
              </a:ext>
            </a:extLst>
          </p:cNvPr>
          <p:cNvSpPr txBox="1"/>
          <p:nvPr/>
        </p:nvSpPr>
        <p:spPr>
          <a:xfrm>
            <a:off x="7531276" y="2480049"/>
            <a:ext cx="1823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1, 4, 9…</a:t>
            </a:r>
            <a:endParaRPr lang="en-GB" sz="3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EB13B8E-7D21-E54A-341B-5F3E77B9656E}"/>
                  </a:ext>
                </a:extLst>
              </p:cNvPr>
              <p:cNvSpPr txBox="1"/>
              <p:nvPr/>
            </p:nvSpPr>
            <p:spPr>
              <a:xfrm>
                <a:off x="9261833" y="2444629"/>
                <a:ext cx="8632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3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3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EB13B8E-7D21-E54A-341B-5F3E77B96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833" y="2444629"/>
                <a:ext cx="863271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9CD6A5AC-FF80-71C1-CD3E-C1A539FE5426}"/>
              </a:ext>
            </a:extLst>
          </p:cNvPr>
          <p:cNvSpPr txBox="1"/>
          <p:nvPr/>
        </p:nvSpPr>
        <p:spPr>
          <a:xfrm>
            <a:off x="10104027" y="2437330"/>
            <a:ext cx="711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64</a:t>
            </a:r>
            <a:endParaRPr lang="en-GB" sz="36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6655AB4-5B57-EAB7-9DCF-2FB7B186AB32}"/>
                  </a:ext>
                </a:extLst>
              </p:cNvPr>
              <p:cNvSpPr txBox="1"/>
              <p:nvPr/>
            </p:nvSpPr>
            <p:spPr>
              <a:xfrm>
                <a:off x="7231054" y="3258899"/>
                <a:ext cx="163245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=49</m:t>
                      </m:r>
                    </m:oMath>
                  </m:oMathPara>
                </a14:m>
                <a:endParaRPr lang="en-GB" sz="3200" b="0" dirty="0">
                  <a:solidFill>
                    <a:srgbClr val="FF0000"/>
                  </a:solidFill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6655AB4-5B57-EAB7-9DCF-2FB7B186AB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1054" y="3258899"/>
                <a:ext cx="1632456" cy="10772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0F1E46A-6953-2E30-7928-4C7055E316BA}"/>
                  </a:ext>
                </a:extLst>
              </p:cNvPr>
              <p:cNvSpPr txBox="1"/>
              <p:nvPr/>
            </p:nvSpPr>
            <p:spPr>
              <a:xfrm>
                <a:off x="8975966" y="3248656"/>
                <a:ext cx="236559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+4=32</m:t>
                      </m:r>
                    </m:oMath>
                  </m:oMathPara>
                </a14:m>
                <a:endParaRPr lang="en-GB" sz="3200" b="0" i="1" dirty="0">
                  <a:solidFill>
                    <a:srgbClr val="FF0000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0F1E46A-6953-2E30-7928-4C7055E316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5966" y="3248656"/>
                <a:ext cx="2365596" cy="10772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4C03E1D-343E-7F86-3C1F-0C1C165B77A9}"/>
                  </a:ext>
                </a:extLst>
              </p:cNvPr>
              <p:cNvSpPr txBox="1"/>
              <p:nvPr/>
            </p:nvSpPr>
            <p:spPr>
              <a:xfrm>
                <a:off x="10614373" y="3719670"/>
                <a:ext cx="146799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kumimoji="0" lang="en-GB" sz="3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en-GB" sz="3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Times New Roman" panose="02020603050405020304" pitchFamily="18" charset="0"/>
                        </a:rPr>
                        <m:t>𝟕</m:t>
                      </m:r>
                    </m:oMath>
                  </m:oMathPara>
                </a14:m>
                <a:endPara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4C03E1D-343E-7F86-3C1F-0C1C165B77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4373" y="3719670"/>
                <a:ext cx="1467999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DFEA7B5-5D3B-92C9-19F7-0B7B70174254}"/>
                  </a:ext>
                </a:extLst>
              </p:cNvPr>
              <p:cNvSpPr txBox="1"/>
              <p:nvPr/>
            </p:nvSpPr>
            <p:spPr>
              <a:xfrm>
                <a:off x="6950119" y="4500557"/>
                <a:ext cx="2019977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=90</m:t>
                      </m:r>
                    </m:oMath>
                  </m:oMathPara>
                </a14:m>
                <a:endParaRPr lang="en-GB" sz="3200" b="0" dirty="0">
                  <a:solidFill>
                    <a:srgbClr val="FF0000"/>
                  </a:solidFill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9.48..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DFEA7B5-5D3B-92C9-19F7-0B7B70174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0119" y="4500557"/>
                <a:ext cx="2019977" cy="107721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02DD563-541C-A236-8782-DDF507F44DC3}"/>
                  </a:ext>
                </a:extLst>
              </p:cNvPr>
              <p:cNvSpPr txBox="1"/>
              <p:nvPr/>
            </p:nvSpPr>
            <p:spPr>
              <a:xfrm>
                <a:off x="9041618" y="4510513"/>
                <a:ext cx="2682898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+4=44</m:t>
                      </m:r>
                    </m:oMath>
                  </m:oMathPara>
                </a14:m>
                <a:endParaRPr lang="en-GB" sz="3200" b="0" i="1" dirty="0">
                  <a:solidFill>
                    <a:srgbClr val="FF0000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10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02DD563-541C-A236-8782-DDF507F44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1618" y="4510513"/>
                <a:ext cx="2682898" cy="107721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DF9B1CB4-8C43-D77E-239A-4984E3473E25}"/>
              </a:ext>
            </a:extLst>
          </p:cNvPr>
          <p:cNvSpPr txBox="1"/>
          <p:nvPr/>
        </p:nvSpPr>
        <p:spPr>
          <a:xfrm>
            <a:off x="6977419" y="5433396"/>
            <a:ext cx="49967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No not enough grey titles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AE45FA-EB70-849A-F7B9-B1E8D27E77DC}"/>
              </a:ext>
            </a:extLst>
          </p:cNvPr>
          <p:cNvSpPr txBox="1"/>
          <p:nvPr/>
        </p:nvSpPr>
        <p:spPr>
          <a:xfrm>
            <a:off x="11142633" y="6036580"/>
            <a:ext cx="711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10</a:t>
            </a:r>
            <a:endParaRPr lang="en-GB" sz="36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15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2" grpId="0"/>
      <p:bldP spid="14" grpId="0"/>
      <p:bldP spid="16" grpId="0"/>
      <p:bldP spid="19" grpId="0"/>
      <p:bldP spid="21" grpId="0"/>
      <p:bldP spid="22" grpId="0"/>
      <p:bldP spid="23" grpId="0"/>
      <p:bldP spid="24" grpId="0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909</Words>
  <Application>Microsoft Office PowerPoint</Application>
  <PresentationFormat>Widescreen</PresentationFormat>
  <Paragraphs>127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2023-10-19T13:17:26Z</dcterms:created>
  <dcterms:modified xsi:type="dcterms:W3CDTF">2024-11-01T05:18:04Z</dcterms:modified>
</cp:coreProperties>
</file>