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58" r:id="rId4"/>
    <p:sldId id="259" r:id="rId5"/>
    <p:sldId id="256" r:id="rId6"/>
    <p:sldId id="261" r:id="rId7"/>
    <p:sldId id="262" r:id="rId8"/>
    <p:sldId id="263" r:id="rId9"/>
    <p:sldId id="268" r:id="rId10"/>
    <p:sldId id="269" r:id="rId11"/>
    <p:sldId id="271" r:id="rId12"/>
    <p:sldId id="272" r:id="rId13"/>
    <p:sldId id="273" r:id="rId14"/>
    <p:sldId id="275" r:id="rId15"/>
    <p:sldId id="274" r:id="rId16"/>
    <p:sldId id="278" r:id="rId17"/>
    <p:sldId id="277" r:id="rId18"/>
    <p:sldId id="279" r:id="rId19"/>
    <p:sldId id="280" r:id="rId20"/>
    <p:sldId id="285" r:id="rId21"/>
    <p:sldId id="281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AA497-BA73-4AA3-98B2-52FF0ADD8D70}" v="66" dt="2022-06-28T08:03:30.1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" y="5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27AA497-BA73-4AA3-98B2-52FF0ADD8D70}"/>
    <pc:docChg chg="undo custSel addSld delSld modSld">
      <pc:chgData name="Stewart Gale" userId="3647ddd2-6040-41ae-a96d-232c23482af8" providerId="ADAL" clId="{527AA497-BA73-4AA3-98B2-52FF0ADD8D70}" dt="2022-06-28T08:03:30.134" v="213"/>
      <pc:docMkLst>
        <pc:docMk/>
      </pc:docMkLst>
      <pc:sldChg chg="addSp delSp modSp mod modAnim">
        <pc:chgData name="Stewart Gale" userId="3647ddd2-6040-41ae-a96d-232c23482af8" providerId="ADAL" clId="{527AA497-BA73-4AA3-98B2-52FF0ADD8D70}" dt="2022-06-28T08:03:30.134" v="213"/>
        <pc:sldMkLst>
          <pc:docMk/>
          <pc:sldMk cId="3978999525" sldId="256"/>
        </pc:sldMkLst>
        <pc:spChg chg="add mod">
          <ac:chgData name="Stewart Gale" userId="3647ddd2-6040-41ae-a96d-232c23482af8" providerId="ADAL" clId="{527AA497-BA73-4AA3-98B2-52FF0ADD8D70}" dt="2022-06-28T08:00:46.319" v="179" actId="1076"/>
          <ac:spMkLst>
            <pc:docMk/>
            <pc:sldMk cId="3978999525" sldId="256"/>
            <ac:spMk id="3" creationId="{0FDF5B26-8C88-65C2-7BEA-D7F58452CBDC}"/>
          </ac:spMkLst>
        </pc:spChg>
        <pc:spChg chg="add mod">
          <ac:chgData name="Stewart Gale" userId="3647ddd2-6040-41ae-a96d-232c23482af8" providerId="ADAL" clId="{527AA497-BA73-4AA3-98B2-52FF0ADD8D70}" dt="2022-06-28T08:01:50.524" v="197" actId="1076"/>
          <ac:spMkLst>
            <pc:docMk/>
            <pc:sldMk cId="3978999525" sldId="256"/>
            <ac:spMk id="9" creationId="{F94B398E-7B09-712A-31CD-92532455B07A}"/>
          </ac:spMkLst>
        </pc:spChg>
        <pc:spChg chg="add mod">
          <ac:chgData name="Stewart Gale" userId="3647ddd2-6040-41ae-a96d-232c23482af8" providerId="ADAL" clId="{527AA497-BA73-4AA3-98B2-52FF0ADD8D70}" dt="2022-06-28T08:01:40.659" v="195" actId="1076"/>
          <ac:spMkLst>
            <pc:docMk/>
            <pc:sldMk cId="3978999525" sldId="256"/>
            <ac:spMk id="10" creationId="{30952475-8687-DFD9-7553-D049333D2C15}"/>
          </ac:spMkLst>
        </pc:spChg>
        <pc:spChg chg="add mod">
          <ac:chgData name="Stewart Gale" userId="3647ddd2-6040-41ae-a96d-232c23482af8" providerId="ADAL" clId="{527AA497-BA73-4AA3-98B2-52FF0ADD8D70}" dt="2022-06-28T08:01:34.259" v="194" actId="1076"/>
          <ac:spMkLst>
            <pc:docMk/>
            <pc:sldMk cId="3978999525" sldId="256"/>
            <ac:spMk id="11" creationId="{50518964-E0E7-1EDE-C91F-C120FA8DD1FF}"/>
          </ac:spMkLst>
        </pc:spChg>
        <pc:spChg chg="add mod">
          <ac:chgData name="Stewart Gale" userId="3647ddd2-6040-41ae-a96d-232c23482af8" providerId="ADAL" clId="{527AA497-BA73-4AA3-98B2-52FF0ADD8D70}" dt="2022-06-28T08:01:45.645" v="196" actId="1076"/>
          <ac:spMkLst>
            <pc:docMk/>
            <pc:sldMk cId="3978999525" sldId="256"/>
            <ac:spMk id="12" creationId="{4CA6501B-E31B-4723-BE40-7B71829AD58A}"/>
          </ac:spMkLst>
        </pc:spChg>
        <pc:spChg chg="add mod">
          <ac:chgData name="Stewart Gale" userId="3647ddd2-6040-41ae-a96d-232c23482af8" providerId="ADAL" clId="{527AA497-BA73-4AA3-98B2-52FF0ADD8D70}" dt="2022-06-28T08:02:10.981" v="204" actId="1076"/>
          <ac:spMkLst>
            <pc:docMk/>
            <pc:sldMk cId="3978999525" sldId="256"/>
            <ac:spMk id="13" creationId="{2AB72C9E-9C42-8955-5E87-4A20D57301F4}"/>
          </ac:spMkLst>
        </pc:spChg>
        <pc:spChg chg="add mod">
          <ac:chgData name="Stewart Gale" userId="3647ddd2-6040-41ae-a96d-232c23482af8" providerId="ADAL" clId="{527AA497-BA73-4AA3-98B2-52FF0ADD8D70}" dt="2022-06-28T08:01:30.471" v="193" actId="1076"/>
          <ac:spMkLst>
            <pc:docMk/>
            <pc:sldMk cId="3978999525" sldId="256"/>
            <ac:spMk id="14" creationId="{B3608389-A3F7-325A-91C3-935876ABB208}"/>
          </ac:spMkLst>
        </pc:spChg>
        <pc:spChg chg="add mod">
          <ac:chgData name="Stewart Gale" userId="3647ddd2-6040-41ae-a96d-232c23482af8" providerId="ADAL" clId="{527AA497-BA73-4AA3-98B2-52FF0ADD8D70}" dt="2022-06-28T08:01:17.313" v="190" actId="1076"/>
          <ac:spMkLst>
            <pc:docMk/>
            <pc:sldMk cId="3978999525" sldId="256"/>
            <ac:spMk id="15" creationId="{E73CE097-EF01-DAF1-D3C3-B66B76E5B41A}"/>
          </ac:spMkLst>
        </pc:spChg>
        <pc:spChg chg="add mod">
          <ac:chgData name="Stewart Gale" userId="3647ddd2-6040-41ae-a96d-232c23482af8" providerId="ADAL" clId="{527AA497-BA73-4AA3-98B2-52FF0ADD8D70}" dt="2022-06-28T08:01:20.866" v="191" actId="1076"/>
          <ac:spMkLst>
            <pc:docMk/>
            <pc:sldMk cId="3978999525" sldId="256"/>
            <ac:spMk id="16" creationId="{1A7B63E8-5AB8-59F3-9363-43C9049000BA}"/>
          </ac:spMkLst>
        </pc:spChg>
        <pc:spChg chg="add mod">
          <ac:chgData name="Stewart Gale" userId="3647ddd2-6040-41ae-a96d-232c23482af8" providerId="ADAL" clId="{527AA497-BA73-4AA3-98B2-52FF0ADD8D70}" dt="2022-06-28T08:02:13.594" v="205" actId="1076"/>
          <ac:spMkLst>
            <pc:docMk/>
            <pc:sldMk cId="3978999525" sldId="256"/>
            <ac:spMk id="17" creationId="{7DBC172C-E80E-C375-B9C6-B06400CA13FA}"/>
          </ac:spMkLst>
        </pc:spChg>
        <pc:spChg chg="add mod">
          <ac:chgData name="Stewart Gale" userId="3647ddd2-6040-41ae-a96d-232c23482af8" providerId="ADAL" clId="{527AA497-BA73-4AA3-98B2-52FF0ADD8D70}" dt="2022-06-28T08:01:57.110" v="199" actId="1076"/>
          <ac:spMkLst>
            <pc:docMk/>
            <pc:sldMk cId="3978999525" sldId="256"/>
            <ac:spMk id="18" creationId="{96B76547-E305-478F-64B8-E123131EC830}"/>
          </ac:spMkLst>
        </pc:spChg>
        <pc:spChg chg="add mod">
          <ac:chgData name="Stewart Gale" userId="3647ddd2-6040-41ae-a96d-232c23482af8" providerId="ADAL" clId="{527AA497-BA73-4AA3-98B2-52FF0ADD8D70}" dt="2022-06-28T08:02:06.750" v="202" actId="1076"/>
          <ac:spMkLst>
            <pc:docMk/>
            <pc:sldMk cId="3978999525" sldId="256"/>
            <ac:spMk id="20" creationId="{130A81A4-C155-A710-97C8-917B0CCC5B34}"/>
          </ac:spMkLst>
        </pc:spChg>
        <pc:spChg chg="mod">
          <ac:chgData name="Stewart Gale" userId="3647ddd2-6040-41ae-a96d-232c23482af8" providerId="ADAL" clId="{527AA497-BA73-4AA3-98B2-52FF0ADD8D70}" dt="2022-06-28T07:55:16.624" v="116" actId="1076"/>
          <ac:spMkLst>
            <pc:docMk/>
            <pc:sldMk cId="3978999525" sldId="256"/>
            <ac:spMk id="21" creationId="{00000000-0000-0000-0000-000000000000}"/>
          </ac:spMkLst>
        </pc:spChg>
        <pc:spChg chg="add del mod">
          <ac:chgData name="Stewart Gale" userId="3647ddd2-6040-41ae-a96d-232c23482af8" providerId="ADAL" clId="{527AA497-BA73-4AA3-98B2-52FF0ADD8D70}" dt="2022-06-28T08:02:16.411" v="206" actId="478"/>
          <ac:spMkLst>
            <pc:docMk/>
            <pc:sldMk cId="3978999525" sldId="256"/>
            <ac:spMk id="22" creationId="{5B8ACDE9-9520-6F88-D57B-8F96165524E3}"/>
          </ac:spMkLst>
        </pc:spChg>
        <pc:graphicFrameChg chg="modGraphic">
          <ac:chgData name="Stewart Gale" userId="3647ddd2-6040-41ae-a96d-232c23482af8" providerId="ADAL" clId="{527AA497-BA73-4AA3-98B2-52FF0ADD8D70}" dt="2022-06-28T07:54:22.896" v="102" actId="2161"/>
          <ac:graphicFrameMkLst>
            <pc:docMk/>
            <pc:sldMk cId="3978999525" sldId="256"/>
            <ac:graphicFrameMk id="6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527AA497-BA73-4AA3-98B2-52FF0ADD8D70}" dt="2022-06-28T07:54:47.119" v="111"/>
          <ac:graphicFrameMkLst>
            <pc:docMk/>
            <pc:sldMk cId="3978999525" sldId="256"/>
            <ac:graphicFrameMk id="19" creationId="{00000000-0000-0000-0000-000000000000}"/>
          </ac:graphicFrameMkLst>
        </pc:graphicFrameChg>
        <pc:picChg chg="mod">
          <ac:chgData name="Stewart Gale" userId="3647ddd2-6040-41ae-a96d-232c23482af8" providerId="ADAL" clId="{527AA497-BA73-4AA3-98B2-52FF0ADD8D70}" dt="2022-06-28T07:55:16.624" v="116" actId="1076"/>
          <ac:picMkLst>
            <pc:docMk/>
            <pc:sldMk cId="3978999525" sldId="256"/>
            <ac:picMk id="5" creationId="{00000000-0000-0000-0000-000000000000}"/>
          </ac:picMkLst>
        </pc:picChg>
        <pc:inkChg chg="add del">
          <ac:chgData name="Stewart Gale" userId="3647ddd2-6040-41ae-a96d-232c23482af8" providerId="ADAL" clId="{527AA497-BA73-4AA3-98B2-52FF0ADD8D70}" dt="2022-06-28T07:53:34.440" v="88" actId="478"/>
          <ac:inkMkLst>
            <pc:docMk/>
            <pc:sldMk cId="3978999525" sldId="256"/>
            <ac:inkMk id="2" creationId="{5C8467DB-B821-B981-8066-A83425660E23}"/>
          </ac:inkMkLst>
        </pc:inkChg>
      </pc:sldChg>
      <pc:sldChg chg="modSp">
        <pc:chgData name="Stewart Gale" userId="3647ddd2-6040-41ae-a96d-232c23482af8" providerId="ADAL" clId="{527AA497-BA73-4AA3-98B2-52FF0ADD8D70}" dt="2022-06-28T07:51:11.884" v="82" actId="20577"/>
        <pc:sldMkLst>
          <pc:docMk/>
          <pc:sldMk cId="2895474436" sldId="258"/>
        </pc:sldMkLst>
        <pc:spChg chg="mod">
          <ac:chgData name="Stewart Gale" userId="3647ddd2-6040-41ae-a96d-232c23482af8" providerId="ADAL" clId="{527AA497-BA73-4AA3-98B2-52FF0ADD8D70}" dt="2022-06-28T07:51:11.884" v="82" actId="20577"/>
          <ac:spMkLst>
            <pc:docMk/>
            <pc:sldMk cId="2895474436" sldId="258"/>
            <ac:spMk id="8" creationId="{00000000-0000-0000-0000-000000000000}"/>
          </ac:spMkLst>
        </pc:spChg>
      </pc:sldChg>
      <pc:sldChg chg="modSp">
        <pc:chgData name="Stewart Gale" userId="3647ddd2-6040-41ae-a96d-232c23482af8" providerId="ADAL" clId="{527AA497-BA73-4AA3-98B2-52FF0ADD8D70}" dt="2022-06-28T07:53:30.182" v="87" actId="20577"/>
        <pc:sldMkLst>
          <pc:docMk/>
          <pc:sldMk cId="773258072" sldId="259"/>
        </pc:sldMkLst>
        <pc:spChg chg="mod">
          <ac:chgData name="Stewart Gale" userId="3647ddd2-6040-41ae-a96d-232c23482af8" providerId="ADAL" clId="{527AA497-BA73-4AA3-98B2-52FF0ADD8D70}" dt="2022-06-28T07:53:25.517" v="84" actId="20577"/>
          <ac:spMkLst>
            <pc:docMk/>
            <pc:sldMk cId="773258072" sldId="259"/>
            <ac:spMk id="4" creationId="{00000000-0000-0000-0000-000000000000}"/>
          </ac:spMkLst>
        </pc:spChg>
        <pc:spChg chg="mod">
          <ac:chgData name="Stewart Gale" userId="3647ddd2-6040-41ae-a96d-232c23482af8" providerId="ADAL" clId="{527AA497-BA73-4AA3-98B2-52FF0ADD8D70}" dt="2022-06-28T07:53:30.182" v="87" actId="20577"/>
          <ac:spMkLst>
            <pc:docMk/>
            <pc:sldMk cId="773258072" sldId="259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527AA497-BA73-4AA3-98B2-52FF0ADD8D70}" dt="2022-06-28T07:41:08.584" v="7" actId="14100"/>
        <pc:sldMkLst>
          <pc:docMk/>
          <pc:sldMk cId="1899761058" sldId="261"/>
        </pc:sldMkLst>
        <pc:spChg chg="mod">
          <ac:chgData name="Stewart Gale" userId="3647ddd2-6040-41ae-a96d-232c23482af8" providerId="ADAL" clId="{527AA497-BA73-4AA3-98B2-52FF0ADD8D70}" dt="2022-06-28T07:41:08.584" v="7" actId="14100"/>
          <ac:spMkLst>
            <pc:docMk/>
            <pc:sldMk cId="1899761058" sldId="261"/>
            <ac:spMk id="9" creationId="{00000000-0000-0000-0000-000000000000}"/>
          </ac:spMkLst>
        </pc:spChg>
      </pc:sldChg>
      <pc:sldChg chg="del">
        <pc:chgData name="Stewart Gale" userId="3647ddd2-6040-41ae-a96d-232c23482af8" providerId="ADAL" clId="{527AA497-BA73-4AA3-98B2-52FF0ADD8D70}" dt="2022-06-28T07:55:27.942" v="117" actId="47"/>
        <pc:sldMkLst>
          <pc:docMk/>
          <pc:sldMk cId="2194477192" sldId="270"/>
        </pc:sldMkLst>
      </pc:sldChg>
      <pc:sldChg chg="modSp mod">
        <pc:chgData name="Stewart Gale" userId="3647ddd2-6040-41ae-a96d-232c23482af8" providerId="ADAL" clId="{527AA497-BA73-4AA3-98B2-52FF0ADD8D70}" dt="2022-06-28T07:32:41.958" v="0" actId="403"/>
        <pc:sldMkLst>
          <pc:docMk/>
          <pc:sldMk cId="3630167726" sldId="283"/>
        </pc:sldMkLst>
        <pc:spChg chg="mod">
          <ac:chgData name="Stewart Gale" userId="3647ddd2-6040-41ae-a96d-232c23482af8" providerId="ADAL" clId="{527AA497-BA73-4AA3-98B2-52FF0ADD8D70}" dt="2022-06-28T07:32:41.958" v="0" actId="403"/>
          <ac:spMkLst>
            <pc:docMk/>
            <pc:sldMk cId="3630167726" sldId="283"/>
            <ac:spMk id="4" creationId="{397DAB0A-E38D-47E9-87CF-980982228BEB}"/>
          </ac:spMkLst>
        </pc:spChg>
      </pc:sldChg>
      <pc:sldChg chg="addSp delSp modSp add mod delAnim">
        <pc:chgData name="Stewart Gale" userId="3647ddd2-6040-41ae-a96d-232c23482af8" providerId="ADAL" clId="{527AA497-BA73-4AA3-98B2-52FF0ADD8D70}" dt="2022-06-28T07:58:03.253" v="175" actId="207"/>
        <pc:sldMkLst>
          <pc:docMk/>
          <pc:sldMk cId="3037363220" sldId="284"/>
        </pc:sldMkLst>
        <pc:spChg chg="del">
          <ac:chgData name="Stewart Gale" userId="3647ddd2-6040-41ae-a96d-232c23482af8" providerId="ADAL" clId="{527AA497-BA73-4AA3-98B2-52FF0ADD8D70}" dt="2022-06-28T07:50:08.552" v="57" actId="478"/>
          <ac:spMkLst>
            <pc:docMk/>
            <pc:sldMk cId="3037363220" sldId="284"/>
            <ac:spMk id="2" creationId="{00000000-0000-0000-0000-000000000000}"/>
          </ac:spMkLst>
        </pc:spChg>
        <pc:spChg chg="mod">
          <ac:chgData name="Stewart Gale" userId="3647ddd2-6040-41ae-a96d-232c23482af8" providerId="ADAL" clId="{527AA497-BA73-4AA3-98B2-52FF0ADD8D70}" dt="2022-06-28T07:50:58.212" v="79" actId="403"/>
          <ac:spMkLst>
            <pc:docMk/>
            <pc:sldMk cId="3037363220" sldId="284"/>
            <ac:spMk id="4" creationId="{00000000-0000-0000-0000-000000000000}"/>
          </ac:spMkLst>
        </pc:spChg>
        <pc:spChg chg="del">
          <ac:chgData name="Stewart Gale" userId="3647ddd2-6040-41ae-a96d-232c23482af8" providerId="ADAL" clId="{527AA497-BA73-4AA3-98B2-52FF0ADD8D70}" dt="2022-06-28T07:50:08.552" v="57" actId="478"/>
          <ac:spMkLst>
            <pc:docMk/>
            <pc:sldMk cId="3037363220" sldId="284"/>
            <ac:spMk id="7" creationId="{00000000-0000-0000-0000-000000000000}"/>
          </ac:spMkLst>
        </pc:spChg>
        <pc:spChg chg="del">
          <ac:chgData name="Stewart Gale" userId="3647ddd2-6040-41ae-a96d-232c23482af8" providerId="ADAL" clId="{527AA497-BA73-4AA3-98B2-52FF0ADD8D70}" dt="2022-06-28T07:50:08.552" v="57" actId="478"/>
          <ac:spMkLst>
            <pc:docMk/>
            <pc:sldMk cId="3037363220" sldId="284"/>
            <ac:spMk id="8" creationId="{00000000-0000-0000-0000-000000000000}"/>
          </ac:spMkLst>
        </pc:spChg>
        <pc:spChg chg="add mod">
          <ac:chgData name="Stewart Gale" userId="3647ddd2-6040-41ae-a96d-232c23482af8" providerId="ADAL" clId="{527AA497-BA73-4AA3-98B2-52FF0ADD8D70}" dt="2022-06-28T07:57:56.091" v="173" actId="207"/>
          <ac:spMkLst>
            <pc:docMk/>
            <pc:sldMk cId="3037363220" sldId="284"/>
            <ac:spMk id="9" creationId="{F7AEACFE-CE7B-86CF-EBC9-DC6B6FF1DD76}"/>
          </ac:spMkLst>
        </pc:spChg>
        <pc:spChg chg="add mod">
          <ac:chgData name="Stewart Gale" userId="3647ddd2-6040-41ae-a96d-232c23482af8" providerId="ADAL" clId="{527AA497-BA73-4AA3-98B2-52FF0ADD8D70}" dt="2022-06-28T07:57:59.844" v="174" actId="207"/>
          <ac:spMkLst>
            <pc:docMk/>
            <pc:sldMk cId="3037363220" sldId="284"/>
            <ac:spMk id="10" creationId="{A2E3BD0D-1020-0A7F-6245-6B793AB27BE5}"/>
          </ac:spMkLst>
        </pc:spChg>
        <pc:spChg chg="add mod">
          <ac:chgData name="Stewart Gale" userId="3647ddd2-6040-41ae-a96d-232c23482af8" providerId="ADAL" clId="{527AA497-BA73-4AA3-98B2-52FF0ADD8D70}" dt="2022-06-28T07:58:03.253" v="175" actId="207"/>
          <ac:spMkLst>
            <pc:docMk/>
            <pc:sldMk cId="3037363220" sldId="284"/>
            <ac:spMk id="11" creationId="{18CEA5B0-E79F-D6DF-292C-2F09A6F945DE}"/>
          </ac:spMkLst>
        </pc:spChg>
      </pc:sldChg>
      <pc:sldChg chg="addSp delSp modSp add mod delAnim modAnim">
        <pc:chgData name="Stewart Gale" userId="3647ddd2-6040-41ae-a96d-232c23482af8" providerId="ADAL" clId="{527AA497-BA73-4AA3-98B2-52FF0ADD8D70}" dt="2022-06-28T07:57:34.075" v="168" actId="1076"/>
        <pc:sldMkLst>
          <pc:docMk/>
          <pc:sldMk cId="2542260042" sldId="285"/>
        </pc:sldMkLst>
        <pc:spChg chg="mod">
          <ac:chgData name="Stewart Gale" userId="3647ddd2-6040-41ae-a96d-232c23482af8" providerId="ADAL" clId="{527AA497-BA73-4AA3-98B2-52FF0ADD8D70}" dt="2022-06-28T07:56:20.401" v="146" actId="1076"/>
          <ac:spMkLst>
            <pc:docMk/>
            <pc:sldMk cId="2542260042" sldId="285"/>
            <ac:spMk id="4" creationId="{00000000-0000-0000-0000-000000000000}"/>
          </ac:spMkLst>
        </pc:spChg>
        <pc:spChg chg="mod">
          <ac:chgData name="Stewart Gale" userId="3647ddd2-6040-41ae-a96d-232c23482af8" providerId="ADAL" clId="{527AA497-BA73-4AA3-98B2-52FF0ADD8D70}" dt="2022-06-28T07:56:17.329" v="145" actId="1037"/>
          <ac:spMkLst>
            <pc:docMk/>
            <pc:sldMk cId="2542260042" sldId="285"/>
            <ac:spMk id="12" creationId="{00000000-0000-0000-0000-000000000000}"/>
          </ac:spMkLst>
        </pc:spChg>
        <pc:spChg chg="mod">
          <ac:chgData name="Stewart Gale" userId="3647ddd2-6040-41ae-a96d-232c23482af8" providerId="ADAL" clId="{527AA497-BA73-4AA3-98B2-52FF0ADD8D70}" dt="2022-06-28T07:56:17.329" v="145" actId="1037"/>
          <ac:spMkLst>
            <pc:docMk/>
            <pc:sldMk cId="2542260042" sldId="285"/>
            <ac:spMk id="14" creationId="{00000000-0000-0000-0000-000000000000}"/>
          </ac:spMkLst>
        </pc:spChg>
        <pc:spChg chg="mod">
          <ac:chgData name="Stewart Gale" userId="3647ddd2-6040-41ae-a96d-232c23482af8" providerId="ADAL" clId="{527AA497-BA73-4AA3-98B2-52FF0ADD8D70}" dt="2022-06-28T07:56:17.329" v="145" actId="1037"/>
          <ac:spMkLst>
            <pc:docMk/>
            <pc:sldMk cId="2542260042" sldId="285"/>
            <ac:spMk id="15" creationId="{00000000-0000-0000-0000-000000000000}"/>
          </ac:spMkLst>
        </pc:spChg>
        <pc:spChg chg="add mod">
          <ac:chgData name="Stewart Gale" userId="3647ddd2-6040-41ae-a96d-232c23482af8" providerId="ADAL" clId="{527AA497-BA73-4AA3-98B2-52FF0ADD8D70}" dt="2022-06-28T07:56:58.217" v="161" actId="1076"/>
          <ac:spMkLst>
            <pc:docMk/>
            <pc:sldMk cId="2542260042" sldId="285"/>
            <ac:spMk id="18" creationId="{6E22C763-B180-B36D-A1BA-6AF0FE6C2755}"/>
          </ac:spMkLst>
        </pc:spChg>
        <pc:spChg chg="add mod">
          <ac:chgData name="Stewart Gale" userId="3647ddd2-6040-41ae-a96d-232c23482af8" providerId="ADAL" clId="{527AA497-BA73-4AA3-98B2-52FF0ADD8D70}" dt="2022-06-28T07:56:58.217" v="161" actId="1076"/>
          <ac:spMkLst>
            <pc:docMk/>
            <pc:sldMk cId="2542260042" sldId="285"/>
            <ac:spMk id="19" creationId="{F005B642-97F2-7244-3E39-7806392D410B}"/>
          </ac:spMkLst>
        </pc:spChg>
        <pc:spChg chg="add mod">
          <ac:chgData name="Stewart Gale" userId="3647ddd2-6040-41ae-a96d-232c23482af8" providerId="ADAL" clId="{527AA497-BA73-4AA3-98B2-52FF0ADD8D70}" dt="2022-06-28T07:57:34.075" v="168" actId="1076"/>
          <ac:spMkLst>
            <pc:docMk/>
            <pc:sldMk cId="2542260042" sldId="285"/>
            <ac:spMk id="21" creationId="{260A298F-B08E-AEF0-3B00-5FFF5291FD1B}"/>
          </ac:spMkLst>
        </pc:spChg>
        <pc:spChg chg="del">
          <ac:chgData name="Stewart Gale" userId="3647ddd2-6040-41ae-a96d-232c23482af8" providerId="ADAL" clId="{527AA497-BA73-4AA3-98B2-52FF0ADD8D70}" dt="2022-06-28T07:55:57.748" v="119" actId="478"/>
          <ac:spMkLst>
            <pc:docMk/>
            <pc:sldMk cId="2542260042" sldId="285"/>
            <ac:spMk id="36" creationId="{00000000-0000-0000-0000-000000000000}"/>
          </ac:spMkLst>
        </pc:spChg>
        <pc:spChg chg="del">
          <ac:chgData name="Stewart Gale" userId="3647ddd2-6040-41ae-a96d-232c23482af8" providerId="ADAL" clId="{527AA497-BA73-4AA3-98B2-52FF0ADD8D70}" dt="2022-06-28T07:55:57.748" v="119" actId="478"/>
          <ac:spMkLst>
            <pc:docMk/>
            <pc:sldMk cId="2542260042" sldId="285"/>
            <ac:spMk id="37" creationId="{00000000-0000-0000-0000-000000000000}"/>
          </ac:spMkLst>
        </pc:spChg>
        <pc:spChg chg="del mod">
          <ac:chgData name="Stewart Gale" userId="3647ddd2-6040-41ae-a96d-232c23482af8" providerId="ADAL" clId="{527AA497-BA73-4AA3-98B2-52FF0ADD8D70}" dt="2022-06-28T07:56:27.643" v="150" actId="478"/>
          <ac:spMkLst>
            <pc:docMk/>
            <pc:sldMk cId="2542260042" sldId="285"/>
            <ac:spMk id="38" creationId="{00000000-0000-0000-0000-000000000000}"/>
          </ac:spMkLst>
        </pc:spChg>
        <pc:cxnChg chg="mod">
          <ac:chgData name="Stewart Gale" userId="3647ddd2-6040-41ae-a96d-232c23482af8" providerId="ADAL" clId="{527AA497-BA73-4AA3-98B2-52FF0ADD8D70}" dt="2022-06-28T07:56:17.329" v="145" actId="1037"/>
          <ac:cxnSpMkLst>
            <pc:docMk/>
            <pc:sldMk cId="2542260042" sldId="285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527AA497-BA73-4AA3-98B2-52FF0ADD8D70}" dt="2022-06-28T07:56:17.329" v="145" actId="1037"/>
          <ac:cxnSpMkLst>
            <pc:docMk/>
            <pc:sldMk cId="2542260042" sldId="285"/>
            <ac:cxnSpMk id="13" creationId="{00000000-0000-0000-0000-000000000000}"/>
          </ac:cxnSpMkLst>
        </pc:cxnChg>
        <pc:cxnChg chg="del mod">
          <ac:chgData name="Stewart Gale" userId="3647ddd2-6040-41ae-a96d-232c23482af8" providerId="ADAL" clId="{527AA497-BA73-4AA3-98B2-52FF0ADD8D70}" dt="2022-06-28T07:57:22.475" v="167" actId="478"/>
          <ac:cxnSpMkLst>
            <pc:docMk/>
            <pc:sldMk cId="2542260042" sldId="285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527AA497-BA73-4AA3-98B2-52FF0ADD8D70}" dt="2022-06-28T07:57:22.475" v="167" actId="478"/>
          <ac:cxnSpMkLst>
            <pc:docMk/>
            <pc:sldMk cId="2542260042" sldId="285"/>
            <ac:cxnSpMk id="20" creationId="{00000000-0000-0000-0000-000000000000}"/>
          </ac:cxnSpMkLst>
        </pc:cxnChg>
        <pc:cxnChg chg="del">
          <ac:chgData name="Stewart Gale" userId="3647ddd2-6040-41ae-a96d-232c23482af8" providerId="ADAL" clId="{527AA497-BA73-4AA3-98B2-52FF0ADD8D70}" dt="2022-06-28T07:55:57.748" v="119" actId="478"/>
          <ac:cxnSpMkLst>
            <pc:docMk/>
            <pc:sldMk cId="2542260042" sldId="285"/>
            <ac:cxnSpMk id="26" creationId="{00000000-0000-0000-0000-000000000000}"/>
          </ac:cxnSpMkLst>
        </pc:cxnChg>
        <pc:cxnChg chg="del">
          <ac:chgData name="Stewart Gale" userId="3647ddd2-6040-41ae-a96d-232c23482af8" providerId="ADAL" clId="{527AA497-BA73-4AA3-98B2-52FF0ADD8D70}" dt="2022-06-28T07:55:57.748" v="119" actId="478"/>
          <ac:cxnSpMkLst>
            <pc:docMk/>
            <pc:sldMk cId="2542260042" sldId="285"/>
            <ac:cxnSpMk id="27" creationId="{00000000-0000-0000-0000-000000000000}"/>
          </ac:cxnSpMkLst>
        </pc:cxnChg>
        <pc:cxnChg chg="del">
          <ac:chgData name="Stewart Gale" userId="3647ddd2-6040-41ae-a96d-232c23482af8" providerId="ADAL" clId="{527AA497-BA73-4AA3-98B2-52FF0ADD8D70}" dt="2022-06-28T07:55:57.748" v="119" actId="478"/>
          <ac:cxnSpMkLst>
            <pc:docMk/>
            <pc:sldMk cId="2542260042" sldId="285"/>
            <ac:cxnSpMk id="30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938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22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85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5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6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5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29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2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18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78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10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6A567-B0AA-43B5-98B9-CD889717538C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C6D57-2686-4770-A45A-DA531928B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76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7DAB0A-E38D-47E9-87CF-980982228BEB}"/>
              </a:ext>
            </a:extLst>
          </p:cNvPr>
          <p:cNvSpPr/>
          <p:nvPr/>
        </p:nvSpPr>
        <p:spPr>
          <a:xfrm>
            <a:off x="439158" y="1310700"/>
            <a:ext cx="11313684" cy="3854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800" b="1" u="sng" dirty="0">
                <a:solidFill>
                  <a:schemeClr val="tx1"/>
                </a:solidFill>
              </a:rPr>
              <a:t>LO: Equations </a:t>
            </a:r>
          </a:p>
          <a:p>
            <a:pPr algn="ctr"/>
            <a:r>
              <a:rPr lang="en-GB" sz="13800" b="1" u="sng" dirty="0">
                <a:solidFill>
                  <a:schemeClr val="tx1"/>
                </a:solidFill>
              </a:rPr>
              <a:t>of a Circle</a:t>
            </a:r>
          </a:p>
        </p:txBody>
      </p:sp>
    </p:spTree>
    <p:extLst>
      <p:ext uri="{BB962C8B-B14F-4D97-AF65-F5344CB8AC3E}">
        <p14:creationId xmlns:p14="http://schemas.microsoft.com/office/powerpoint/2010/main" val="3630167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8961" y="470546"/>
            <a:ext cx="11624383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What is the radius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731783" y="1619940"/>
                <a:ext cx="8658737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783" y="1619940"/>
                <a:ext cx="8658737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235432" y="3967692"/>
                <a:ext cx="7651438" cy="20313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e>
                      </m:rad>
                      <m:r>
                        <a:rPr lang="en-GB" sz="115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1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11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432" y="3967692"/>
                <a:ext cx="7651438" cy="203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06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8961" y="383735"/>
            <a:ext cx="11624383" cy="19299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What is the radius of the circle?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Give your answer in simplest surd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794128" y="2415061"/>
                <a:ext cx="8658737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128" y="2415061"/>
                <a:ext cx="8658737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89835" y="4272492"/>
                <a:ext cx="8430912" cy="20313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rad>
                        <m:radPr>
                          <m:degHide m:val="on"/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sz="96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835" y="4272492"/>
                <a:ext cx="8430912" cy="203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200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33522" y="165747"/>
            <a:ext cx="9546203" cy="2368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Does the point </a:t>
            </a:r>
            <a:r>
              <a:rPr lang="en-GB" sz="8000" b="1" dirty="0">
                <a:solidFill>
                  <a:schemeClr val="tx1"/>
                </a:solidFill>
              </a:rPr>
              <a:t>(2,3)</a:t>
            </a:r>
            <a:r>
              <a:rPr lang="en-GB" sz="80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8000" dirty="0">
                <a:solidFill>
                  <a:schemeClr val="tx1"/>
                </a:solidFill>
              </a:rPr>
              <a:t>lie on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7604069" y="4296975"/>
            <a:ext cx="2842258" cy="2031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Yes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147416" y="4619451"/>
                <a:ext cx="5264765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80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80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16" y="4619451"/>
                <a:ext cx="5264765" cy="1552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02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33522" y="165747"/>
            <a:ext cx="9546203" cy="2368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Does the point </a:t>
            </a:r>
            <a:r>
              <a:rPr lang="en-GB" sz="8000" b="1" dirty="0">
                <a:solidFill>
                  <a:schemeClr val="tx1"/>
                </a:solidFill>
              </a:rPr>
              <a:t>(7,1)</a:t>
            </a:r>
            <a:r>
              <a:rPr lang="en-GB" sz="80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8000" dirty="0">
                <a:solidFill>
                  <a:schemeClr val="tx1"/>
                </a:solidFill>
              </a:rPr>
              <a:t>lie on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𝟒𝟗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7604069" y="4296975"/>
            <a:ext cx="2842258" cy="2031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No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56560" y="4598670"/>
                <a:ext cx="6047509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72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72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560" y="4598670"/>
                <a:ext cx="6047509" cy="1552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4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33522" y="165747"/>
            <a:ext cx="9546203" cy="2368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Does the point </a:t>
            </a:r>
            <a:r>
              <a:rPr lang="en-GB" sz="8000" b="1" dirty="0">
                <a:solidFill>
                  <a:schemeClr val="tx1"/>
                </a:solidFill>
              </a:rPr>
              <a:t>(0,-3)</a:t>
            </a:r>
            <a:r>
              <a:rPr lang="en-GB" sz="80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8000" dirty="0">
                <a:solidFill>
                  <a:schemeClr val="tx1"/>
                </a:solidFill>
              </a:rPr>
              <a:t>lie on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7680269" y="4296974"/>
            <a:ext cx="2398913" cy="2031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No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18432" y="4612522"/>
                <a:ext cx="5313642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80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80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432" y="4612522"/>
                <a:ext cx="5313642" cy="1552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06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33522" y="165747"/>
            <a:ext cx="9546203" cy="2368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Does the point </a:t>
            </a:r>
            <a:r>
              <a:rPr lang="en-GB" sz="8000" b="1" dirty="0">
                <a:solidFill>
                  <a:schemeClr val="tx1"/>
                </a:solidFill>
              </a:rPr>
              <a:t>(4,5)</a:t>
            </a:r>
            <a:r>
              <a:rPr lang="en-GB" sz="80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8000" dirty="0">
                <a:solidFill>
                  <a:schemeClr val="tx1"/>
                </a:solidFill>
              </a:rPr>
              <a:t>lie on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𝟒𝟏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704" y="2534341"/>
                <a:ext cx="7987569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7604069" y="4296975"/>
            <a:ext cx="2842258" cy="2031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Yes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72453" y="4640233"/>
                <a:ext cx="5839728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72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72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453" y="4640233"/>
                <a:ext cx="5839728" cy="1552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2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206835" y="3041916"/>
                <a:ext cx="582889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en-GB" sz="72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835" y="3041916"/>
                <a:ext cx="5828893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t="3199" r="1916" b="3124"/>
          <a:stretch/>
        </p:blipFill>
        <p:spPr bwMode="auto">
          <a:xfrm>
            <a:off x="404840" y="1084343"/>
            <a:ext cx="5566469" cy="543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1683328" y="2272145"/>
            <a:ext cx="3027218" cy="3048000"/>
          </a:xfrm>
          <a:prstGeom prst="ellipse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36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206835" y="3041916"/>
                <a:ext cx="582889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en-GB" sz="7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835" y="3041916"/>
                <a:ext cx="5828893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t="3199" r="1916" b="3124"/>
          <a:stretch/>
        </p:blipFill>
        <p:spPr bwMode="auto">
          <a:xfrm>
            <a:off x="404840" y="1084343"/>
            <a:ext cx="5566469" cy="543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964276" y="1524000"/>
            <a:ext cx="4466706" cy="4533207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5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206835" y="3041916"/>
                <a:ext cx="582889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rgbClr val="FF9933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sz="7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835" y="3041916"/>
                <a:ext cx="5828893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t="3199" r="1916" b="3124"/>
          <a:stretch/>
        </p:blipFill>
        <p:spPr bwMode="auto">
          <a:xfrm>
            <a:off x="404840" y="1084343"/>
            <a:ext cx="5566469" cy="543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2189018" y="2798618"/>
            <a:ext cx="2011680" cy="2011680"/>
          </a:xfrm>
          <a:prstGeom prst="ellipse">
            <a:avLst/>
          </a:prstGeom>
          <a:noFill/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1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882637" y="5172118"/>
                <a:ext cx="582889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72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637" y="5172118"/>
                <a:ext cx="5828893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1284317" y="1995054"/>
            <a:ext cx="3553690" cy="3535680"/>
          </a:xfrm>
          <a:prstGeom prst="ellipse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061162" y="1443004"/>
            <a:ext cx="5542" cy="4954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96351" y="3762894"/>
            <a:ext cx="47408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245033" y="2477193"/>
            <a:ext cx="199506" cy="1828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344786" y="1660396"/>
            <a:ext cx="1346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(4,3)</a:t>
            </a:r>
          </a:p>
        </p:txBody>
      </p:sp>
      <p:cxnSp>
        <p:nvCxnSpPr>
          <p:cNvPr id="17" name="Straight Connector 16"/>
          <p:cNvCxnSpPr>
            <a:endCxn id="14" idx="3"/>
          </p:cNvCxnSpPr>
          <p:nvPr/>
        </p:nvCxnSpPr>
        <p:spPr>
          <a:xfrm flipV="1">
            <a:off x="3061162" y="2633291"/>
            <a:ext cx="1213088" cy="1129604"/>
          </a:xfrm>
          <a:prstGeom prst="line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344786" y="2633293"/>
            <a:ext cx="1" cy="1156383"/>
          </a:xfrm>
          <a:prstGeom prst="line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7434775" y="1345652"/>
            <a:ext cx="2323529" cy="1670010"/>
          </a:xfrm>
          <a:prstGeom prst="line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9747689" y="1444778"/>
            <a:ext cx="10614" cy="1570884"/>
          </a:xfrm>
          <a:prstGeom prst="line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434775" y="3015662"/>
            <a:ext cx="2312914" cy="1"/>
          </a:xfrm>
          <a:prstGeom prst="line">
            <a:avLst/>
          </a:prstGeom>
          <a:ln w="57150" cmpd="sng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9791657" y="1768555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529222" y="286634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40962" y="3789676"/>
                <a:ext cx="4112242" cy="1128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GB" sz="5400" dirty="0"/>
                            <m:t>+ 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962" y="3789676"/>
                <a:ext cx="4112242" cy="11285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311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4728" y="202339"/>
            <a:ext cx="11124173" cy="2191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Examples of </a:t>
            </a:r>
          </a:p>
          <a:p>
            <a:pPr algn="ctr"/>
            <a:r>
              <a:rPr lang="en-GB" sz="7200" b="1" dirty="0">
                <a:solidFill>
                  <a:schemeClr val="tx1"/>
                </a:solidFill>
              </a:rPr>
              <a:t>Equations of a Circle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AEACFE-CE7B-86CF-EBC9-DC6B6FF1DD76}"/>
                  </a:ext>
                </a:extLst>
              </p:cNvPr>
              <p:cNvSpPr txBox="1"/>
              <p:nvPr/>
            </p:nvSpPr>
            <p:spPr>
              <a:xfrm>
                <a:off x="424462" y="2785907"/>
                <a:ext cx="6096000" cy="1225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</m:t>
                      </m:r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</m:oMath>
                  </m:oMathPara>
                </a14:m>
                <a:endParaRPr kumimoji="0" lang="en-GB" sz="7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AEACFE-CE7B-86CF-EBC9-DC6B6FF1DD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62" y="2785907"/>
                <a:ext cx="6096000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E3BD0D-1020-0A7F-6245-6B793AB27BE5}"/>
                  </a:ext>
                </a:extLst>
              </p:cNvPr>
              <p:cNvSpPr txBox="1"/>
              <p:nvPr/>
            </p:nvSpPr>
            <p:spPr>
              <a:xfrm>
                <a:off x="524728" y="5293579"/>
                <a:ext cx="6551661" cy="1225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</m:t>
                      </m:r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𝟑𝟎𝟎</m:t>
                      </m:r>
                    </m:oMath>
                  </m:oMathPara>
                </a14:m>
                <a:endParaRPr kumimoji="0" lang="en-GB" sz="7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E3BD0D-1020-0A7F-6245-6B793AB27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28" y="5293579"/>
                <a:ext cx="6551661" cy="12252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CEA5B0-E79F-D6DF-292C-2F09A6F945DE}"/>
                  </a:ext>
                </a:extLst>
              </p:cNvPr>
              <p:cNvSpPr txBox="1"/>
              <p:nvPr/>
            </p:nvSpPr>
            <p:spPr>
              <a:xfrm>
                <a:off x="5846618" y="3898428"/>
                <a:ext cx="6096000" cy="1225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</m:t>
                      </m:r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𝟐𝟓</m:t>
                      </m:r>
                    </m:oMath>
                  </m:oMathPara>
                </a14:m>
                <a:endParaRPr kumimoji="0" lang="en-GB" sz="7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CEA5B0-E79F-D6DF-292C-2F09A6F94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618" y="3898428"/>
                <a:ext cx="6096000" cy="12252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7363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882636" y="1434801"/>
                <a:ext cx="582889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7200" b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636" y="1434801"/>
                <a:ext cx="5828893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973975" y="1995054"/>
            <a:ext cx="3553690" cy="3535680"/>
          </a:xfrm>
          <a:prstGeom prst="ellipse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2750820" y="1443004"/>
            <a:ext cx="5542" cy="4954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86009" y="3762894"/>
            <a:ext cx="47408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934691" y="2477193"/>
            <a:ext cx="199506" cy="1828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034444" y="1660396"/>
            <a:ext cx="1346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(4,3)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E22C763-B180-B36D-A1BA-6AF0FE6C2755}"/>
                  </a:ext>
                </a:extLst>
              </p:cNvPr>
              <p:cNvSpPr/>
              <p:nvPr/>
            </p:nvSpPr>
            <p:spPr>
              <a:xfrm>
                <a:off x="5882636" y="2729080"/>
                <a:ext cx="582889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7200" b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E22C763-B180-B36D-A1BA-6AF0FE6C27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636" y="2729080"/>
                <a:ext cx="5828893" cy="12252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005B642-97F2-7244-3E39-7806392D410B}"/>
                  </a:ext>
                </a:extLst>
              </p:cNvPr>
              <p:cNvSpPr/>
              <p:nvPr/>
            </p:nvSpPr>
            <p:spPr>
              <a:xfrm>
                <a:off x="8052263" y="3884284"/>
                <a:ext cx="3659265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7200" b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005B642-97F2-7244-3E39-7806392D41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263" y="3884284"/>
                <a:ext cx="3659265" cy="12252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60A298F-B08E-AEF0-3B00-5FFF5291FD1B}"/>
                  </a:ext>
                </a:extLst>
              </p:cNvPr>
              <p:cNvSpPr/>
              <p:nvPr/>
            </p:nvSpPr>
            <p:spPr>
              <a:xfrm>
                <a:off x="5835531" y="5231741"/>
                <a:ext cx="6068294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2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7200" b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60A298F-B08E-AEF0-3B00-5FFF5291FD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531" y="5231741"/>
                <a:ext cx="6068294" cy="12252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226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555669" y="5345988"/>
                <a:ext cx="6309363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7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669" y="5345988"/>
                <a:ext cx="6309363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1284317" y="1995054"/>
            <a:ext cx="3553690" cy="35356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061162" y="1443004"/>
            <a:ext cx="5542" cy="4954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96351" y="3762894"/>
            <a:ext cx="47408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1683327" y="4892496"/>
            <a:ext cx="199506" cy="1828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32953" y="5023468"/>
            <a:ext cx="1759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(-6,-8)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882833" y="3762895"/>
            <a:ext cx="1178329" cy="1155295"/>
          </a:xfrm>
          <a:prstGeom prst="line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1783079" y="3814990"/>
            <a:ext cx="1" cy="932454"/>
          </a:xfrm>
          <a:prstGeom prst="line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524463" y="1891087"/>
            <a:ext cx="2255155" cy="1392350"/>
          </a:xfrm>
          <a:prstGeom prst="line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497160" y="1842080"/>
            <a:ext cx="27303" cy="1441357"/>
          </a:xfrm>
          <a:prstGeom prst="line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498875" y="1866583"/>
            <a:ext cx="2312914" cy="1"/>
          </a:xfrm>
          <a:prstGeom prst="line">
            <a:avLst/>
          </a:prstGeom>
          <a:ln w="57150" cmpd="sng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177637" y="1014312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-8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14852" y="2101093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-6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63183" y="3978026"/>
                <a:ext cx="6456218" cy="1098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(−6)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GB" sz="5400" dirty="0"/>
                            <m:t>+ 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(−8)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=10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183" y="3978026"/>
                <a:ext cx="6456218" cy="1098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0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37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799509" y="5330035"/>
                <a:ext cx="5854935" cy="1225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en-GB" sz="7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509" y="5330035"/>
                <a:ext cx="5854935" cy="1225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94211"/>
            <a:ext cx="12136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</a:t>
            </a:r>
            <a:r>
              <a:rPr lang="en-GB" sz="6000" b="1" dirty="0"/>
              <a:t> </a:t>
            </a:r>
            <a:r>
              <a:rPr lang="en-GB" sz="6000" dirty="0"/>
              <a:t>circle?</a:t>
            </a:r>
          </a:p>
        </p:txBody>
      </p:sp>
      <p:sp>
        <p:nvSpPr>
          <p:cNvPr id="12" name="Oval 11"/>
          <p:cNvSpPr/>
          <p:nvPr/>
        </p:nvSpPr>
        <p:spPr>
          <a:xfrm>
            <a:off x="1625138" y="2314173"/>
            <a:ext cx="2872047" cy="2897442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061162" y="1443004"/>
            <a:ext cx="5542" cy="49543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96351" y="3762894"/>
            <a:ext cx="47408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1925206" y="2678243"/>
            <a:ext cx="199506" cy="1828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89743" y="1902742"/>
            <a:ext cx="1759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(-2,4)</a:t>
            </a:r>
          </a:p>
        </p:txBody>
      </p:sp>
      <p:cxnSp>
        <p:nvCxnSpPr>
          <p:cNvPr id="17" name="Straight Connector 16"/>
          <p:cNvCxnSpPr>
            <a:endCxn id="12" idx="1"/>
          </p:cNvCxnSpPr>
          <p:nvPr/>
        </p:nvCxnSpPr>
        <p:spPr>
          <a:xfrm flipH="1" flipV="1">
            <a:off x="2045740" y="2738494"/>
            <a:ext cx="1015423" cy="1024401"/>
          </a:xfrm>
          <a:prstGeom prst="line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040199" y="2830440"/>
            <a:ext cx="1" cy="932454"/>
          </a:xfrm>
          <a:prstGeom prst="line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8002442" y="1231210"/>
            <a:ext cx="1717907" cy="1599230"/>
          </a:xfrm>
          <a:prstGeom prst="line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996900" y="1303251"/>
            <a:ext cx="5541" cy="1494739"/>
          </a:xfrm>
          <a:prstGeom prst="line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002441" y="2830440"/>
            <a:ext cx="1717908" cy="0"/>
          </a:xfrm>
          <a:prstGeom prst="line">
            <a:avLst/>
          </a:prstGeom>
          <a:ln w="57150" cmpd="sng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440924" y="2710559"/>
            <a:ext cx="747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-2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18663" y="1640149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115364" y="3932677"/>
                <a:ext cx="6456218" cy="1098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(−2)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GB" sz="5400" dirty="0"/>
                            <m:t>+ 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(4)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5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364" y="3932677"/>
                <a:ext cx="6456218" cy="1098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584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24728" y="202339"/>
                <a:ext cx="11124173" cy="21917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dirty="0">
                    <a:solidFill>
                      <a:schemeClr val="tx1"/>
                    </a:solidFill>
                  </a:rPr>
                  <a:t>Solve the equation when </a:t>
                </a:r>
                <a:r>
                  <a:rPr lang="en-GB" sz="66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chemeClr val="tx1"/>
                    </a:solidFill>
                  </a:rPr>
                  <a:t> = 4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28" y="202339"/>
                <a:ext cx="11124173" cy="2191726"/>
              </a:xfrm>
              <a:prstGeom prst="rect">
                <a:avLst/>
              </a:prstGeom>
              <a:blipFill>
                <a:blip r:embed="rId2"/>
                <a:stretch>
                  <a:fillRect l="-548" t="-8889" r="-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347983" y="2736027"/>
                <a:ext cx="5488746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983" y="2736027"/>
                <a:ext cx="5488746" cy="1131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442480" y="4196296"/>
                <a:ext cx="2895793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480" y="4196296"/>
                <a:ext cx="2895793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253198" y="5601145"/>
                <a:ext cx="3493841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=± </m:t>
                      </m:r>
                      <m:r>
                        <a:rPr lang="en-GB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198" y="5601145"/>
                <a:ext cx="3493841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47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24728" y="202339"/>
                <a:ext cx="11124173" cy="21917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dirty="0">
                    <a:solidFill>
                      <a:schemeClr val="tx1"/>
                    </a:solidFill>
                  </a:rPr>
                  <a:t>Solve the equation when </a:t>
                </a:r>
                <a:r>
                  <a:rPr lang="en-GB" sz="66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chemeClr val="tx1"/>
                    </a:solidFill>
                  </a:rPr>
                  <a:t> = 0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28" y="202339"/>
                <a:ext cx="11124173" cy="2191726"/>
              </a:xfrm>
              <a:prstGeom prst="rect">
                <a:avLst/>
              </a:prstGeom>
              <a:blipFill>
                <a:blip r:embed="rId2"/>
                <a:stretch>
                  <a:fillRect l="-548" t="-8889" r="-6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347983" y="2736027"/>
                <a:ext cx="5488746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983" y="2736027"/>
                <a:ext cx="5488746" cy="1131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413123" y="4180095"/>
                <a:ext cx="332026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123" y="4180095"/>
                <a:ext cx="332026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253198" y="5601145"/>
                <a:ext cx="3493841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=± </m:t>
                      </m:r>
                      <m:r>
                        <a:rPr lang="en-US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198" y="5601145"/>
                <a:ext cx="3493841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25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26067" y="63795"/>
                <a:ext cx="7458859" cy="14188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Plot the graph for equation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067" y="63795"/>
                <a:ext cx="7458859" cy="1418822"/>
              </a:xfrm>
              <a:prstGeom prst="rect">
                <a:avLst/>
              </a:prstGeom>
              <a:blipFill>
                <a:blip r:embed="rId2"/>
                <a:stretch>
                  <a:fillRect t="-14592" r="-3513" b="-4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http://mathbits.com/MathBits/StudentResources/GraphPaper/14by14%20ax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898" y="2967436"/>
            <a:ext cx="3995524" cy="377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882046"/>
              </p:ext>
            </p:extLst>
          </p:nvPr>
        </p:nvGraphicFramePr>
        <p:xfrm>
          <a:off x="574482" y="1623739"/>
          <a:ext cx="10631568" cy="11582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437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8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89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89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89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289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95074">
                <a:tc>
                  <a:txBody>
                    <a:bodyPr/>
                    <a:lstStyle/>
                    <a:p>
                      <a:pPr algn="ctr"/>
                      <a:r>
                        <a:rPr lang="en-GB" sz="3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-4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-3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074">
                <a:tc>
                  <a:txBody>
                    <a:bodyPr/>
                    <a:lstStyle/>
                    <a:p>
                      <a:pPr algn="ctr"/>
                      <a:r>
                        <a:rPr lang="en-GB" sz="3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GB" sz="3200" b="1" i="1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9" name="Table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7139331"/>
                  </p:ext>
                </p:extLst>
              </p:nvPr>
            </p:nvGraphicFramePr>
            <p:xfrm>
              <a:off x="2011851" y="2202859"/>
              <a:ext cx="9194199" cy="579120"/>
            </p:xfrm>
            <a:graphic>
              <a:graphicData uri="http://schemas.openxmlformats.org/drawingml/2006/table">
                <a:tbl>
                  <a:tblPr firstRow="1" bandRow="1">
                    <a:tableStyleId>{C4B1156A-380E-4F78-BDF5-A606A8083BF9}</a:tableStyleId>
                  </a:tblPr>
                  <a:tblGrid>
                    <a:gridCol w="1220523">
                      <a:extLst>
                        <a:ext uri="{9D8B030D-6E8A-4147-A177-3AD203B41FA5}">
                          <a16:colId xmlns:a16="http://schemas.microsoft.com/office/drawing/2014/main" val="1472067344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2185921986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912932025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2488035588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2285898100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4033967060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3677697981"/>
                        </a:ext>
                      </a:extLst>
                    </a:gridCol>
                  </a:tblGrid>
                  <a:tr h="4950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GB" sz="3200" b="1" dirty="0"/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GB" sz="3200" b="1" dirty="0"/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GB" sz="3200" b="1" dirty="0"/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GB" sz="3200" b="1" dirty="0"/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GB" sz="3200" b="1" dirty="0"/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4854840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9" name="Table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7139331"/>
                  </p:ext>
                </p:extLst>
              </p:nvPr>
            </p:nvGraphicFramePr>
            <p:xfrm>
              <a:off x="2011851" y="2202859"/>
              <a:ext cx="9194199" cy="579120"/>
            </p:xfrm>
            <a:graphic>
              <a:graphicData uri="http://schemas.openxmlformats.org/drawingml/2006/table">
                <a:tbl>
                  <a:tblPr firstRow="1" bandRow="1">
                    <a:tableStyleId>{C4B1156A-380E-4F78-BDF5-A606A8083BF9}</a:tableStyleId>
                  </a:tblPr>
                  <a:tblGrid>
                    <a:gridCol w="1220523">
                      <a:extLst>
                        <a:ext uri="{9D8B030D-6E8A-4147-A177-3AD203B41FA5}">
                          <a16:colId xmlns:a16="http://schemas.microsoft.com/office/drawing/2014/main" val="1472067344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2185921986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912932025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2488035588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2285898100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4033967060"/>
                        </a:ext>
                      </a:extLst>
                    </a:gridCol>
                    <a:gridCol w="1328946">
                      <a:extLst>
                        <a:ext uri="{9D8B030D-6E8A-4147-A177-3AD203B41FA5}">
                          <a16:colId xmlns:a16="http://schemas.microsoft.com/office/drawing/2014/main" val="367769798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1743" t="-13542" r="-500459" b="-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90868" t="-13542" r="-398174" b="-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2202" t="-13542" r="-300000" b="-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92202" t="-13542" r="-200000" b="-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92202" t="-13542" r="-100000" b="-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485484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1" name="Oval 20"/>
          <p:cNvSpPr/>
          <p:nvPr/>
        </p:nvSpPr>
        <p:spPr>
          <a:xfrm>
            <a:off x="4572000" y="3690852"/>
            <a:ext cx="2455659" cy="23670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FDF5B26-8C88-65C2-7BEA-D7F58452CBDC}"/>
              </a:ext>
            </a:extLst>
          </p:cNvPr>
          <p:cNvSpPr/>
          <p:nvPr/>
        </p:nvSpPr>
        <p:spPr>
          <a:xfrm>
            <a:off x="4502727" y="4813415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94B398E-7B09-712A-31CD-92532455B07A}"/>
              </a:ext>
            </a:extLst>
          </p:cNvPr>
          <p:cNvSpPr/>
          <p:nvPr/>
        </p:nvSpPr>
        <p:spPr>
          <a:xfrm>
            <a:off x="5004262" y="3843613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0952475-8687-DFD9-7553-D049333D2C15}"/>
              </a:ext>
            </a:extLst>
          </p:cNvPr>
          <p:cNvSpPr/>
          <p:nvPr/>
        </p:nvSpPr>
        <p:spPr>
          <a:xfrm>
            <a:off x="6714512" y="4087453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518964-E0E7-1EDE-C91F-C120FA8DD1FF}"/>
              </a:ext>
            </a:extLst>
          </p:cNvPr>
          <p:cNvSpPr/>
          <p:nvPr/>
        </p:nvSpPr>
        <p:spPr>
          <a:xfrm>
            <a:off x="6517510" y="5721943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CA6501B-E31B-4723-BE40-7B71829AD58A}"/>
              </a:ext>
            </a:extLst>
          </p:cNvPr>
          <p:cNvSpPr/>
          <p:nvPr/>
        </p:nvSpPr>
        <p:spPr>
          <a:xfrm>
            <a:off x="6714512" y="5500271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AB72C9E-9C42-8955-5E87-4A20D57301F4}"/>
              </a:ext>
            </a:extLst>
          </p:cNvPr>
          <p:cNvSpPr/>
          <p:nvPr/>
        </p:nvSpPr>
        <p:spPr>
          <a:xfrm>
            <a:off x="5741387" y="5996938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3608389-A3F7-325A-91C3-935876ABB208}"/>
              </a:ext>
            </a:extLst>
          </p:cNvPr>
          <p:cNvSpPr/>
          <p:nvPr/>
        </p:nvSpPr>
        <p:spPr>
          <a:xfrm>
            <a:off x="6470404" y="3887601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73CE097-EF01-DAF1-D3C3-B66B76E5B41A}"/>
              </a:ext>
            </a:extLst>
          </p:cNvPr>
          <p:cNvSpPr/>
          <p:nvPr/>
        </p:nvSpPr>
        <p:spPr>
          <a:xfrm>
            <a:off x="6958386" y="4791781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A7B63E8-5AB8-59F3-9363-43C9049000BA}"/>
              </a:ext>
            </a:extLst>
          </p:cNvPr>
          <p:cNvSpPr/>
          <p:nvPr/>
        </p:nvSpPr>
        <p:spPr>
          <a:xfrm>
            <a:off x="5730556" y="3630237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DBC172C-E80E-C375-B9C6-B06400CA13FA}"/>
              </a:ext>
            </a:extLst>
          </p:cNvPr>
          <p:cNvSpPr/>
          <p:nvPr/>
        </p:nvSpPr>
        <p:spPr>
          <a:xfrm>
            <a:off x="5004262" y="5757981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6B76547-E305-478F-64B8-E123131EC830}"/>
              </a:ext>
            </a:extLst>
          </p:cNvPr>
          <p:cNvSpPr/>
          <p:nvPr/>
        </p:nvSpPr>
        <p:spPr>
          <a:xfrm>
            <a:off x="4747166" y="4087453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30A81A4-C155-A710-97C8-917B0CCC5B34}"/>
              </a:ext>
            </a:extLst>
          </p:cNvPr>
          <p:cNvSpPr/>
          <p:nvPr/>
        </p:nvSpPr>
        <p:spPr>
          <a:xfrm>
            <a:off x="4713317" y="5500271"/>
            <a:ext cx="138546" cy="121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9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73127" y="5643640"/>
                <a:ext cx="4525341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27" y="5643640"/>
                <a:ext cx="4525341" cy="9420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t="3199" r="1916" b="3124"/>
          <a:stretch/>
        </p:blipFill>
        <p:spPr bwMode="auto">
          <a:xfrm>
            <a:off x="571496" y="636869"/>
            <a:ext cx="5169828" cy="505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470463" y="5643640"/>
                <a:ext cx="4938916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5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463" y="5643640"/>
                <a:ext cx="4938916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t="3199" r="1916" b="3124"/>
          <a:stretch/>
        </p:blipFill>
        <p:spPr bwMode="auto">
          <a:xfrm>
            <a:off x="6149336" y="636869"/>
            <a:ext cx="5169828" cy="505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2200102" y="2216727"/>
            <a:ext cx="1900843" cy="1878677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6434395" y="825730"/>
            <a:ext cx="4632616" cy="4671753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0" y="94211"/>
            <a:ext cx="12136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/>
              <a:t>What is the connection between the </a:t>
            </a:r>
            <a:r>
              <a:rPr lang="en-GB" sz="3000" b="1" dirty="0"/>
              <a:t>value</a:t>
            </a:r>
            <a:r>
              <a:rPr lang="en-GB" sz="3000" dirty="0"/>
              <a:t> of the equation and the</a:t>
            </a:r>
            <a:r>
              <a:rPr lang="en-GB" sz="3000" b="1" dirty="0"/>
              <a:t> circle</a:t>
            </a:r>
            <a:r>
              <a:rPr lang="en-GB" sz="3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99761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7491" y="99851"/>
            <a:ext cx="9977017" cy="1299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Equations of a Circle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837402" y="3061532"/>
                <a:ext cx="6188341" cy="13512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8000" b="1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402" y="3061532"/>
                <a:ext cx="6188341" cy="13512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http://mathbits.com/MathBits/StudentResources/GraphPaper/14by14%20ax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6" y="1484006"/>
            <a:ext cx="5163095" cy="487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285701" y="2394066"/>
            <a:ext cx="3214254" cy="3048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>
            <a:endCxn id="8" idx="7"/>
          </p:cNvCxnSpPr>
          <p:nvPr/>
        </p:nvCxnSpPr>
        <p:spPr>
          <a:xfrm flipV="1">
            <a:off x="2942704" y="2840435"/>
            <a:ext cx="1086534" cy="1061004"/>
          </a:xfrm>
          <a:prstGeom prst="straightConnector1">
            <a:avLst/>
          </a:prstGeom>
          <a:ln w="76200">
            <a:solidFill>
              <a:srgbClr val="7030A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55335" y="3009758"/>
                <a:ext cx="82907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335" y="3009758"/>
                <a:ext cx="829073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03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8961" y="470546"/>
            <a:ext cx="11624383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What is the radius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771263" y="1606085"/>
                <a:ext cx="6865493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263" y="1606085"/>
                <a:ext cx="6865493" cy="1552631"/>
              </a:xfrm>
              <a:prstGeom prst="rect">
                <a:avLst/>
              </a:prstGeom>
              <a:blipFill>
                <a:blip r:embed="rId2"/>
                <a:stretch>
                  <a:fillRect l="-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328289" y="4016183"/>
                <a:ext cx="5751439" cy="20313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e>
                      </m:rad>
                      <m:r>
                        <a:rPr lang="en-GB" sz="115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1500" b="1" i="1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11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289" y="4016183"/>
                <a:ext cx="5751439" cy="203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13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8961" y="470546"/>
            <a:ext cx="11624383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What is the radius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731783" y="1619940"/>
                <a:ext cx="8658737" cy="15526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9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783" y="1619940"/>
                <a:ext cx="8658737" cy="1552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235432" y="3967692"/>
                <a:ext cx="7651438" cy="20313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  <m:r>
                        <a:rPr lang="en-GB" sz="115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1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11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432" y="3967692"/>
                <a:ext cx="7651438" cy="203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627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427</Words>
  <Application>Microsoft Office PowerPoint</Application>
  <PresentationFormat>Widescreen</PresentationFormat>
  <Paragraphs>104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2020-05-25T07:39:03Z</dcterms:created>
  <dcterms:modified xsi:type="dcterms:W3CDTF">2022-06-28T08:03:33Z</dcterms:modified>
</cp:coreProperties>
</file>