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sldIdLst>
    <p:sldId id="270" r:id="rId2"/>
    <p:sldId id="272" r:id="rId3"/>
    <p:sldId id="271" r:id="rId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C36FDD7D-11D3-4DA0-97AA-1227398DDAE3}" v="6" dt="2022-01-06T17:17:22.678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6" d="100"/>
          <a:sy n="86" d="100"/>
        </p:scale>
        <p:origin x="105" y="4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10" Type="http://schemas.microsoft.com/office/2015/10/relationships/revisionInfo" Target="revisionInfo.xml"/><Relationship Id="rId4" Type="http://schemas.openxmlformats.org/officeDocument/2006/relationships/slide" Target="slides/slide3.xml"/><Relationship Id="rId9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Stewart Gale" userId="3647ddd2-6040-41ae-a96d-232c23482af8" providerId="ADAL" clId="{C36FDD7D-11D3-4DA0-97AA-1227398DDAE3}"/>
    <pc:docChg chg="undo custSel addSld delSld modSld">
      <pc:chgData name="Stewart Gale" userId="3647ddd2-6040-41ae-a96d-232c23482af8" providerId="ADAL" clId="{C36FDD7D-11D3-4DA0-97AA-1227398DDAE3}" dt="2022-01-06T17:17:40.110" v="43" actId="1076"/>
      <pc:docMkLst>
        <pc:docMk/>
      </pc:docMkLst>
      <pc:sldChg chg="addSp delSp modSp mod delAnim modAnim">
        <pc:chgData name="Stewart Gale" userId="3647ddd2-6040-41ae-a96d-232c23482af8" providerId="ADAL" clId="{C36FDD7D-11D3-4DA0-97AA-1227398DDAE3}" dt="2022-01-06T17:16:13.752" v="11" actId="478"/>
        <pc:sldMkLst>
          <pc:docMk/>
          <pc:sldMk cId="1426019698" sldId="270"/>
        </pc:sldMkLst>
        <pc:spChg chg="add del mod">
          <ac:chgData name="Stewart Gale" userId="3647ddd2-6040-41ae-a96d-232c23482af8" providerId="ADAL" clId="{C36FDD7D-11D3-4DA0-97AA-1227398DDAE3}" dt="2022-01-06T17:16:13.752" v="11" actId="478"/>
          <ac:spMkLst>
            <pc:docMk/>
            <pc:sldMk cId="1426019698" sldId="270"/>
            <ac:spMk id="5" creationId="{63792F3F-C31E-43ED-9CEB-75CFAD6705EE}"/>
          </ac:spMkLst>
        </pc:spChg>
      </pc:sldChg>
      <pc:sldChg chg="delSp del mod delAnim">
        <pc:chgData name="Stewart Gale" userId="3647ddd2-6040-41ae-a96d-232c23482af8" providerId="ADAL" clId="{C36FDD7D-11D3-4DA0-97AA-1227398DDAE3}" dt="2022-01-06T17:12:53.123" v="8" actId="47"/>
        <pc:sldMkLst>
          <pc:docMk/>
          <pc:sldMk cId="83332490" sldId="271"/>
        </pc:sldMkLst>
        <pc:spChg chg="del">
          <ac:chgData name="Stewart Gale" userId="3647ddd2-6040-41ae-a96d-232c23482af8" providerId="ADAL" clId="{C36FDD7D-11D3-4DA0-97AA-1227398DDAE3}" dt="2022-01-06T17:11:53.014" v="3" actId="21"/>
          <ac:spMkLst>
            <pc:docMk/>
            <pc:sldMk cId="83332490" sldId="271"/>
            <ac:spMk id="3" creationId="{00000000-0000-0000-0000-000000000000}"/>
          </ac:spMkLst>
        </pc:spChg>
        <pc:picChg chg="del">
          <ac:chgData name="Stewart Gale" userId="3647ddd2-6040-41ae-a96d-232c23482af8" providerId="ADAL" clId="{C36FDD7D-11D3-4DA0-97AA-1227398DDAE3}" dt="2022-01-06T17:11:50.054" v="2" actId="478"/>
          <ac:picMkLst>
            <pc:docMk/>
            <pc:sldMk cId="83332490" sldId="271"/>
            <ac:picMk id="2050" creationId="{00000000-0000-0000-0000-000000000000}"/>
          </ac:picMkLst>
        </pc:picChg>
      </pc:sldChg>
      <pc:sldChg chg="addSp delSp add">
        <pc:chgData name="Stewart Gale" userId="3647ddd2-6040-41ae-a96d-232c23482af8" providerId="ADAL" clId="{C36FDD7D-11D3-4DA0-97AA-1227398DDAE3}" dt="2022-01-06T17:17:15.135" v="13" actId="478"/>
        <pc:sldMkLst>
          <pc:docMk/>
          <pc:sldMk cId="3713560555" sldId="271"/>
        </pc:sldMkLst>
        <pc:picChg chg="add del">
          <ac:chgData name="Stewart Gale" userId="3647ddd2-6040-41ae-a96d-232c23482af8" providerId="ADAL" clId="{C36FDD7D-11D3-4DA0-97AA-1227398DDAE3}" dt="2022-01-06T17:17:15.135" v="13" actId="478"/>
          <ac:picMkLst>
            <pc:docMk/>
            <pc:sldMk cId="3713560555" sldId="271"/>
            <ac:picMk id="1030" creationId="{00000000-0000-0000-0000-000000000000}"/>
          </ac:picMkLst>
        </pc:picChg>
      </pc:sldChg>
      <pc:sldChg chg="addSp modSp new mod">
        <pc:chgData name="Stewart Gale" userId="3647ddd2-6040-41ae-a96d-232c23482af8" providerId="ADAL" clId="{C36FDD7D-11D3-4DA0-97AA-1227398DDAE3}" dt="2022-01-06T17:17:40.110" v="43" actId="1076"/>
        <pc:sldMkLst>
          <pc:docMk/>
          <pc:sldMk cId="1924068659" sldId="272"/>
        </pc:sldMkLst>
        <pc:spChg chg="add mod">
          <ac:chgData name="Stewart Gale" userId="3647ddd2-6040-41ae-a96d-232c23482af8" providerId="ADAL" clId="{C36FDD7D-11D3-4DA0-97AA-1227398DDAE3}" dt="2022-01-06T17:17:40.110" v="43" actId="1076"/>
          <ac:spMkLst>
            <pc:docMk/>
            <pc:sldMk cId="1924068659" sldId="272"/>
            <ac:spMk id="2" creationId="{51EBCAE1-07EC-4239-B18E-351EBA26C2B2}"/>
          </ac:spMkLst>
        </pc:spChg>
      </pc:sldChg>
      <pc:sldChg chg="add del">
        <pc:chgData name="Stewart Gale" userId="3647ddd2-6040-41ae-a96d-232c23482af8" providerId="ADAL" clId="{C36FDD7D-11D3-4DA0-97AA-1227398DDAE3}" dt="2022-01-06T17:12:53.570" v="9" actId="47"/>
        <pc:sldMkLst>
          <pc:docMk/>
          <pc:sldMk cId="2372964698" sldId="272"/>
        </pc:sldMkLst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9EF91E-5DD3-450A-8DCB-E890DCAEA719}" type="datetimeFigureOut">
              <a:rPr lang="en-GB" smtClean="0"/>
              <a:t>06/01/2022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B92D02-1ECD-421F-93EA-4FA65E6CDED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0220454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9EF91E-5DD3-450A-8DCB-E890DCAEA719}" type="datetimeFigureOut">
              <a:rPr lang="en-GB" smtClean="0"/>
              <a:t>06/01/2022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B92D02-1ECD-421F-93EA-4FA65E6CDED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6993407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9EF91E-5DD3-450A-8DCB-E890DCAEA719}" type="datetimeFigureOut">
              <a:rPr lang="en-GB" smtClean="0"/>
              <a:t>06/01/2022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B92D02-1ECD-421F-93EA-4FA65E6CDED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9815206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9EF91E-5DD3-450A-8DCB-E890DCAEA719}" type="datetimeFigureOut">
              <a:rPr lang="en-GB" smtClean="0"/>
              <a:t>06/01/2022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B92D02-1ECD-421F-93EA-4FA65E6CDED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837575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9EF91E-5DD3-450A-8DCB-E890DCAEA719}" type="datetimeFigureOut">
              <a:rPr lang="en-GB" smtClean="0"/>
              <a:t>06/01/2022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B92D02-1ECD-421F-93EA-4FA65E6CDED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3797778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9EF91E-5DD3-450A-8DCB-E890DCAEA719}" type="datetimeFigureOut">
              <a:rPr lang="en-GB" smtClean="0"/>
              <a:t>06/01/2022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B92D02-1ECD-421F-93EA-4FA65E6CDED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3733401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9EF91E-5DD3-450A-8DCB-E890DCAEA719}" type="datetimeFigureOut">
              <a:rPr lang="en-GB" smtClean="0"/>
              <a:t>06/01/2022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B92D02-1ECD-421F-93EA-4FA65E6CDED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2343438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9EF91E-5DD3-450A-8DCB-E890DCAEA719}" type="datetimeFigureOut">
              <a:rPr lang="en-GB" smtClean="0"/>
              <a:t>06/01/2022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B92D02-1ECD-421F-93EA-4FA65E6CDED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0882434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9EF91E-5DD3-450A-8DCB-E890DCAEA719}" type="datetimeFigureOut">
              <a:rPr lang="en-GB" smtClean="0"/>
              <a:t>06/01/2022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B92D02-1ECD-421F-93EA-4FA65E6CDED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1000823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9EF91E-5DD3-450A-8DCB-E890DCAEA719}" type="datetimeFigureOut">
              <a:rPr lang="en-GB" smtClean="0"/>
              <a:t>06/01/2022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B92D02-1ECD-421F-93EA-4FA65E6CDED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6531268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9EF91E-5DD3-450A-8DCB-E890DCAEA719}" type="datetimeFigureOut">
              <a:rPr lang="en-GB" smtClean="0"/>
              <a:t>06/01/2022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B92D02-1ECD-421F-93EA-4FA65E6CDED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2603484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9EF91E-5DD3-450A-8DCB-E890DCAEA719}" type="datetimeFigureOut">
              <a:rPr lang="en-GB" smtClean="0"/>
              <a:t>06/01/2022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7B92D02-1ECD-421F-93EA-4FA65E6CDED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1631476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7032104" y="188640"/>
            <a:ext cx="5040560" cy="42473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5400" dirty="0"/>
              <a:t>Which is the best </a:t>
            </a:r>
          </a:p>
          <a:p>
            <a:pPr algn="ctr"/>
            <a:r>
              <a:rPr lang="en-GB" sz="5400" dirty="0"/>
              <a:t>set of houses </a:t>
            </a:r>
          </a:p>
          <a:p>
            <a:pPr algn="ctr"/>
            <a:r>
              <a:rPr lang="en-GB" sz="5400" dirty="0"/>
              <a:t>to buy? </a:t>
            </a:r>
          </a:p>
          <a:p>
            <a:pPr algn="ctr"/>
            <a:endParaRPr lang="en-GB" sz="5400" dirty="0"/>
          </a:p>
          <a:p>
            <a:pPr algn="ctr"/>
            <a:r>
              <a:rPr lang="en-GB" sz="5400" dirty="0"/>
              <a:t>Why?</a:t>
            </a:r>
          </a:p>
        </p:txBody>
      </p:sp>
      <p:pic>
        <p:nvPicPr>
          <p:cNvPr id="1028" name="Picture 4" descr="Image result for monopoly classic board game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9336" y="44624"/>
            <a:ext cx="6696744" cy="6672827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Image result for two dic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20236" y="4581128"/>
            <a:ext cx="2664296" cy="19879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2601969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51EBCAE1-07EC-4239-B18E-351EBA26C2B2}"/>
              </a:ext>
            </a:extLst>
          </p:cNvPr>
          <p:cNvSpPr txBox="1"/>
          <p:nvPr/>
        </p:nvSpPr>
        <p:spPr>
          <a:xfrm>
            <a:off x="2351584" y="2060848"/>
            <a:ext cx="7776864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3800" b="1" dirty="0"/>
              <a:t>ANSWERS</a:t>
            </a:r>
            <a:endParaRPr lang="en-GB" sz="13800" b="1" dirty="0"/>
          </a:p>
        </p:txBody>
      </p:sp>
    </p:spTree>
    <p:extLst>
      <p:ext uri="{BB962C8B-B14F-4D97-AF65-F5344CB8AC3E}">
        <p14:creationId xmlns:p14="http://schemas.microsoft.com/office/powerpoint/2010/main" val="192406865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7032104" y="188640"/>
            <a:ext cx="5040560" cy="42473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5400" dirty="0"/>
              <a:t>Which is the best </a:t>
            </a:r>
          </a:p>
          <a:p>
            <a:pPr algn="ctr"/>
            <a:r>
              <a:rPr lang="en-GB" sz="5400" dirty="0"/>
              <a:t>set of houses </a:t>
            </a:r>
          </a:p>
          <a:p>
            <a:pPr algn="ctr"/>
            <a:r>
              <a:rPr lang="en-GB" sz="5400" dirty="0"/>
              <a:t>to buy? </a:t>
            </a:r>
          </a:p>
          <a:p>
            <a:pPr algn="ctr"/>
            <a:endParaRPr lang="en-GB" sz="5400" dirty="0"/>
          </a:p>
          <a:p>
            <a:pPr algn="ctr"/>
            <a:r>
              <a:rPr lang="en-GB" sz="5400" dirty="0"/>
              <a:t>Why?</a:t>
            </a:r>
          </a:p>
        </p:txBody>
      </p:sp>
      <p:pic>
        <p:nvPicPr>
          <p:cNvPr id="1028" name="Picture 4" descr="Image result for monopoly classic board game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9336" y="44624"/>
            <a:ext cx="6696744" cy="6672827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Image result for two dic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20236" y="4581128"/>
            <a:ext cx="2664296" cy="19879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63792F3F-C31E-43ED-9CEB-75CFAD6705EE}"/>
              </a:ext>
            </a:extLst>
          </p:cNvPr>
          <p:cNvSpPr/>
          <p:nvPr/>
        </p:nvSpPr>
        <p:spPr>
          <a:xfrm>
            <a:off x="119336" y="908720"/>
            <a:ext cx="936104" cy="2232248"/>
          </a:xfrm>
          <a:prstGeom prst="rect">
            <a:avLst/>
          </a:prstGeom>
          <a:noFill/>
          <a:ln w="76200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135605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558</TotalTime>
  <Words>25</Words>
  <Application>Microsoft Office PowerPoint</Application>
  <PresentationFormat>Widescreen</PresentationFormat>
  <Paragraphs>11</Paragraphs>
  <Slides>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7" baseType="lpstr">
      <vt:lpstr>Arial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Learning About mr. Capewell (of these 2 are true one is false)</dc:title>
  <dc:creator>Chris</dc:creator>
  <cp:lastModifiedBy>Stewart Gale</cp:lastModifiedBy>
  <cp:revision>33</cp:revision>
  <dcterms:created xsi:type="dcterms:W3CDTF">2011-05-17T21:21:43Z</dcterms:created>
  <dcterms:modified xsi:type="dcterms:W3CDTF">2022-01-06T17:17:41Z</dcterms:modified>
</cp:coreProperties>
</file>