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631" r:id="rId2"/>
    <p:sldId id="626" r:id="rId3"/>
    <p:sldId id="627" r:id="rId4"/>
    <p:sldId id="628" r:id="rId5"/>
    <p:sldId id="62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EDF0F0"/>
    <a:srgbClr val="4CA198"/>
    <a:srgbClr val="000000"/>
    <a:srgbClr val="ADA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561BFE-7274-4F5C-A77A-FF4FB90F454A}" v="2" dt="2023-06-21T18:02:01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88534" autoAdjust="0"/>
  </p:normalViewPr>
  <p:slideViewPr>
    <p:cSldViewPr>
      <p:cViewPr varScale="1">
        <p:scale>
          <a:sx n="85" d="100"/>
          <a:sy n="85" d="100"/>
        </p:scale>
        <p:origin x="69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B074686-9C36-4196-9C45-1D8825028FB9}"/>
    <pc:docChg chg="undo custSel modSld">
      <pc:chgData name="Stewart Gale" userId="3647ddd2-6040-41ae-a96d-232c23482af8" providerId="ADAL" clId="{AB074686-9C36-4196-9C45-1D8825028FB9}" dt="2023-03-02T04:38:13.290" v="516" actId="20577"/>
      <pc:docMkLst>
        <pc:docMk/>
      </pc:docMkLst>
      <pc:sldChg chg="addSp delSp modSp mod delAnim modAnim">
        <pc:chgData name="Stewart Gale" userId="3647ddd2-6040-41ae-a96d-232c23482af8" providerId="ADAL" clId="{AB074686-9C36-4196-9C45-1D8825028FB9}" dt="2023-03-02T04:32:35.673" v="411" actId="113"/>
        <pc:sldMkLst>
          <pc:docMk/>
          <pc:sldMk cId="3503613934" sldId="627"/>
        </pc:sldMkLst>
        <pc:spChg chg="del mod topLvl">
          <ac:chgData name="Stewart Gale" userId="3647ddd2-6040-41ae-a96d-232c23482af8" providerId="ADAL" clId="{AB074686-9C36-4196-9C45-1D8825028FB9}" dt="2023-03-02T04:13:37.196" v="1" actId="478"/>
          <ac:spMkLst>
            <pc:docMk/>
            <pc:sldMk cId="3503613934" sldId="627"/>
            <ac:spMk id="3" creationId="{C9FEB766-8847-4500-A377-E22BF892E352}"/>
          </ac:spMkLst>
        </pc:spChg>
        <pc:spChg chg="mod">
          <ac:chgData name="Stewart Gale" userId="3647ddd2-6040-41ae-a96d-232c23482af8" providerId="ADAL" clId="{AB074686-9C36-4196-9C45-1D8825028FB9}" dt="2023-03-02T04:32:35.673" v="411" actId="113"/>
          <ac:spMkLst>
            <pc:docMk/>
            <pc:sldMk cId="3503613934" sldId="627"/>
            <ac:spMk id="5" creationId="{282936AB-172B-43C9-BCDE-CFDA78961B7B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7" creationId="{D9CCBE43-C993-4BBE-9C87-B442A6431820}"/>
          </ac:spMkLst>
        </pc:spChg>
        <pc:spChg chg="del">
          <ac:chgData name="Stewart Gale" userId="3647ddd2-6040-41ae-a96d-232c23482af8" providerId="ADAL" clId="{AB074686-9C36-4196-9C45-1D8825028FB9}" dt="2023-03-02T04:13:56.598" v="7" actId="478"/>
          <ac:spMkLst>
            <pc:docMk/>
            <pc:sldMk cId="3503613934" sldId="627"/>
            <ac:spMk id="8" creationId="{D0590E7E-5EB5-4B7F-AEDC-18F908F8B8C0}"/>
          </ac:spMkLst>
        </pc:spChg>
        <pc:spChg chg="del mod">
          <ac:chgData name="Stewart Gale" userId="3647ddd2-6040-41ae-a96d-232c23482af8" providerId="ADAL" clId="{AB074686-9C36-4196-9C45-1D8825028FB9}" dt="2023-03-02T04:14:21.930" v="16" actId="478"/>
          <ac:spMkLst>
            <pc:docMk/>
            <pc:sldMk cId="3503613934" sldId="627"/>
            <ac:spMk id="9" creationId="{C543A2BF-8CDB-4D86-A6A4-834B186ED9F1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11" creationId="{76207CBD-D88E-41AE-A52E-E24E037A65EB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12" creationId="{6F3F5BA4-09A3-4316-BD3E-82A57CEF2458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13" creationId="{CF2E57C2-8592-4DBA-845E-1AAA9D65D078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14" creationId="{C84121D1-52D6-4644-B55A-48192787C155}"/>
          </ac:spMkLst>
        </pc:spChg>
        <pc:spChg chg="del">
          <ac:chgData name="Stewart Gale" userId="3647ddd2-6040-41ae-a96d-232c23482af8" providerId="ADAL" clId="{AB074686-9C36-4196-9C45-1D8825028FB9}" dt="2023-03-02T04:17:33.802" v="87" actId="478"/>
          <ac:spMkLst>
            <pc:docMk/>
            <pc:sldMk cId="3503613934" sldId="627"/>
            <ac:spMk id="15" creationId="{650D1AAF-A9DF-4612-900A-B4673C45DFAB}"/>
          </ac:spMkLst>
        </pc:spChg>
        <pc:spChg chg="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18" creationId="{DE4D16AF-8888-4F6E-A9FE-5EB02DFFBDB0}"/>
          </ac:spMkLst>
        </pc:spChg>
        <pc:spChg chg="del">
          <ac:chgData name="Stewart Gale" userId="3647ddd2-6040-41ae-a96d-232c23482af8" providerId="ADAL" clId="{AB074686-9C36-4196-9C45-1D8825028FB9}" dt="2023-03-02T04:14:15.571" v="14" actId="478"/>
          <ac:spMkLst>
            <pc:docMk/>
            <pc:sldMk cId="3503613934" sldId="627"/>
            <ac:spMk id="19" creationId="{7C50CD74-13DA-41D6-BDE9-1E59C0B72064}"/>
          </ac:spMkLst>
        </pc:spChg>
        <pc:spChg chg="del">
          <ac:chgData name="Stewart Gale" userId="3647ddd2-6040-41ae-a96d-232c23482af8" providerId="ADAL" clId="{AB074686-9C36-4196-9C45-1D8825028FB9}" dt="2023-03-02T04:14:16.989" v="15" actId="478"/>
          <ac:spMkLst>
            <pc:docMk/>
            <pc:sldMk cId="3503613934" sldId="627"/>
            <ac:spMk id="20" creationId="{A537341E-094C-43CB-A9CB-AC190893AE06}"/>
          </ac:spMkLst>
        </pc:spChg>
        <pc:spChg chg="add mod">
          <ac:chgData name="Stewart Gale" userId="3647ddd2-6040-41ae-a96d-232c23482af8" providerId="ADAL" clId="{AB074686-9C36-4196-9C45-1D8825028FB9}" dt="2023-03-02T04:20:15.870" v="150" actId="1076"/>
          <ac:spMkLst>
            <pc:docMk/>
            <pc:sldMk cId="3503613934" sldId="627"/>
            <ac:spMk id="21" creationId="{DF499A90-28E8-F01B-E73F-A4A647AA66FA}"/>
          </ac:spMkLst>
        </pc:spChg>
        <pc:spChg chg="add mod">
          <ac:chgData name="Stewart Gale" userId="3647ddd2-6040-41ae-a96d-232c23482af8" providerId="ADAL" clId="{AB074686-9C36-4196-9C45-1D8825028FB9}" dt="2023-03-02T04:20:34.666" v="154" actId="1076"/>
          <ac:spMkLst>
            <pc:docMk/>
            <pc:sldMk cId="3503613934" sldId="627"/>
            <ac:spMk id="23" creationId="{569A9D60-ACF1-4D56-ECF1-0D72D77E9E0E}"/>
          </ac:spMkLst>
        </pc:spChg>
        <pc:spChg chg="add mod">
          <ac:chgData name="Stewart Gale" userId="3647ddd2-6040-41ae-a96d-232c23482af8" providerId="ADAL" clId="{AB074686-9C36-4196-9C45-1D8825028FB9}" dt="2023-03-02T04:20:04.740" v="145" actId="1036"/>
          <ac:spMkLst>
            <pc:docMk/>
            <pc:sldMk cId="3503613934" sldId="627"/>
            <ac:spMk id="25" creationId="{6ADBF627-FD4F-AF5B-1E5C-2EC58CCF1000}"/>
          </ac:spMkLst>
        </pc:spChg>
        <pc:spChg chg="add mod">
          <ac:chgData name="Stewart Gale" userId="3647ddd2-6040-41ae-a96d-232c23482af8" providerId="ADAL" clId="{AB074686-9C36-4196-9C45-1D8825028FB9}" dt="2023-03-02T04:20:24.268" v="153" actId="1076"/>
          <ac:spMkLst>
            <pc:docMk/>
            <pc:sldMk cId="3503613934" sldId="627"/>
            <ac:spMk id="27" creationId="{2A29E091-DFCA-B7CE-01C1-E3A331388E97}"/>
          </ac:spMkLst>
        </pc:spChg>
        <pc:grpChg chg="del">
          <ac:chgData name="Stewart Gale" userId="3647ddd2-6040-41ae-a96d-232c23482af8" providerId="ADAL" clId="{AB074686-9C36-4196-9C45-1D8825028FB9}" dt="2023-03-02T04:13:37.196" v="1" actId="478"/>
          <ac:grpSpMkLst>
            <pc:docMk/>
            <pc:sldMk cId="3503613934" sldId="627"/>
            <ac:grpSpMk id="2" creationId="{697BBA67-9EA3-4D58-B4C0-FF74234ADE5C}"/>
          </ac:grpSpMkLst>
        </pc:grpChg>
        <pc:cxnChg chg="del topLvl">
          <ac:chgData name="Stewart Gale" userId="3647ddd2-6040-41ae-a96d-232c23482af8" providerId="ADAL" clId="{AB074686-9C36-4196-9C45-1D8825028FB9}" dt="2023-03-02T04:13:59.567" v="8" actId="478"/>
          <ac:cxnSpMkLst>
            <pc:docMk/>
            <pc:sldMk cId="3503613934" sldId="627"/>
            <ac:cxnSpMk id="4" creationId="{2C0CB424-1B91-4B2A-8014-E4ACD1A4C230}"/>
          </ac:cxnSpMkLst>
        </pc:cxnChg>
        <pc:cxnChg chg="del mod">
          <ac:chgData name="Stewart Gale" userId="3647ddd2-6040-41ae-a96d-232c23482af8" providerId="ADAL" clId="{AB074686-9C36-4196-9C45-1D8825028FB9}" dt="2023-03-02T04:14:25.068" v="18" actId="478"/>
          <ac:cxnSpMkLst>
            <pc:docMk/>
            <pc:sldMk cId="3503613934" sldId="627"/>
            <ac:cxnSpMk id="10" creationId="{25EF2D56-B231-4D7A-891A-EF2AC19884A0}"/>
          </ac:cxnSpMkLst>
        </pc:cxnChg>
        <pc:cxnChg chg="mod">
          <ac:chgData name="Stewart Gale" userId="3647ddd2-6040-41ae-a96d-232c23482af8" providerId="ADAL" clId="{AB074686-9C36-4196-9C45-1D8825028FB9}" dt="2023-03-02T04:20:04.740" v="145" actId="1036"/>
          <ac:cxnSpMkLst>
            <pc:docMk/>
            <pc:sldMk cId="3503613934" sldId="627"/>
            <ac:cxnSpMk id="17" creationId="{2B5338F2-A142-466B-84F0-0BD8B97EC518}"/>
          </ac:cxnSpMkLst>
        </pc:cxnChg>
      </pc:sldChg>
      <pc:sldChg chg="addSp delSp modSp mod delAnim modAnim">
        <pc:chgData name="Stewart Gale" userId="3647ddd2-6040-41ae-a96d-232c23482af8" providerId="ADAL" clId="{AB074686-9C36-4196-9C45-1D8825028FB9}" dt="2023-03-02T04:35:56.851" v="491"/>
        <pc:sldMkLst>
          <pc:docMk/>
          <pc:sldMk cId="493134356" sldId="628"/>
        </pc:sldMkLst>
        <pc:spChg chg="mod">
          <ac:chgData name="Stewart Gale" userId="3647ddd2-6040-41ae-a96d-232c23482af8" providerId="ADAL" clId="{AB074686-9C36-4196-9C45-1D8825028FB9}" dt="2023-03-02T04:32:31.226" v="410" actId="113"/>
          <ac:spMkLst>
            <pc:docMk/>
            <pc:sldMk cId="493134356" sldId="628"/>
            <ac:spMk id="6" creationId="{499C4E66-B507-4419-9667-A9A8BE93670B}"/>
          </ac:spMkLst>
        </pc:spChg>
        <pc:spChg chg="del">
          <ac:chgData name="Stewart Gale" userId="3647ddd2-6040-41ae-a96d-232c23482af8" providerId="ADAL" clId="{AB074686-9C36-4196-9C45-1D8825028FB9}" dt="2023-03-02T04:24:30.113" v="204" actId="478"/>
          <ac:spMkLst>
            <pc:docMk/>
            <pc:sldMk cId="493134356" sldId="628"/>
            <ac:spMk id="7" creationId="{8074506C-E0D6-4B34-A12B-9B7C20D98BE8}"/>
          </ac:spMkLst>
        </pc:spChg>
        <pc:spChg chg="add del mod">
          <ac:chgData name="Stewart Gale" userId="3647ddd2-6040-41ae-a96d-232c23482af8" providerId="ADAL" clId="{AB074686-9C36-4196-9C45-1D8825028FB9}" dt="2023-03-02T04:24:01.774" v="200" actId="22"/>
          <ac:spMkLst>
            <pc:docMk/>
            <pc:sldMk cId="493134356" sldId="628"/>
            <ac:spMk id="9" creationId="{FAD8DFF2-E0D4-D6A7-B8ED-DCFC5DF46CBE}"/>
          </ac:spMkLst>
        </pc:spChg>
        <pc:spChg chg="add mod">
          <ac:chgData name="Stewart Gale" userId="3647ddd2-6040-41ae-a96d-232c23482af8" providerId="ADAL" clId="{AB074686-9C36-4196-9C45-1D8825028FB9}" dt="2023-03-02T04:33:58.979" v="434" actId="1076"/>
          <ac:spMkLst>
            <pc:docMk/>
            <pc:sldMk cId="493134356" sldId="628"/>
            <ac:spMk id="11" creationId="{07173553-BF50-748E-1427-FA24A7B0B178}"/>
          </ac:spMkLst>
        </pc:spChg>
        <pc:spChg chg="add mod">
          <ac:chgData name="Stewart Gale" userId="3647ddd2-6040-41ae-a96d-232c23482af8" providerId="ADAL" clId="{AB074686-9C36-4196-9C45-1D8825028FB9}" dt="2023-03-02T04:33:58.979" v="434" actId="1076"/>
          <ac:spMkLst>
            <pc:docMk/>
            <pc:sldMk cId="493134356" sldId="628"/>
            <ac:spMk id="12" creationId="{2A11501D-AC5B-0401-601C-02866C1FBB0A}"/>
          </ac:spMkLst>
        </pc:spChg>
        <pc:spChg chg="mod">
          <ac:chgData name="Stewart Gale" userId="3647ddd2-6040-41ae-a96d-232c23482af8" providerId="ADAL" clId="{AB074686-9C36-4196-9C45-1D8825028FB9}" dt="2023-03-02T04:33:58.979" v="434" actId="1076"/>
          <ac:spMkLst>
            <pc:docMk/>
            <pc:sldMk cId="493134356" sldId="628"/>
            <ac:spMk id="16" creationId="{132DEAF5-930E-4497-BACF-E80203A89967}"/>
          </ac:spMkLst>
        </pc:spChg>
        <pc:spChg chg="mod">
          <ac:chgData name="Stewart Gale" userId="3647ddd2-6040-41ae-a96d-232c23482af8" providerId="ADAL" clId="{AB074686-9C36-4196-9C45-1D8825028FB9}" dt="2023-03-02T04:33:58.979" v="434" actId="1076"/>
          <ac:spMkLst>
            <pc:docMk/>
            <pc:sldMk cId="493134356" sldId="628"/>
            <ac:spMk id="17" creationId="{54D75879-0F24-4289-817B-0DAB55F07789}"/>
          </ac:spMkLst>
        </pc:spChg>
        <pc:spChg chg="add mod">
          <ac:chgData name="Stewart Gale" userId="3647ddd2-6040-41ae-a96d-232c23482af8" providerId="ADAL" clId="{AB074686-9C36-4196-9C45-1D8825028FB9}" dt="2023-03-02T04:35:39.752" v="487" actId="1076"/>
          <ac:spMkLst>
            <pc:docMk/>
            <pc:sldMk cId="493134356" sldId="628"/>
            <ac:spMk id="18" creationId="{746CEF1F-E5DD-9F40-A117-3553E9088D72}"/>
          </ac:spMkLst>
        </pc:spChg>
        <pc:spChg chg="del mod">
          <ac:chgData name="Stewart Gale" userId="3647ddd2-6040-41ae-a96d-232c23482af8" providerId="ADAL" clId="{AB074686-9C36-4196-9C45-1D8825028FB9}" dt="2023-03-02T04:33:50.780" v="432" actId="478"/>
          <ac:spMkLst>
            <pc:docMk/>
            <pc:sldMk cId="493134356" sldId="628"/>
            <ac:spMk id="23" creationId="{AAD577C2-04D9-4E58-967A-56C561274E6E}"/>
          </ac:spMkLst>
        </pc:spChg>
        <pc:spChg chg="del mod">
          <ac:chgData name="Stewart Gale" userId="3647ddd2-6040-41ae-a96d-232c23482af8" providerId="ADAL" clId="{AB074686-9C36-4196-9C45-1D8825028FB9}" dt="2023-03-02T04:33:50.780" v="432" actId="478"/>
          <ac:spMkLst>
            <pc:docMk/>
            <pc:sldMk cId="493134356" sldId="628"/>
            <ac:spMk id="24" creationId="{28EAD7F1-E499-4AFA-B017-22719064C877}"/>
          </ac:spMkLst>
        </pc:spChg>
        <pc:spChg chg="del">
          <ac:chgData name="Stewart Gale" userId="3647ddd2-6040-41ae-a96d-232c23482af8" providerId="ADAL" clId="{AB074686-9C36-4196-9C45-1D8825028FB9}" dt="2023-03-02T04:21:22.844" v="159" actId="478"/>
          <ac:spMkLst>
            <pc:docMk/>
            <pc:sldMk cId="493134356" sldId="628"/>
            <ac:spMk id="25" creationId="{792F44E6-0AFC-47EF-A7FA-BF1EAEE3DA06}"/>
          </ac:spMkLst>
        </pc:spChg>
        <pc:spChg chg="del mod">
          <ac:chgData name="Stewart Gale" userId="3647ddd2-6040-41ae-a96d-232c23482af8" providerId="ADAL" clId="{AB074686-9C36-4196-9C45-1D8825028FB9}" dt="2023-03-02T04:33:50.780" v="432" actId="478"/>
          <ac:spMkLst>
            <pc:docMk/>
            <pc:sldMk cId="493134356" sldId="628"/>
            <ac:spMk id="26" creationId="{DCD821B2-85CF-4A9F-90C1-949FD56811C3}"/>
          </ac:spMkLst>
        </pc:spChg>
        <pc:spChg chg="del mod">
          <ac:chgData name="Stewart Gale" userId="3647ddd2-6040-41ae-a96d-232c23482af8" providerId="ADAL" clId="{AB074686-9C36-4196-9C45-1D8825028FB9}" dt="2023-03-02T04:33:50.780" v="432" actId="478"/>
          <ac:spMkLst>
            <pc:docMk/>
            <pc:sldMk cId="493134356" sldId="628"/>
            <ac:spMk id="27" creationId="{8601A250-AD0B-4ED6-A51B-AFB5E9BCDD37}"/>
          </ac:spMkLst>
        </pc:spChg>
        <pc:spChg chg="del">
          <ac:chgData name="Stewart Gale" userId="3647ddd2-6040-41ae-a96d-232c23482af8" providerId="ADAL" clId="{AB074686-9C36-4196-9C45-1D8825028FB9}" dt="2023-03-02T04:21:22.844" v="159" actId="478"/>
          <ac:spMkLst>
            <pc:docMk/>
            <pc:sldMk cId="493134356" sldId="628"/>
            <ac:spMk id="28" creationId="{C8CA9BC9-B6C7-411C-B941-AFC6DE14DAEE}"/>
          </ac:spMkLst>
        </pc:spChg>
        <pc:spChg chg="mod">
          <ac:chgData name="Stewart Gale" userId="3647ddd2-6040-41ae-a96d-232c23482af8" providerId="ADAL" clId="{AB074686-9C36-4196-9C45-1D8825028FB9}" dt="2023-03-02T04:33:58.979" v="434" actId="1076"/>
          <ac:spMkLst>
            <pc:docMk/>
            <pc:sldMk cId="493134356" sldId="628"/>
            <ac:spMk id="29" creationId="{F3D9CAE6-AE67-4835-9CE3-2763A949DADF}"/>
          </ac:spMkLst>
        </pc:spChg>
        <pc:spChg chg="del">
          <ac:chgData name="Stewart Gale" userId="3647ddd2-6040-41ae-a96d-232c23482af8" providerId="ADAL" clId="{AB074686-9C36-4196-9C45-1D8825028FB9}" dt="2023-03-02T04:21:22.844" v="159" actId="478"/>
          <ac:spMkLst>
            <pc:docMk/>
            <pc:sldMk cId="493134356" sldId="628"/>
            <ac:spMk id="30" creationId="{2D7D27C3-E003-4000-8600-60274B4E89E8}"/>
          </ac:spMkLst>
        </pc:spChg>
        <pc:spChg chg="del">
          <ac:chgData name="Stewart Gale" userId="3647ddd2-6040-41ae-a96d-232c23482af8" providerId="ADAL" clId="{AB074686-9C36-4196-9C45-1D8825028FB9}" dt="2023-03-02T04:21:07.876" v="157" actId="478"/>
          <ac:spMkLst>
            <pc:docMk/>
            <pc:sldMk cId="493134356" sldId="628"/>
            <ac:spMk id="31" creationId="{46F11E83-C6FF-4963-A9A2-26F22106AB40}"/>
          </ac:spMkLst>
        </pc:spChg>
        <pc:spChg chg="mod">
          <ac:chgData name="Stewart Gale" userId="3647ddd2-6040-41ae-a96d-232c23482af8" providerId="ADAL" clId="{AB074686-9C36-4196-9C45-1D8825028FB9}" dt="2023-03-02T04:33:47.859" v="431" actId="1076"/>
          <ac:spMkLst>
            <pc:docMk/>
            <pc:sldMk cId="493134356" sldId="628"/>
            <ac:spMk id="35" creationId="{95F4E72E-9479-4595-A13E-FF752BB5B0E1}"/>
          </ac:spMkLst>
        </pc:spChg>
        <pc:spChg chg="mod">
          <ac:chgData name="Stewart Gale" userId="3647ddd2-6040-41ae-a96d-232c23482af8" providerId="ADAL" clId="{AB074686-9C36-4196-9C45-1D8825028FB9}" dt="2023-03-02T04:35:34.960" v="485" actId="1076"/>
          <ac:spMkLst>
            <pc:docMk/>
            <pc:sldMk cId="493134356" sldId="628"/>
            <ac:spMk id="36" creationId="{C052780C-32ED-4C7C-8612-0ECCCF339E62}"/>
          </ac:spMkLst>
        </pc:spChg>
        <pc:spChg chg="mod">
          <ac:chgData name="Stewart Gale" userId="3647ddd2-6040-41ae-a96d-232c23482af8" providerId="ADAL" clId="{AB074686-9C36-4196-9C45-1D8825028FB9}" dt="2023-03-02T04:35:41.924" v="488" actId="1076"/>
          <ac:spMkLst>
            <pc:docMk/>
            <pc:sldMk cId="493134356" sldId="628"/>
            <ac:spMk id="37" creationId="{B6E1BDBC-5A0C-4550-A080-6BBDA93B0BE8}"/>
          </ac:spMkLst>
        </pc:spChg>
        <pc:spChg chg="mod">
          <ac:chgData name="Stewart Gale" userId="3647ddd2-6040-41ae-a96d-232c23482af8" providerId="ADAL" clId="{AB074686-9C36-4196-9C45-1D8825028FB9}" dt="2023-03-02T04:35:44.635" v="489" actId="1076"/>
          <ac:spMkLst>
            <pc:docMk/>
            <pc:sldMk cId="493134356" sldId="628"/>
            <ac:spMk id="38" creationId="{DB6E1D0F-F86D-4B3A-9DEC-2104DEDA090A}"/>
          </ac:spMkLst>
        </pc:spChg>
        <pc:spChg chg="del">
          <ac:chgData name="Stewart Gale" userId="3647ddd2-6040-41ae-a96d-232c23482af8" providerId="ADAL" clId="{AB074686-9C36-4196-9C45-1D8825028FB9}" dt="2023-03-02T04:21:18.490" v="158" actId="478"/>
          <ac:spMkLst>
            <pc:docMk/>
            <pc:sldMk cId="493134356" sldId="628"/>
            <ac:spMk id="39" creationId="{1DBC4A95-12CA-40A2-8B94-A18F98F19B6F}"/>
          </ac:spMkLst>
        </pc:spChg>
        <pc:spChg chg="del">
          <ac:chgData name="Stewart Gale" userId="3647ddd2-6040-41ae-a96d-232c23482af8" providerId="ADAL" clId="{AB074686-9C36-4196-9C45-1D8825028FB9}" dt="2023-03-02T04:33:30.303" v="426" actId="478"/>
          <ac:spMkLst>
            <pc:docMk/>
            <pc:sldMk cId="493134356" sldId="628"/>
            <ac:spMk id="40" creationId="{1C43655F-2257-4E71-8315-5B2C98491E78}"/>
          </ac:spMkLst>
        </pc:spChg>
        <pc:spChg chg="del">
          <ac:chgData name="Stewart Gale" userId="3647ddd2-6040-41ae-a96d-232c23482af8" providerId="ADAL" clId="{AB074686-9C36-4196-9C45-1D8825028FB9}" dt="2023-03-02T04:33:30.303" v="426" actId="478"/>
          <ac:spMkLst>
            <pc:docMk/>
            <pc:sldMk cId="493134356" sldId="628"/>
            <ac:spMk id="41" creationId="{29D45BF1-83CC-417D-B89C-28B4A88D6CCB}"/>
          </ac:spMkLst>
        </pc:spChg>
        <pc:spChg chg="del">
          <ac:chgData name="Stewart Gale" userId="3647ddd2-6040-41ae-a96d-232c23482af8" providerId="ADAL" clId="{AB074686-9C36-4196-9C45-1D8825028FB9}" dt="2023-03-02T04:21:18.490" v="158" actId="478"/>
          <ac:spMkLst>
            <pc:docMk/>
            <pc:sldMk cId="493134356" sldId="628"/>
            <ac:spMk id="42" creationId="{3DDAE346-83DF-4E33-BC4D-3867FA905802}"/>
          </ac:spMkLst>
        </pc:spChg>
        <pc:spChg chg="del">
          <ac:chgData name="Stewart Gale" userId="3647ddd2-6040-41ae-a96d-232c23482af8" providerId="ADAL" clId="{AB074686-9C36-4196-9C45-1D8825028FB9}" dt="2023-03-02T04:21:18.490" v="158" actId="478"/>
          <ac:spMkLst>
            <pc:docMk/>
            <pc:sldMk cId="493134356" sldId="628"/>
            <ac:spMk id="43" creationId="{5CF24D1C-E3B0-44EB-AB78-F871B18CD887}"/>
          </ac:spMkLst>
        </pc:spChg>
        <pc:grpChg chg="del">
          <ac:chgData name="Stewart Gale" userId="3647ddd2-6040-41ae-a96d-232c23482af8" providerId="ADAL" clId="{AB074686-9C36-4196-9C45-1D8825028FB9}" dt="2023-03-02T04:21:26.137" v="160" actId="478"/>
          <ac:grpSpMkLst>
            <pc:docMk/>
            <pc:sldMk cId="493134356" sldId="628"/>
            <ac:grpSpMk id="3" creationId="{7F0AFE09-4E5E-4824-8A89-BDDCD6BB3819}"/>
          </ac:grpSpMkLst>
        </pc:grpChg>
        <pc:cxnChg chg="add mod">
          <ac:chgData name="Stewart Gale" userId="3647ddd2-6040-41ae-a96d-232c23482af8" providerId="ADAL" clId="{AB074686-9C36-4196-9C45-1D8825028FB9}" dt="2023-03-02T04:33:53.585" v="433" actId="1076"/>
          <ac:cxnSpMkLst>
            <pc:docMk/>
            <pc:sldMk cId="493134356" sldId="628"/>
            <ac:cxnSpMk id="13" creationId="{D9DDCBDE-8FE2-4EA5-C219-29EA8494AF66}"/>
          </ac:cxnSpMkLst>
        </pc:cxnChg>
        <pc:cxnChg chg="del mod">
          <ac:chgData name="Stewart Gale" userId="3647ddd2-6040-41ae-a96d-232c23482af8" providerId="ADAL" clId="{AB074686-9C36-4196-9C45-1D8825028FB9}" dt="2023-03-02T04:21:07.876" v="157" actId="478"/>
          <ac:cxnSpMkLst>
            <pc:docMk/>
            <pc:sldMk cId="493134356" sldId="628"/>
            <ac:cxnSpMk id="32" creationId="{4B5DBEA4-9869-43AC-999E-A9964D19C29B}"/>
          </ac:cxnSpMkLst>
        </pc:cxnChg>
      </pc:sldChg>
      <pc:sldChg chg="delSp modSp mod delAnim modAnim">
        <pc:chgData name="Stewart Gale" userId="3647ddd2-6040-41ae-a96d-232c23482af8" providerId="ADAL" clId="{AB074686-9C36-4196-9C45-1D8825028FB9}" dt="2023-03-02T04:36:58.976" v="512" actId="1076"/>
        <pc:sldMkLst>
          <pc:docMk/>
          <pc:sldMk cId="1212024666" sldId="629"/>
        </pc:sldMkLst>
        <pc:spChg chg="mod">
          <ac:chgData name="Stewart Gale" userId="3647ddd2-6040-41ae-a96d-232c23482af8" providerId="ADAL" clId="{AB074686-9C36-4196-9C45-1D8825028FB9}" dt="2023-03-02T04:36:56.337" v="511" actId="403"/>
          <ac:spMkLst>
            <pc:docMk/>
            <pc:sldMk cId="1212024666" sldId="629"/>
            <ac:spMk id="5" creationId="{A13B54DB-2299-40D6-946A-F9000AB66084}"/>
          </ac:spMkLst>
        </pc:spChg>
        <pc:spChg chg="mod">
          <ac:chgData name="Stewart Gale" userId="3647ddd2-6040-41ae-a96d-232c23482af8" providerId="ADAL" clId="{AB074686-9C36-4196-9C45-1D8825028FB9}" dt="2023-03-02T04:36:58.976" v="512" actId="1076"/>
          <ac:spMkLst>
            <pc:docMk/>
            <pc:sldMk cId="1212024666" sldId="629"/>
            <ac:spMk id="9" creationId="{3B6B5AB6-785E-43E2-B6E5-8F9E6D8EAFD8}"/>
          </ac:spMkLst>
        </pc:spChg>
        <pc:spChg chg="del">
          <ac:chgData name="Stewart Gale" userId="3647ddd2-6040-41ae-a96d-232c23482af8" providerId="ADAL" clId="{AB074686-9C36-4196-9C45-1D8825028FB9}" dt="2023-03-02T04:36:13.963" v="493" actId="478"/>
          <ac:spMkLst>
            <pc:docMk/>
            <pc:sldMk cId="1212024666" sldId="629"/>
            <ac:spMk id="10" creationId="{CCBEEF67-B339-4212-8F79-2C6C72F60F6A}"/>
          </ac:spMkLst>
        </pc:spChg>
        <pc:grpChg chg="del">
          <ac:chgData name="Stewart Gale" userId="3647ddd2-6040-41ae-a96d-232c23482af8" providerId="ADAL" clId="{AB074686-9C36-4196-9C45-1D8825028FB9}" dt="2023-03-02T04:36:11.944" v="492" actId="478"/>
          <ac:grpSpMkLst>
            <pc:docMk/>
            <pc:sldMk cId="1212024666" sldId="629"/>
            <ac:grpSpMk id="2" creationId="{A7295AD0-713A-4368-9F2D-0FC09977A65F}"/>
          </ac:grpSpMkLst>
        </pc:grpChg>
      </pc:sldChg>
      <pc:sldChg chg="modSp mod">
        <pc:chgData name="Stewart Gale" userId="3647ddd2-6040-41ae-a96d-232c23482af8" providerId="ADAL" clId="{AB074686-9C36-4196-9C45-1D8825028FB9}" dt="2023-03-02T04:38:13.290" v="516" actId="20577"/>
        <pc:sldMkLst>
          <pc:docMk/>
          <pc:sldMk cId="4292899613" sldId="631"/>
        </pc:sldMkLst>
        <pc:spChg chg="mod">
          <ac:chgData name="Stewart Gale" userId="3647ddd2-6040-41ae-a96d-232c23482af8" providerId="ADAL" clId="{AB074686-9C36-4196-9C45-1D8825028FB9}" dt="2023-03-02T04:38:13.290" v="516" actId="20577"/>
          <ac:spMkLst>
            <pc:docMk/>
            <pc:sldMk cId="4292899613" sldId="631"/>
            <ac:spMk id="2" creationId="{C0B663EF-76B5-0EFD-7B37-DB3A978E335C}"/>
          </ac:spMkLst>
        </pc:spChg>
      </pc:sldChg>
    </pc:docChg>
  </pc:docChgLst>
  <pc:docChgLst>
    <pc:chgData name="Stewart Gale" userId="3647ddd2-6040-41ae-a96d-232c23482af8" providerId="ADAL" clId="{6F561BFE-7274-4F5C-A77A-FF4FB90F454A}"/>
    <pc:docChg chg="undo custSel addSld delSld modSld">
      <pc:chgData name="Stewart Gale" userId="3647ddd2-6040-41ae-a96d-232c23482af8" providerId="ADAL" clId="{6F561BFE-7274-4F5C-A77A-FF4FB90F454A}" dt="2023-06-21T18:02:12.805" v="32" actId="47"/>
      <pc:docMkLst>
        <pc:docMk/>
      </pc:docMkLst>
      <pc:sldChg chg="modSp del mod">
        <pc:chgData name="Stewart Gale" userId="3647ddd2-6040-41ae-a96d-232c23482af8" providerId="ADAL" clId="{6F561BFE-7274-4F5C-A77A-FF4FB90F454A}" dt="2023-06-21T17:55:09.522" v="19" actId="47"/>
        <pc:sldMkLst>
          <pc:docMk/>
          <pc:sldMk cId="2689715389" sldId="624"/>
        </pc:sldMkLst>
        <pc:spChg chg="mod">
          <ac:chgData name="Stewart Gale" userId="3647ddd2-6040-41ae-a96d-232c23482af8" providerId="ADAL" clId="{6F561BFE-7274-4F5C-A77A-FF4FB90F454A}" dt="2023-06-21T17:55:00.160" v="18" actId="1076"/>
          <ac:spMkLst>
            <pc:docMk/>
            <pc:sldMk cId="2689715389" sldId="624"/>
            <ac:spMk id="6" creationId="{45650DFD-B3CF-4BDE-82D5-F052A832AD17}"/>
          </ac:spMkLst>
        </pc:spChg>
      </pc:sldChg>
      <pc:sldChg chg="addSp delSp modSp mod">
        <pc:chgData name="Stewart Gale" userId="3647ddd2-6040-41ae-a96d-232c23482af8" providerId="ADAL" clId="{6F561BFE-7274-4F5C-A77A-FF4FB90F454A}" dt="2023-06-21T18:01:16.975" v="30" actId="22"/>
        <pc:sldMkLst>
          <pc:docMk/>
          <pc:sldMk cId="2886428018" sldId="626"/>
        </pc:sldMkLst>
        <pc:spChg chg="add del">
          <ac:chgData name="Stewart Gale" userId="3647ddd2-6040-41ae-a96d-232c23482af8" providerId="ADAL" clId="{6F561BFE-7274-4F5C-A77A-FF4FB90F454A}" dt="2023-06-21T18:01:16.975" v="30" actId="22"/>
          <ac:spMkLst>
            <pc:docMk/>
            <pc:sldMk cId="2886428018" sldId="626"/>
            <ac:spMk id="3" creationId="{88A1FC17-7BC5-CA5D-2D56-6C1BD7AF68BF}"/>
          </ac:spMkLst>
        </pc:spChg>
        <pc:spChg chg="mod">
          <ac:chgData name="Stewart Gale" userId="3647ddd2-6040-41ae-a96d-232c23482af8" providerId="ADAL" clId="{6F561BFE-7274-4F5C-A77A-FF4FB90F454A}" dt="2023-06-21T17:55:27.564" v="27" actId="1076"/>
          <ac:spMkLst>
            <pc:docMk/>
            <pc:sldMk cId="2886428018" sldId="626"/>
            <ac:spMk id="5" creationId="{282936AB-172B-43C9-BCDE-CFDA78961B7B}"/>
          </ac:spMkLst>
        </pc:spChg>
        <pc:spChg chg="mod">
          <ac:chgData name="Stewart Gale" userId="3647ddd2-6040-41ae-a96d-232c23482af8" providerId="ADAL" clId="{6F561BFE-7274-4F5C-A77A-FF4FB90F454A}" dt="2023-06-21T17:55:19.417" v="23" actId="1076"/>
          <ac:spMkLst>
            <pc:docMk/>
            <pc:sldMk cId="2886428018" sldId="626"/>
            <ac:spMk id="7" creationId="{D9CCBE43-C993-4BBE-9C87-B442A6431820}"/>
          </ac:spMkLst>
        </pc:spChg>
      </pc:sldChg>
      <pc:sldChg chg="del">
        <pc:chgData name="Stewart Gale" userId="3647ddd2-6040-41ae-a96d-232c23482af8" providerId="ADAL" clId="{6F561BFE-7274-4F5C-A77A-FF4FB90F454A}" dt="2023-06-21T17:55:48.635" v="28" actId="47"/>
        <pc:sldMkLst>
          <pc:docMk/>
          <pc:sldMk cId="4126817482" sldId="630"/>
        </pc:sldMkLst>
      </pc:sldChg>
      <pc:sldChg chg="modSp mod">
        <pc:chgData name="Stewart Gale" userId="3647ddd2-6040-41ae-a96d-232c23482af8" providerId="ADAL" clId="{6F561BFE-7274-4F5C-A77A-FF4FB90F454A}" dt="2023-06-21T17:54:47.083" v="14" actId="255"/>
        <pc:sldMkLst>
          <pc:docMk/>
          <pc:sldMk cId="4292899613" sldId="631"/>
        </pc:sldMkLst>
        <pc:spChg chg="mod">
          <ac:chgData name="Stewart Gale" userId="3647ddd2-6040-41ae-a96d-232c23482af8" providerId="ADAL" clId="{6F561BFE-7274-4F5C-A77A-FF4FB90F454A}" dt="2023-06-21T17:54:47.083" v="14" actId="255"/>
          <ac:spMkLst>
            <pc:docMk/>
            <pc:sldMk cId="4292899613" sldId="631"/>
            <ac:spMk id="2" creationId="{C0B663EF-76B5-0EFD-7B37-DB3A978E335C}"/>
          </ac:spMkLst>
        </pc:spChg>
      </pc:sldChg>
      <pc:sldChg chg="add del">
        <pc:chgData name="Stewart Gale" userId="3647ddd2-6040-41ae-a96d-232c23482af8" providerId="ADAL" clId="{6F561BFE-7274-4F5C-A77A-FF4FB90F454A}" dt="2023-06-21T18:02:12.805" v="32" actId="47"/>
        <pc:sldMkLst>
          <pc:docMk/>
          <pc:sldMk cId="90468483" sldId="63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962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940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721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29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313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37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65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053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478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43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66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090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663EF-76B5-0EFD-7B37-DB3A978E335C}"/>
              </a:ext>
            </a:extLst>
          </p:cNvPr>
          <p:cNvSpPr txBox="1"/>
          <p:nvPr/>
        </p:nvSpPr>
        <p:spPr>
          <a:xfrm>
            <a:off x="623392" y="980728"/>
            <a:ext cx="1065718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0" b="1" u="sng" dirty="0"/>
              <a:t>FM: Simultaneous </a:t>
            </a:r>
          </a:p>
          <a:p>
            <a:pPr algn="ctr"/>
            <a:r>
              <a:rPr lang="en-US" sz="10500" b="1" u="sng" dirty="0"/>
              <a:t>Equations  </a:t>
            </a:r>
          </a:p>
          <a:p>
            <a:pPr algn="ctr"/>
            <a:r>
              <a:rPr lang="en-US" sz="10500" b="1" dirty="0"/>
              <a:t>(3 Unknowns)</a:t>
            </a:r>
          </a:p>
        </p:txBody>
      </p:sp>
    </p:spTree>
    <p:extLst>
      <p:ext uri="{BB962C8B-B14F-4D97-AF65-F5344CB8AC3E}">
        <p14:creationId xmlns:p14="http://schemas.microsoft.com/office/powerpoint/2010/main" val="429289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CFEEAE4-C90E-44F8-8D5E-3EFB9E60844A}"/>
              </a:ext>
            </a:extLst>
          </p:cNvPr>
          <p:cNvSpPr txBox="1"/>
          <p:nvPr/>
        </p:nvSpPr>
        <p:spPr>
          <a:xfrm>
            <a:off x="508260" y="185879"/>
            <a:ext cx="111754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Sometimes you may have 3 equations </a:t>
            </a:r>
          </a:p>
          <a:p>
            <a:pPr algn="ctr"/>
            <a:r>
              <a:rPr lang="en-GB" sz="4800" dirty="0"/>
              <a:t>with 3 unknowns!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CCBE43-C993-4BBE-9C87-B442A6431820}"/>
              </a:ext>
            </a:extLst>
          </p:cNvPr>
          <p:cNvSpPr txBox="1"/>
          <p:nvPr/>
        </p:nvSpPr>
        <p:spPr>
          <a:xfrm>
            <a:off x="500139" y="4959778"/>
            <a:ext cx="11125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First eliminate one of the variables to leave </a:t>
            </a:r>
          </a:p>
          <a:p>
            <a:pPr algn="ctr"/>
            <a:r>
              <a:rPr lang="en-GB" sz="4800" dirty="0"/>
              <a:t>2 equations with two unknowns.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936AB-172B-43C9-BCDE-CFDA78961B7B}"/>
                  </a:ext>
                </a:extLst>
              </p:cNvPr>
              <p:cNvSpPr txBox="1"/>
              <p:nvPr/>
            </p:nvSpPr>
            <p:spPr>
              <a:xfrm>
                <a:off x="3143672" y="1988840"/>
                <a:ext cx="6189927" cy="2585323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𝟐𝟐</m:t>
                      </m:r>
                    </m:oMath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936AB-172B-43C9-BCDE-CFDA78961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988840"/>
                <a:ext cx="6189927" cy="25853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642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9CCBE43-C993-4BBE-9C87-B442A6431820}"/>
              </a:ext>
            </a:extLst>
          </p:cNvPr>
          <p:cNvSpPr txBox="1"/>
          <p:nvPr/>
        </p:nvSpPr>
        <p:spPr>
          <a:xfrm>
            <a:off x="551383" y="2117898"/>
            <a:ext cx="504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Let’s add the last two equations: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936AB-172B-43C9-BCDE-CFDA78961B7B}"/>
                  </a:ext>
                </a:extLst>
              </p:cNvPr>
              <p:cNvSpPr txBox="1"/>
              <p:nvPr/>
            </p:nvSpPr>
            <p:spPr>
              <a:xfrm>
                <a:off x="4223792" y="14222"/>
                <a:ext cx="4176464" cy="2062103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/>
                  <a:t>Solve: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</m:oMath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936AB-172B-43C9-BCDE-CFDA78961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14222"/>
                <a:ext cx="4176464" cy="2062103"/>
              </a:xfrm>
              <a:prstGeom prst="rect">
                <a:avLst/>
              </a:prstGeom>
              <a:blipFill>
                <a:blip r:embed="rId2"/>
                <a:stretch>
                  <a:fillRect t="-351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207CBD-D88E-41AE-A52E-E24E037A65EB}"/>
                  </a:ext>
                </a:extLst>
              </p:cNvPr>
              <p:cNvSpPr txBox="1"/>
              <p:nvPr/>
            </p:nvSpPr>
            <p:spPr>
              <a:xfrm>
                <a:off x="2110891" y="2588833"/>
                <a:ext cx="239747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207CBD-D88E-41AE-A52E-E24E037A6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891" y="2588833"/>
                <a:ext cx="2397472" cy="1384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3F5BA4-09A3-4316-BD3E-82A57CEF2458}"/>
                  </a:ext>
                </a:extLst>
              </p:cNvPr>
              <p:cNvSpPr txBox="1"/>
              <p:nvPr/>
            </p:nvSpPr>
            <p:spPr>
              <a:xfrm>
                <a:off x="407368" y="4702600"/>
                <a:ext cx="331022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=22</m:t>
                      </m:r>
                    </m:oMath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3F5BA4-09A3-4316-BD3E-82A57CEF2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702600"/>
                <a:ext cx="3310221" cy="13849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2E57C2-8592-4DBA-845E-1AAA9D65D078}"/>
                  </a:ext>
                </a:extLst>
              </p:cNvPr>
              <p:cNvSpPr txBox="1"/>
              <p:nvPr/>
            </p:nvSpPr>
            <p:spPr>
              <a:xfrm>
                <a:off x="216989" y="4081089"/>
                <a:ext cx="61852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Eliminate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by substituting into other equations: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2E57C2-8592-4DBA-845E-1AAA9D65D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89" y="4081089"/>
                <a:ext cx="6185277" cy="461665"/>
              </a:xfrm>
              <a:prstGeom prst="rect">
                <a:avLst/>
              </a:prstGeom>
              <a:blipFill>
                <a:blip r:embed="rId5"/>
                <a:stretch>
                  <a:fillRect l="-1578" t="-10526" r="-98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4121D1-52D6-4644-B55A-48192787C155}"/>
                  </a:ext>
                </a:extLst>
              </p:cNvPr>
              <p:cNvSpPr txBox="1"/>
              <p:nvPr/>
            </p:nvSpPr>
            <p:spPr>
              <a:xfrm>
                <a:off x="8028004" y="2699091"/>
                <a:ext cx="259316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=22</m:t>
                      </m:r>
                    </m:oMath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4121D1-52D6-4644-B55A-48192787C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004" y="2699091"/>
                <a:ext cx="2593167" cy="954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5338F2-A142-466B-84F0-0BD8B97EC518}"/>
              </a:ext>
            </a:extLst>
          </p:cNvPr>
          <p:cNvCxnSpPr>
            <a:cxnSpLocks/>
          </p:cNvCxnSpPr>
          <p:nvPr/>
        </p:nvCxnSpPr>
        <p:spPr>
          <a:xfrm flipH="1">
            <a:off x="6675475" y="2277662"/>
            <a:ext cx="1073" cy="40492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E4D16AF-8888-4F6E-A9FE-5EB02DFFBDB0}"/>
              </a:ext>
            </a:extLst>
          </p:cNvPr>
          <p:cNvSpPr txBox="1"/>
          <p:nvPr/>
        </p:nvSpPr>
        <p:spPr>
          <a:xfrm>
            <a:off x="6888088" y="2157522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Solve these equations in normal way: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499A90-28E8-F01B-E73F-A4A647AA66FA}"/>
                  </a:ext>
                </a:extLst>
              </p:cNvPr>
              <p:cNvSpPr txBox="1"/>
              <p:nvPr/>
            </p:nvSpPr>
            <p:spPr>
              <a:xfrm>
                <a:off x="9290715" y="5721211"/>
                <a:ext cx="1512168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𝒛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499A90-28E8-F01B-E73F-A4A647AA6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715" y="5721211"/>
                <a:ext cx="1512168" cy="5232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9A9D60-ACF1-4D56-ECF1-0D72D77E9E0E}"/>
                  </a:ext>
                </a:extLst>
              </p:cNvPr>
              <p:cNvSpPr txBox="1"/>
              <p:nvPr/>
            </p:nvSpPr>
            <p:spPr>
              <a:xfrm>
                <a:off x="7964988" y="3717032"/>
                <a:ext cx="266429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=22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  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+8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𝑧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=8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9A9D60-ACF1-4D56-ECF1-0D72D77E9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988" y="3717032"/>
                <a:ext cx="2664296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DBF627-FD4F-AF5B-1E5C-2EC58CCF1000}"/>
                  </a:ext>
                </a:extLst>
              </p:cNvPr>
              <p:cNvSpPr txBox="1"/>
              <p:nvPr/>
            </p:nvSpPr>
            <p:spPr>
              <a:xfrm>
                <a:off x="8469013" y="4786576"/>
                <a:ext cx="25101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=14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         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DBF627-FD4F-AF5B-1E5C-2EC58CCF1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013" y="4786576"/>
                <a:ext cx="2510148" cy="9541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29E091-DFCA-B7CE-01C1-E3A331388E97}"/>
                  </a:ext>
                </a:extLst>
              </p:cNvPr>
              <p:cNvSpPr txBox="1"/>
              <p:nvPr/>
            </p:nvSpPr>
            <p:spPr>
              <a:xfrm>
                <a:off x="9079459" y="6244496"/>
                <a:ext cx="160723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29E091-DFCA-B7CE-01C1-E3A331388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459" y="6244496"/>
                <a:ext cx="160723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36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8" grpId="0"/>
      <p:bldP spid="21" grpId="0"/>
      <p:bldP spid="23" grpId="0"/>
      <p:bldP spid="2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9C4E66-B507-4419-9667-A9A8BE93670B}"/>
                  </a:ext>
                </a:extLst>
              </p:cNvPr>
              <p:cNvSpPr txBox="1"/>
              <p:nvPr/>
            </p:nvSpPr>
            <p:spPr>
              <a:xfrm>
                <a:off x="3719736" y="86731"/>
                <a:ext cx="4993951" cy="2062103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/>
                  <a:t>Solve:</a:t>
                </a:r>
                <a:endParaRPr lang="en-US" sz="32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9C4E66-B507-4419-9667-A9A8BE936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86731"/>
                <a:ext cx="4993951" cy="2062103"/>
              </a:xfrm>
              <a:prstGeom prst="rect">
                <a:avLst/>
              </a:prstGeom>
              <a:blipFill>
                <a:blip r:embed="rId2"/>
                <a:stretch>
                  <a:fillRect t="-323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847F6ED-6240-4272-B0B0-B9FF9BC4B0A2}"/>
              </a:ext>
            </a:extLst>
          </p:cNvPr>
          <p:cNvSpPr/>
          <p:nvPr/>
        </p:nvSpPr>
        <p:spPr>
          <a:xfrm>
            <a:off x="7419388" y="1590482"/>
            <a:ext cx="423532" cy="344998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0C57A1C-8291-4AE2-8F15-4A3DAAF4384B}"/>
              </a:ext>
            </a:extLst>
          </p:cNvPr>
          <p:cNvSpPr/>
          <p:nvPr/>
        </p:nvSpPr>
        <p:spPr>
          <a:xfrm>
            <a:off x="7419388" y="1988820"/>
            <a:ext cx="423532" cy="347488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2DEAF5-930E-4497-BACF-E80203A89967}"/>
                  </a:ext>
                </a:extLst>
              </p:cNvPr>
              <p:cNvSpPr txBox="1"/>
              <p:nvPr/>
            </p:nvSpPr>
            <p:spPr>
              <a:xfrm>
                <a:off x="551385" y="2337177"/>
                <a:ext cx="4896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Let’s attempt to </a:t>
                </a:r>
                <a:r>
                  <a:rPr lang="en-GB" sz="2400" b="1" dirty="0"/>
                  <a:t>eliminate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GB" sz="2400" b="1" dirty="0"/>
                  <a:t> </a:t>
                </a:r>
                <a:r>
                  <a:rPr lang="en-GB" sz="2400" dirty="0"/>
                  <a:t>to leave two equations 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: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2DEAF5-930E-4497-BACF-E80203A89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5" y="2337177"/>
                <a:ext cx="4896544" cy="830997"/>
              </a:xfrm>
              <a:prstGeom prst="rect">
                <a:avLst/>
              </a:prstGeom>
              <a:blipFill>
                <a:blip r:embed="rId3"/>
                <a:stretch>
                  <a:fillRect l="-1866"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D75879-0F24-4289-817B-0DAB55F07789}"/>
                  </a:ext>
                </a:extLst>
              </p:cNvPr>
              <p:cNvSpPr txBox="1"/>
              <p:nvPr/>
            </p:nvSpPr>
            <p:spPr>
              <a:xfrm>
                <a:off x="574689" y="4065651"/>
                <a:ext cx="24016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D75879-0F24-4289-817B-0DAB55F07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89" y="4065651"/>
                <a:ext cx="24016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D9CAE6-AE67-4835-9CE3-2763A949DADF}"/>
                  </a:ext>
                </a:extLst>
              </p:cNvPr>
              <p:cNvSpPr txBox="1"/>
              <p:nvPr/>
            </p:nvSpPr>
            <p:spPr>
              <a:xfrm>
                <a:off x="551385" y="5818424"/>
                <a:ext cx="25134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=27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D9CAE6-AE67-4835-9CE3-2763A949D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5" y="5818424"/>
                <a:ext cx="251341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95F4E72E-9479-4595-A13E-FF752BB5B0E1}"/>
              </a:ext>
            </a:extLst>
          </p:cNvPr>
          <p:cNvSpPr txBox="1"/>
          <p:nvPr/>
        </p:nvSpPr>
        <p:spPr>
          <a:xfrm>
            <a:off x="6744072" y="2237671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Solve in usual way: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052780C-32ED-4C7C-8612-0ECCCF339E62}"/>
                  </a:ext>
                </a:extLst>
              </p:cNvPr>
              <p:cNvSpPr txBox="1"/>
              <p:nvPr/>
            </p:nvSpPr>
            <p:spPr>
              <a:xfrm>
                <a:off x="8003264" y="2681949"/>
                <a:ext cx="2810207" cy="954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+20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=55</m:t>
                      </m:r>
                    </m:oMath>
                    <m:oMath xmlns:m="http://schemas.openxmlformats.org/officeDocument/2006/math"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+33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81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052780C-32ED-4C7C-8612-0ECCCF339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264" y="2681949"/>
                <a:ext cx="2810207" cy="954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6E1BDBC-5A0C-4550-A080-6BBDA93B0BE8}"/>
                  </a:ext>
                </a:extLst>
              </p:cNvPr>
              <p:cNvSpPr txBox="1"/>
              <p:nvPr/>
            </p:nvSpPr>
            <p:spPr>
              <a:xfrm>
                <a:off x="8586636" y="4776921"/>
                <a:ext cx="24016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r>
                  <a:rPr lang="en-GB" sz="2800" i="1" dirty="0">
                    <a:latin typeface="Cambria Math" panose="020405030504060302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6E1BDBC-5A0C-4550-A080-6BBDA93B0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636" y="4776921"/>
                <a:ext cx="2401664" cy="954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B6E1D0F-F86D-4B3A-9DEC-2104DEDA090A}"/>
                  </a:ext>
                </a:extLst>
              </p:cNvPr>
              <p:cNvSpPr txBox="1"/>
              <p:nvPr/>
            </p:nvSpPr>
            <p:spPr>
              <a:xfrm>
                <a:off x="8256240" y="5793788"/>
                <a:ext cx="260360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1+2−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r>
                  <a:rPr lang="en-GB" sz="2800" i="1" dirty="0">
                    <a:latin typeface="Cambria Math" panose="020405030504060302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B6E1D0F-F86D-4B3A-9DEC-2104DEDA0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5793788"/>
                <a:ext cx="2603603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173553-BF50-748E-1427-FA24A7B0B178}"/>
                  </a:ext>
                </a:extLst>
              </p:cNvPr>
              <p:cNvSpPr txBox="1"/>
              <p:nvPr/>
            </p:nvSpPr>
            <p:spPr>
              <a:xfrm>
                <a:off x="393869" y="3162970"/>
                <a:ext cx="3107800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𝒛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𝒛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173553-BF50-748E-1427-FA24A7B0B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69" y="3162970"/>
                <a:ext cx="3107800" cy="9541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11501D-AC5B-0401-601C-02866C1FBB0A}"/>
                  </a:ext>
                </a:extLst>
              </p:cNvPr>
              <p:cNvSpPr txBox="1"/>
              <p:nvPr/>
            </p:nvSpPr>
            <p:spPr>
              <a:xfrm>
                <a:off x="352004" y="4905077"/>
                <a:ext cx="3537557" cy="954107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11501D-AC5B-0401-601C-02866C1FB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04" y="4905077"/>
                <a:ext cx="3537557" cy="954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DDCBDE-8FE2-4EA5-C219-29EA8494AF66}"/>
              </a:ext>
            </a:extLst>
          </p:cNvPr>
          <p:cNvCxnSpPr>
            <a:cxnSpLocks/>
          </p:cNvCxnSpPr>
          <p:nvPr/>
        </p:nvCxnSpPr>
        <p:spPr>
          <a:xfrm flipH="1">
            <a:off x="6116280" y="2348880"/>
            <a:ext cx="1073" cy="40492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6CEF1F-E5DD-9F40-A117-3553E9088D72}"/>
                  </a:ext>
                </a:extLst>
              </p:cNvPr>
              <p:cNvSpPr txBox="1"/>
              <p:nvPr/>
            </p:nvSpPr>
            <p:spPr>
              <a:xfrm>
                <a:off x="8713687" y="3701624"/>
                <a:ext cx="2400591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  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26</m:t>
                    </m:r>
                  </m:oMath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6CEF1F-E5DD-9F40-A117-3553E9088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3687" y="3701624"/>
                <a:ext cx="2400591" cy="9541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9" grpId="0"/>
      <p:bldP spid="35" grpId="0"/>
      <p:bldP spid="36" grpId="0"/>
      <p:bldP spid="37" grpId="0"/>
      <p:bldP spid="38" grpId="0"/>
      <p:bldP spid="11" grpId="0"/>
      <p:bldP spid="12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6B5AB6-785E-43E2-B6E5-8F9E6D8EAFD8}"/>
                  </a:ext>
                </a:extLst>
              </p:cNvPr>
              <p:cNvSpPr txBox="1"/>
              <p:nvPr/>
            </p:nvSpPr>
            <p:spPr>
              <a:xfrm>
                <a:off x="4367808" y="3717032"/>
                <a:ext cx="345638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6B5AB6-785E-43E2-B6E5-8F9E6D8EA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3717032"/>
                <a:ext cx="3456384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B54DB-2299-40D6-946A-F9000AB66084}"/>
                  </a:ext>
                </a:extLst>
              </p:cNvPr>
              <p:cNvSpPr txBox="1"/>
              <p:nvPr/>
            </p:nvSpPr>
            <p:spPr>
              <a:xfrm>
                <a:off x="2279576" y="173367"/>
                <a:ext cx="7403509" cy="3046988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Solve: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=13</m:t>
                      </m:r>
                    </m:oMath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B54DB-2299-40D6-946A-F9000AB660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173367"/>
                <a:ext cx="7403509" cy="3046988"/>
              </a:xfrm>
              <a:prstGeom prst="rect">
                <a:avLst/>
              </a:prstGeom>
              <a:blipFill>
                <a:blip r:embed="rId3"/>
                <a:stretch>
                  <a:fillRect t="-41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4B379F1E-3C23-4099-AD40-210B23D3C5CC}"/>
              </a:ext>
            </a:extLst>
          </p:cNvPr>
          <p:cNvSpPr/>
          <p:nvPr/>
        </p:nvSpPr>
        <p:spPr>
          <a:xfrm>
            <a:off x="7419388" y="1153918"/>
            <a:ext cx="423532" cy="347222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A49A84-2946-405C-8467-0FC7F5C5F9DF}"/>
              </a:ext>
            </a:extLst>
          </p:cNvPr>
          <p:cNvSpPr/>
          <p:nvPr/>
        </p:nvSpPr>
        <p:spPr>
          <a:xfrm>
            <a:off x="7419388" y="1590482"/>
            <a:ext cx="423532" cy="344998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E631D5A-0B10-47C9-B6EA-93C3A15B347D}"/>
              </a:ext>
            </a:extLst>
          </p:cNvPr>
          <p:cNvSpPr/>
          <p:nvPr/>
        </p:nvSpPr>
        <p:spPr>
          <a:xfrm>
            <a:off x="7419388" y="1988820"/>
            <a:ext cx="423532" cy="347488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12024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37144</TotalTime>
  <Words>395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1133</cp:revision>
  <dcterms:created xsi:type="dcterms:W3CDTF">2013-02-28T07:36:55Z</dcterms:created>
  <dcterms:modified xsi:type="dcterms:W3CDTF">2023-06-21T18:02:22Z</dcterms:modified>
</cp:coreProperties>
</file>