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847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87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941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915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25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941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342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27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47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14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89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AD308-E188-4994-A85F-1E771B7233D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5F2B0-4AA8-4E96-B6F7-76DDE8D78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41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313472"/>
              </p:ext>
            </p:extLst>
          </p:nvPr>
        </p:nvGraphicFramePr>
        <p:xfrm>
          <a:off x="167081" y="160997"/>
          <a:ext cx="3435101" cy="6368283"/>
        </p:xfrm>
        <a:graphic>
          <a:graphicData uri="http://schemas.openxmlformats.org/drawingml/2006/table">
            <a:tbl>
              <a:tblPr/>
              <a:tblGrid>
                <a:gridCol w="696476">
                  <a:extLst>
                    <a:ext uri="{9D8B030D-6E8A-4147-A177-3AD203B41FA5}">
                      <a16:colId xmlns:a16="http://schemas.microsoft.com/office/drawing/2014/main" val="764589053"/>
                    </a:ext>
                  </a:extLst>
                </a:gridCol>
                <a:gridCol w="2738625">
                  <a:extLst>
                    <a:ext uri="{9D8B030D-6E8A-4147-A177-3AD203B41FA5}">
                      <a16:colId xmlns:a16="http://schemas.microsoft.com/office/drawing/2014/main" val="4176043207"/>
                    </a:ext>
                  </a:extLst>
                </a:gridCol>
              </a:tblGrid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20 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+ 4 – 3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453978"/>
                  </a:ext>
                </a:extLst>
              </a:tr>
              <a:tr h="39855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 – 2) x 8 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370673"/>
                  </a:ext>
                </a:extLst>
              </a:tr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 – 16) ÷ (9 – 5) 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154992"/>
                  </a:ext>
                </a:extLst>
              </a:tr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4 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 (5 + 4)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116420"/>
                  </a:ext>
                </a:extLst>
              </a:tr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9 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 ((12 – 4) + 1)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102181"/>
                  </a:ext>
                </a:extLst>
              </a:tr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6 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 (9 – 2)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825552"/>
                  </a:ext>
                </a:extLst>
              </a:tr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5 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 (1 + 2 x 3)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383563"/>
                  </a:ext>
                </a:extLst>
              </a:tr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36 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– 2 x 3 x 4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824397"/>
                  </a:ext>
                </a:extLst>
              </a:tr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U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7 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 (8 – 6)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694040"/>
                  </a:ext>
                </a:extLst>
              </a:tr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4 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 (12 – 2 x 4)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15419"/>
                  </a:ext>
                </a:extLst>
              </a:tr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 + 6) x 2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024182"/>
                  </a:ext>
                </a:extLst>
              </a:tr>
              <a:tr h="5399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19 </a:t>
                      </a:r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– 2 x (4 x 2) =</a:t>
                      </a: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881869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877158"/>
              </p:ext>
            </p:extLst>
          </p:nvPr>
        </p:nvGraphicFramePr>
        <p:xfrm>
          <a:off x="3769822" y="160997"/>
          <a:ext cx="2197837" cy="5452527"/>
        </p:xfrm>
        <a:graphic>
          <a:graphicData uri="http://schemas.openxmlformats.org/drawingml/2006/table">
            <a:tbl>
              <a:tblPr/>
              <a:tblGrid>
                <a:gridCol w="559319">
                  <a:extLst>
                    <a:ext uri="{9D8B030D-6E8A-4147-A177-3AD203B41FA5}">
                      <a16:colId xmlns:a16="http://schemas.microsoft.com/office/drawing/2014/main" val="1816196070"/>
                    </a:ext>
                  </a:extLst>
                </a:gridCol>
                <a:gridCol w="1067711">
                  <a:extLst>
                    <a:ext uri="{9D8B030D-6E8A-4147-A177-3AD203B41FA5}">
                      <a16:colId xmlns:a16="http://schemas.microsoft.com/office/drawing/2014/main" val="3124215755"/>
                    </a:ext>
                  </a:extLst>
                </a:gridCol>
                <a:gridCol w="570807">
                  <a:extLst>
                    <a:ext uri="{9D8B030D-6E8A-4147-A177-3AD203B41FA5}">
                      <a16:colId xmlns:a16="http://schemas.microsoft.com/office/drawing/2014/main" val="949245683"/>
                    </a:ext>
                  </a:extLst>
                </a:gridCol>
              </a:tblGrid>
              <a:tr h="33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M </a:t>
                      </a:r>
                      <a:endParaRPr lang="en-GB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 + 4</a:t>
                      </a:r>
                      <a:endParaRPr lang="en-GB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042857"/>
                  </a:ext>
                </a:extLst>
              </a:tr>
              <a:tr h="336926">
                <a:tc vMerge="1"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2641" marR="2641" marT="26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236063"/>
                  </a:ext>
                </a:extLst>
              </a:tr>
              <a:tr h="480434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462363"/>
                  </a:ext>
                </a:extLst>
              </a:tr>
              <a:tr h="33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  <a:endParaRPr lang="en-GB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 + 8</a:t>
                      </a:r>
                      <a:endParaRPr lang="en-GB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223808"/>
                  </a:ext>
                </a:extLst>
              </a:tr>
              <a:tr h="336926">
                <a:tc vMerge="1"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2641" marR="2641" marT="26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327889"/>
                  </a:ext>
                </a:extLst>
              </a:tr>
              <a:tr h="384762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558511"/>
                  </a:ext>
                </a:extLst>
              </a:tr>
              <a:tr h="33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endParaRPr lang="en-GB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32 - 4</a:t>
                      </a:r>
                      <a:endParaRPr lang="en-GB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051115"/>
                  </a:ext>
                </a:extLst>
              </a:tr>
              <a:tr h="336926">
                <a:tc vMerge="1"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2641" marR="2641" marT="26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114121"/>
                  </a:ext>
                </a:extLst>
              </a:tr>
              <a:tr h="384762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492325"/>
                  </a:ext>
                </a:extLst>
              </a:tr>
              <a:tr h="33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  <a:endParaRPr lang="en-GB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963431"/>
                  </a:ext>
                </a:extLst>
              </a:tr>
              <a:tr h="336926">
                <a:tc vMerge="1"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x 4</a:t>
                      </a:r>
                      <a:endParaRPr lang="en-GB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017577"/>
                  </a:ext>
                </a:extLst>
              </a:tr>
              <a:tr h="384762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857745"/>
                  </a:ext>
                </a:extLst>
              </a:tr>
              <a:tr h="3369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endParaRPr lang="en-GB" sz="2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 + 4</a:t>
                      </a:r>
                      <a:endParaRPr lang="en-GB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707991"/>
                  </a:ext>
                </a:extLst>
              </a:tr>
              <a:tr h="336926">
                <a:tc vMerge="1">
                  <a:txBody>
                    <a:bodyPr/>
                    <a:lstStyle/>
                    <a:p>
                      <a:pPr algn="l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x 3</a:t>
                      </a:r>
                      <a:endParaRPr lang="en-GB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41" marR="2641" marT="26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165347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54140"/>
              </p:ext>
            </p:extLst>
          </p:nvPr>
        </p:nvGraphicFramePr>
        <p:xfrm>
          <a:off x="6251169" y="216415"/>
          <a:ext cx="5791203" cy="6394976"/>
        </p:xfrm>
        <a:graphic>
          <a:graphicData uri="http://schemas.openxmlformats.org/drawingml/2006/table">
            <a:tbl>
              <a:tblPr/>
              <a:tblGrid>
                <a:gridCol w="643467">
                  <a:extLst>
                    <a:ext uri="{9D8B030D-6E8A-4147-A177-3AD203B41FA5}">
                      <a16:colId xmlns:a16="http://schemas.microsoft.com/office/drawing/2014/main" val="28216797"/>
                    </a:ext>
                  </a:extLst>
                </a:gridCol>
                <a:gridCol w="643467">
                  <a:extLst>
                    <a:ext uri="{9D8B030D-6E8A-4147-A177-3AD203B41FA5}">
                      <a16:colId xmlns:a16="http://schemas.microsoft.com/office/drawing/2014/main" val="3569337650"/>
                    </a:ext>
                  </a:extLst>
                </a:gridCol>
                <a:gridCol w="643467">
                  <a:extLst>
                    <a:ext uri="{9D8B030D-6E8A-4147-A177-3AD203B41FA5}">
                      <a16:colId xmlns:a16="http://schemas.microsoft.com/office/drawing/2014/main" val="421386523"/>
                    </a:ext>
                  </a:extLst>
                </a:gridCol>
                <a:gridCol w="643467">
                  <a:extLst>
                    <a:ext uri="{9D8B030D-6E8A-4147-A177-3AD203B41FA5}">
                      <a16:colId xmlns:a16="http://schemas.microsoft.com/office/drawing/2014/main" val="1904714086"/>
                    </a:ext>
                  </a:extLst>
                </a:gridCol>
                <a:gridCol w="643467">
                  <a:extLst>
                    <a:ext uri="{9D8B030D-6E8A-4147-A177-3AD203B41FA5}">
                      <a16:colId xmlns:a16="http://schemas.microsoft.com/office/drawing/2014/main" val="2198563128"/>
                    </a:ext>
                  </a:extLst>
                </a:gridCol>
                <a:gridCol w="643467">
                  <a:extLst>
                    <a:ext uri="{9D8B030D-6E8A-4147-A177-3AD203B41FA5}">
                      <a16:colId xmlns:a16="http://schemas.microsoft.com/office/drawing/2014/main" val="3419664926"/>
                    </a:ext>
                  </a:extLst>
                </a:gridCol>
                <a:gridCol w="643467">
                  <a:extLst>
                    <a:ext uri="{9D8B030D-6E8A-4147-A177-3AD203B41FA5}">
                      <a16:colId xmlns:a16="http://schemas.microsoft.com/office/drawing/2014/main" val="2727685671"/>
                    </a:ext>
                  </a:extLst>
                </a:gridCol>
                <a:gridCol w="643467">
                  <a:extLst>
                    <a:ext uri="{9D8B030D-6E8A-4147-A177-3AD203B41FA5}">
                      <a16:colId xmlns:a16="http://schemas.microsoft.com/office/drawing/2014/main" val="3453717688"/>
                    </a:ext>
                  </a:extLst>
                </a:gridCol>
                <a:gridCol w="643467">
                  <a:extLst>
                    <a:ext uri="{9D8B030D-6E8A-4147-A177-3AD203B41FA5}">
                      <a16:colId xmlns:a16="http://schemas.microsoft.com/office/drawing/2014/main" val="2895510345"/>
                    </a:ext>
                  </a:extLst>
                </a:gridCol>
              </a:tblGrid>
              <a:tr h="4567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925133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474418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595632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943642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81781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931642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26935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807004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857898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855091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806322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94566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486427"/>
                  </a:ext>
                </a:extLst>
              </a:tr>
              <a:tr h="4567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7" marR="4057" marT="405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333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746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3848" y="2105891"/>
            <a:ext cx="82573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41374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9230" b="81219"/>
          <a:stretch/>
        </p:blipFill>
        <p:spPr>
          <a:xfrm>
            <a:off x="4884971" y="270230"/>
            <a:ext cx="3544047" cy="22704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66" r="63456" b="57076"/>
          <a:stretch/>
        </p:blipFill>
        <p:spPr>
          <a:xfrm>
            <a:off x="121920" y="270230"/>
            <a:ext cx="3613265" cy="62635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764" y="3048954"/>
            <a:ext cx="6872689" cy="36400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60164" t="20486" b="50015"/>
          <a:stretch/>
        </p:blipFill>
        <p:spPr>
          <a:xfrm>
            <a:off x="8866909" y="175360"/>
            <a:ext cx="3181645" cy="32765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44475" r="43826" b="57076"/>
          <a:stretch/>
        </p:blipFill>
        <p:spPr>
          <a:xfrm>
            <a:off x="3578291" y="270230"/>
            <a:ext cx="1171047" cy="626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5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199</Words>
  <Application>Microsoft Office PowerPoint</Application>
  <PresentationFormat>Widescreen</PresentationFormat>
  <Paragraphs>183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2020-05-19T07:22:34Z</dcterms:created>
  <dcterms:modified xsi:type="dcterms:W3CDTF">2020-05-19T07:35:25Z</dcterms:modified>
</cp:coreProperties>
</file>