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445336A-083F-42B7-AB7C-22AE2AFDC7F1}"/>
    <pc:docChg chg="modSld">
      <pc:chgData name="Stewart Gale" userId="3647ddd2-6040-41ae-a96d-232c23482af8" providerId="ADAL" clId="{5445336A-083F-42B7-AB7C-22AE2AFDC7F1}" dt="2021-12-19T10:56:21.374" v="9" actId="1076"/>
      <pc:docMkLst>
        <pc:docMk/>
      </pc:docMkLst>
      <pc:sldChg chg="modSp mod">
        <pc:chgData name="Stewart Gale" userId="3647ddd2-6040-41ae-a96d-232c23482af8" providerId="ADAL" clId="{5445336A-083F-42B7-AB7C-22AE2AFDC7F1}" dt="2021-12-19T10:56:21.374" v="9" actId="1076"/>
        <pc:sldMkLst>
          <pc:docMk/>
          <pc:sldMk cId="1657127209" sldId="260"/>
        </pc:sldMkLst>
        <pc:spChg chg="mod">
          <ac:chgData name="Stewart Gale" userId="3647ddd2-6040-41ae-a96d-232c23482af8" providerId="ADAL" clId="{5445336A-083F-42B7-AB7C-22AE2AFDC7F1}" dt="2021-12-19T10:56:21.374" v="9" actId="1076"/>
          <ac:spMkLst>
            <pc:docMk/>
            <pc:sldMk cId="1657127209" sldId="260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746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16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723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11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17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224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238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63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420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718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4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8B613-E489-4805-AF20-577C1CD3471E}" type="datetimeFigureOut">
              <a:rPr lang="en-GB" smtClean="0"/>
              <a:t>19/12/2021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1FD6D-EA9A-452B-A17C-DF7DA9DDA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38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155" t="8230" r="13409" b="9903"/>
          <a:stretch/>
        </p:blipFill>
        <p:spPr>
          <a:xfrm>
            <a:off x="3271151" y="87086"/>
            <a:ext cx="8701657" cy="66783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1485" t="79481" r="55818" b="564"/>
          <a:stretch/>
        </p:blipFill>
        <p:spPr>
          <a:xfrm>
            <a:off x="1795415" y="2261824"/>
            <a:ext cx="1258781" cy="9369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113" t="79147" r="82191" b="1956"/>
          <a:stretch/>
        </p:blipFill>
        <p:spPr>
          <a:xfrm>
            <a:off x="174165" y="2084309"/>
            <a:ext cx="1258781" cy="8873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9916" t="55073" r="54315" b="27723"/>
          <a:stretch/>
        </p:blipFill>
        <p:spPr>
          <a:xfrm>
            <a:off x="875536" y="4943958"/>
            <a:ext cx="1563406" cy="8078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272" t="56348" r="78292" b="27157"/>
          <a:stretch/>
        </p:blipFill>
        <p:spPr>
          <a:xfrm>
            <a:off x="55846" y="1377704"/>
            <a:ext cx="1926973" cy="7745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1788" t="27045" r="56972" b="50023"/>
          <a:stretch/>
        </p:blipFill>
        <p:spPr>
          <a:xfrm>
            <a:off x="264979" y="3198809"/>
            <a:ext cx="1114332" cy="10768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716" t="31536" r="80081" b="55262"/>
          <a:stretch/>
        </p:blipFill>
        <p:spPr>
          <a:xfrm>
            <a:off x="1432946" y="5842604"/>
            <a:ext cx="1705657" cy="6199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31189" t="8221" r="56323" b="81232"/>
          <a:stretch/>
        </p:blipFill>
        <p:spPr>
          <a:xfrm>
            <a:off x="1984865" y="916956"/>
            <a:ext cx="1238145" cy="4952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6238" t="6885" r="82521" b="80219"/>
          <a:stretch/>
        </p:blipFill>
        <p:spPr>
          <a:xfrm>
            <a:off x="364283" y="806635"/>
            <a:ext cx="1114332" cy="6055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83997" t="84572" r="5804" b="1364"/>
          <a:stretch/>
        </p:blipFill>
        <p:spPr>
          <a:xfrm>
            <a:off x="467464" y="146957"/>
            <a:ext cx="1011152" cy="6603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57987" t="83175" r="31398" b="2322"/>
          <a:stretch/>
        </p:blipFill>
        <p:spPr>
          <a:xfrm>
            <a:off x="2086178" y="168524"/>
            <a:ext cx="1052424" cy="6809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55750" t="57818" r="30276" b="27240"/>
          <a:stretch/>
        </p:blipFill>
        <p:spPr>
          <a:xfrm>
            <a:off x="1836640" y="1428049"/>
            <a:ext cx="1385531" cy="70161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80151" t="32075" r="2573" b="55180"/>
          <a:stretch/>
        </p:blipFill>
        <p:spPr>
          <a:xfrm>
            <a:off x="100449" y="4310791"/>
            <a:ext cx="1712769" cy="59843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83352" t="2155" r="4992" b="75903"/>
          <a:stretch/>
        </p:blipFill>
        <p:spPr>
          <a:xfrm>
            <a:off x="1797081" y="3292781"/>
            <a:ext cx="1155605" cy="10302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54658" t="6035" r="30666" b="80080"/>
          <a:stretch/>
        </p:blipFill>
        <p:spPr>
          <a:xfrm>
            <a:off x="1782019" y="4361523"/>
            <a:ext cx="1455057" cy="65201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5447" y="6021210"/>
            <a:ext cx="117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3200" dirty="0"/>
              <a:t>= -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baseline="30000" dirty="0"/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63686" y="146957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/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13858" y="138639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64030" y="118933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14202" y="110615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97761" y="1662557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47933" y="1654239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98105" y="1634533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48277" y="1626215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00357" y="3374287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50529" y="3365969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J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00701" y="3346263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50873" y="3337945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39982" y="5013541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04203" y="5035072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54375" y="5015366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04547" y="5007048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11514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77083 0.6689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2" y="3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0.46419 0.6622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03" y="3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0 L 0.26562 -0.01921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0.29531 0.09237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6" y="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0.59531 0.0717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66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12722 0.27477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1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0.24296 0.33681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48" y="1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30546 0.4430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73" y="2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78047 0.01227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23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96296E-6 L 0.66081 -0.39028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4" y="-1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0.40065 -0.2169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-1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0.45612 -0.42084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9" y="-2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74909 -0.31065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48" y="-1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0.57096 -0.24421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42" y="-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0.4358 -0.2342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84" y="-1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1907" y="2117271"/>
            <a:ext cx="88881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57127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155" t="8230" r="13409" b="9903"/>
          <a:stretch/>
        </p:blipFill>
        <p:spPr>
          <a:xfrm>
            <a:off x="1375587" y="241122"/>
            <a:ext cx="9579248" cy="623587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1485" t="79481" r="55818" b="564"/>
          <a:stretch/>
        </p:blipFill>
        <p:spPr>
          <a:xfrm>
            <a:off x="5049399" y="4907962"/>
            <a:ext cx="991649" cy="7381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113" t="79147" r="82191" b="1956"/>
          <a:stretch/>
        </p:blipFill>
        <p:spPr>
          <a:xfrm>
            <a:off x="2628952" y="4927513"/>
            <a:ext cx="991649" cy="699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9916" t="55073" r="54315" b="27723"/>
          <a:stretch/>
        </p:blipFill>
        <p:spPr>
          <a:xfrm>
            <a:off x="8644160" y="1791557"/>
            <a:ext cx="1231629" cy="6363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272" t="56348" r="78292" b="27157"/>
          <a:stretch/>
        </p:blipFill>
        <p:spPr>
          <a:xfrm>
            <a:off x="6302925" y="1774579"/>
            <a:ext cx="1518040" cy="6101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1788" t="27045" r="56972" b="50023"/>
          <a:stretch/>
        </p:blipFill>
        <p:spPr>
          <a:xfrm>
            <a:off x="8743501" y="3359060"/>
            <a:ext cx="877855" cy="848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716" t="31536" r="80081" b="55262"/>
          <a:stretch/>
        </p:blipFill>
        <p:spPr>
          <a:xfrm>
            <a:off x="7061945" y="4340217"/>
            <a:ext cx="1343692" cy="4883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31189" t="8221" r="56323" b="81232"/>
          <a:stretch/>
        </p:blipFill>
        <p:spPr>
          <a:xfrm>
            <a:off x="3867207" y="1172818"/>
            <a:ext cx="975395" cy="3901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6238" t="6885" r="82521" b="80219"/>
          <a:stretch/>
        </p:blipFill>
        <p:spPr>
          <a:xfrm>
            <a:off x="1643618" y="445861"/>
            <a:ext cx="877854" cy="4770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83997" t="84572" r="5804" b="1364"/>
          <a:stretch/>
        </p:blipFill>
        <p:spPr>
          <a:xfrm>
            <a:off x="8743501" y="4975608"/>
            <a:ext cx="796572" cy="5202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57987" t="83175" r="31398" b="2322"/>
          <a:stretch/>
        </p:blipFill>
        <p:spPr>
          <a:xfrm>
            <a:off x="6337132" y="5042339"/>
            <a:ext cx="829084" cy="53646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55750" t="57818" r="28848" b="27240"/>
          <a:stretch/>
        </p:blipFill>
        <p:spPr>
          <a:xfrm>
            <a:off x="1546714" y="3330371"/>
            <a:ext cx="1202985" cy="55272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80151" t="32075" r="2573" b="55180"/>
          <a:stretch/>
        </p:blipFill>
        <p:spPr>
          <a:xfrm>
            <a:off x="3974437" y="2142873"/>
            <a:ext cx="1349295" cy="4714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83352" t="2155" r="4992" b="75903"/>
          <a:stretch/>
        </p:blipFill>
        <p:spPr>
          <a:xfrm>
            <a:off x="8743501" y="339926"/>
            <a:ext cx="724499" cy="6459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54658" t="6035" r="30666" b="80080"/>
          <a:stretch/>
        </p:blipFill>
        <p:spPr>
          <a:xfrm>
            <a:off x="6302925" y="417323"/>
            <a:ext cx="1146272" cy="513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49399" y="3359874"/>
            <a:ext cx="1123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800" dirty="0"/>
              <a:t>=-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019" y="1916928"/>
            <a:ext cx="1295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/>
              <a:t> =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/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98633" y="215028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/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47371" y="228621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0525" y="228621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14850" y="185179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32708" y="1730628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81446" y="1744221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30184" y="1665502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29897" y="1661161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98632" y="3246228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81445" y="3259821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J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01160" y="3282859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8925" y="3282860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98632" y="4798459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81445" y="4828574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65211" y="4798460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29897" y="4798460"/>
            <a:ext cx="40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48930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77083 0.6689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2" y="3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L 0.46419 0.6622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03" y="3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0 L 0.26562 -0.01921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1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0.29531 0.09237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6" y="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0.59531 0.0717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66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12722 0.27477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1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0.24296 0.33681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48" y="1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30546 0.4430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73" y="2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78047 0.01227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23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96296E-6 L 0.66081 -0.39028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4" y="-1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0.40065 -0.2169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-1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0.45612 -0.42084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9" y="-2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74909 -0.31065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48" y="-1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0.57096 -0.24421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42" y="-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43</Words>
  <Application>Microsoft Office PowerPoint</Application>
  <PresentationFormat>Widescreen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2015-12-31T07:56:57Z</dcterms:created>
  <dcterms:modified xsi:type="dcterms:W3CDTF">2021-12-19T10:56:27Z</dcterms:modified>
</cp:coreProperties>
</file>