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3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D9A853-584C-4108-ACAC-D1E564AB771A}" v="178" dt="2025-05-13T10:36:47.0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>
        <p:scale>
          <a:sx n="70" d="100"/>
          <a:sy n="70" d="100"/>
        </p:scale>
        <p:origin x="666" y="5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1D9A853-584C-4108-ACAC-D1E564AB771A}"/>
    <pc:docChg chg="undo redo custSel addSld delSld modSld">
      <pc:chgData name="Stewart Gale" userId="3647ddd2-6040-41ae-a96d-232c23482af8" providerId="ADAL" clId="{01D9A853-584C-4108-ACAC-D1E564AB771A}" dt="2025-05-13T10:36:50.366" v="298" actId="47"/>
      <pc:docMkLst>
        <pc:docMk/>
      </pc:docMkLst>
      <pc:sldChg chg="addSp delSp modSp mod">
        <pc:chgData name="Stewart Gale" userId="3647ddd2-6040-41ae-a96d-232c23482af8" providerId="ADAL" clId="{01D9A853-584C-4108-ACAC-D1E564AB771A}" dt="2025-05-13T10:25:08.396" v="159" actId="14100"/>
        <pc:sldMkLst>
          <pc:docMk/>
          <pc:sldMk cId="3652052766" sldId="256"/>
        </pc:sldMkLst>
        <pc:picChg chg="add del mod modCrop">
          <ac:chgData name="Stewart Gale" userId="3647ddd2-6040-41ae-a96d-232c23482af8" providerId="ADAL" clId="{01D9A853-584C-4108-ACAC-D1E564AB771A}" dt="2025-05-13T10:24:14.514" v="149" actId="478"/>
          <ac:picMkLst>
            <pc:docMk/>
            <pc:sldMk cId="3652052766" sldId="256"/>
            <ac:picMk id="3" creationId="{6616608D-4C71-758B-7184-BF463A79F812}"/>
          </ac:picMkLst>
        </pc:picChg>
        <pc:picChg chg="add mod modCrop">
          <ac:chgData name="Stewart Gale" userId="3647ddd2-6040-41ae-a96d-232c23482af8" providerId="ADAL" clId="{01D9A853-584C-4108-ACAC-D1E564AB771A}" dt="2025-05-13T10:25:08.396" v="159" actId="14100"/>
          <ac:picMkLst>
            <pc:docMk/>
            <pc:sldMk cId="3652052766" sldId="256"/>
            <ac:picMk id="4" creationId="{FE298BCA-A64B-DA38-7A8B-64EF2280F574}"/>
          </ac:picMkLst>
        </pc:picChg>
      </pc:sldChg>
      <pc:sldChg chg="addSp delSp modSp del mod">
        <pc:chgData name="Stewart Gale" userId="3647ddd2-6040-41ae-a96d-232c23482af8" providerId="ADAL" clId="{01D9A853-584C-4108-ACAC-D1E564AB771A}" dt="2024-05-28T10:24:36.131" v="71" actId="47"/>
        <pc:sldMkLst>
          <pc:docMk/>
          <pc:sldMk cId="633169210" sldId="257"/>
        </pc:sldMkLst>
      </pc:sldChg>
      <pc:sldChg chg="modSp del mod modAnim">
        <pc:chgData name="Stewart Gale" userId="3647ddd2-6040-41ae-a96d-232c23482af8" providerId="ADAL" clId="{01D9A853-584C-4108-ACAC-D1E564AB771A}" dt="2024-05-28T10:47:34.956" v="112" actId="47"/>
        <pc:sldMkLst>
          <pc:docMk/>
          <pc:sldMk cId="1850339314" sldId="258"/>
        </pc:sldMkLst>
      </pc:sldChg>
      <pc:sldChg chg="del">
        <pc:chgData name="Stewart Gale" userId="3647ddd2-6040-41ae-a96d-232c23482af8" providerId="ADAL" clId="{01D9A853-584C-4108-ACAC-D1E564AB771A}" dt="2024-05-28T10:49:50.651" v="139" actId="47"/>
        <pc:sldMkLst>
          <pc:docMk/>
          <pc:sldMk cId="1027678247" sldId="259"/>
        </pc:sldMkLst>
      </pc:sldChg>
      <pc:sldChg chg="addSp delSp modSp add del mod modAnim">
        <pc:chgData name="Stewart Gale" userId="3647ddd2-6040-41ae-a96d-232c23482af8" providerId="ADAL" clId="{01D9A853-584C-4108-ACAC-D1E564AB771A}" dt="2025-05-13T10:36:50.366" v="298" actId="47"/>
        <pc:sldMkLst>
          <pc:docMk/>
          <pc:sldMk cId="1246085631" sldId="261"/>
        </pc:sldMkLst>
        <pc:picChg chg="del mod">
          <ac:chgData name="Stewart Gale" userId="3647ddd2-6040-41ae-a96d-232c23482af8" providerId="ADAL" clId="{01D9A853-584C-4108-ACAC-D1E564AB771A}" dt="2025-05-13T10:24:18.391" v="150" actId="478"/>
          <ac:picMkLst>
            <pc:docMk/>
            <pc:sldMk cId="1246085631" sldId="261"/>
            <ac:picMk id="3" creationId="{6616608D-4C71-758B-7184-BF463A79F812}"/>
          </ac:picMkLst>
        </pc:picChg>
        <pc:picChg chg="mod">
          <ac:chgData name="Stewart Gale" userId="3647ddd2-6040-41ae-a96d-232c23482af8" providerId="ADAL" clId="{01D9A853-584C-4108-ACAC-D1E564AB771A}" dt="2025-05-13T10:25:16.288" v="162" actId="1076"/>
          <ac:picMkLst>
            <pc:docMk/>
            <pc:sldMk cId="1246085631" sldId="261"/>
            <ac:picMk id="30" creationId="{34A0BFF7-FA75-7268-AC97-915A899B4E82}"/>
          </ac:picMkLst>
        </pc:picChg>
      </pc:sldChg>
      <pc:sldChg chg="delSp new del mod">
        <pc:chgData name="Stewart Gale" userId="3647ddd2-6040-41ae-a96d-232c23482af8" providerId="ADAL" clId="{01D9A853-584C-4108-ACAC-D1E564AB771A}" dt="2025-05-13T10:25:14.500" v="161" actId="47"/>
        <pc:sldMkLst>
          <pc:docMk/>
          <pc:sldMk cId="2449645931" sldId="262"/>
        </pc:sldMkLst>
        <pc:spChg chg="del">
          <ac:chgData name="Stewart Gale" userId="3647ddd2-6040-41ae-a96d-232c23482af8" providerId="ADAL" clId="{01D9A853-584C-4108-ACAC-D1E564AB771A}" dt="2025-05-13T10:24:22.593" v="152" actId="478"/>
          <ac:spMkLst>
            <pc:docMk/>
            <pc:sldMk cId="2449645931" sldId="262"/>
            <ac:spMk id="2" creationId="{AD7E3EF6-07C4-2C02-6511-8EA8CC28D960}"/>
          </ac:spMkLst>
        </pc:spChg>
        <pc:spChg chg="del">
          <ac:chgData name="Stewart Gale" userId="3647ddd2-6040-41ae-a96d-232c23482af8" providerId="ADAL" clId="{01D9A853-584C-4108-ACAC-D1E564AB771A}" dt="2025-05-13T10:24:22.593" v="152" actId="478"/>
          <ac:spMkLst>
            <pc:docMk/>
            <pc:sldMk cId="2449645931" sldId="262"/>
            <ac:spMk id="3" creationId="{3F5041EC-223E-5845-D149-A6EB6AEBA124}"/>
          </ac:spMkLst>
        </pc:spChg>
      </pc:sldChg>
      <pc:sldChg chg="addSp delSp modSp add mod setBg modAnim">
        <pc:chgData name="Stewart Gale" userId="3647ddd2-6040-41ae-a96d-232c23482af8" providerId="ADAL" clId="{01D9A853-584C-4108-ACAC-D1E564AB771A}" dt="2025-05-13T10:36:47.092" v="297" actId="1076"/>
        <pc:sldMkLst>
          <pc:docMk/>
          <pc:sldMk cId="695278547" sldId="263"/>
        </pc:sldMkLst>
        <pc:spChg chg="add">
          <ac:chgData name="Stewart Gale" userId="3647ddd2-6040-41ae-a96d-232c23482af8" providerId="ADAL" clId="{01D9A853-584C-4108-ACAC-D1E564AB771A}" dt="2025-05-13T10:25:22.822" v="164" actId="26606"/>
          <ac:spMkLst>
            <pc:docMk/>
            <pc:sldMk cId="695278547" sldId="263"/>
            <ac:spMk id="9" creationId="{42A4FC2C-047E-45A5-965D-8E1E3BF09BC6}"/>
          </ac:spMkLst>
        </pc:spChg>
        <pc:picChg chg="add mod">
          <ac:chgData name="Stewart Gale" userId="3647ddd2-6040-41ae-a96d-232c23482af8" providerId="ADAL" clId="{01D9A853-584C-4108-ACAC-D1E564AB771A}" dt="2025-05-13T10:30:59.824" v="235" actId="1076"/>
          <ac:picMkLst>
            <pc:docMk/>
            <pc:sldMk cId="695278547" sldId="263"/>
            <ac:picMk id="2" creationId="{7EBA65AA-0E53-33BB-C472-FDA337AAC274}"/>
          </ac:picMkLst>
        </pc:picChg>
        <pc:picChg chg="add mod">
          <ac:chgData name="Stewart Gale" userId="3647ddd2-6040-41ae-a96d-232c23482af8" providerId="ADAL" clId="{01D9A853-584C-4108-ACAC-D1E564AB771A}" dt="2025-05-13T10:30:56.195" v="234" actId="1076"/>
          <ac:picMkLst>
            <pc:docMk/>
            <pc:sldMk cId="695278547" sldId="263"/>
            <ac:picMk id="3" creationId="{5AF6D2BE-4DD4-B6A5-D9EC-D4871CA9D498}"/>
          </ac:picMkLst>
        </pc:picChg>
        <pc:picChg chg="mod modCrop">
          <ac:chgData name="Stewart Gale" userId="3647ddd2-6040-41ae-a96d-232c23482af8" providerId="ADAL" clId="{01D9A853-584C-4108-ACAC-D1E564AB771A}" dt="2025-05-13T10:30:14.915" v="231" actId="14100"/>
          <ac:picMkLst>
            <pc:docMk/>
            <pc:sldMk cId="695278547" sldId="263"/>
            <ac:picMk id="4" creationId="{B415B854-3EA9-A5C6-D850-4B2AC66EE7C2}"/>
          </ac:picMkLst>
        </pc:picChg>
        <pc:picChg chg="add mod">
          <ac:chgData name="Stewart Gale" userId="3647ddd2-6040-41ae-a96d-232c23482af8" providerId="ADAL" clId="{01D9A853-584C-4108-ACAC-D1E564AB771A}" dt="2025-05-13T10:31:10.476" v="236" actId="1076"/>
          <ac:picMkLst>
            <pc:docMk/>
            <pc:sldMk cId="695278547" sldId="263"/>
            <ac:picMk id="5" creationId="{FCA414F2-1B73-3F13-E431-F7A048BFC349}"/>
          </ac:picMkLst>
        </pc:picChg>
        <pc:picChg chg="add mod">
          <ac:chgData name="Stewart Gale" userId="3647ddd2-6040-41ae-a96d-232c23482af8" providerId="ADAL" clId="{01D9A853-584C-4108-ACAC-D1E564AB771A}" dt="2025-05-13T10:31:16.507" v="237" actId="1076"/>
          <ac:picMkLst>
            <pc:docMk/>
            <pc:sldMk cId="695278547" sldId="263"/>
            <ac:picMk id="6" creationId="{F6866E2A-CD61-D2FF-D49D-92193BC5DFEC}"/>
          </ac:picMkLst>
        </pc:picChg>
        <pc:picChg chg="add mod">
          <ac:chgData name="Stewart Gale" userId="3647ddd2-6040-41ae-a96d-232c23482af8" providerId="ADAL" clId="{01D9A853-584C-4108-ACAC-D1E564AB771A}" dt="2025-05-13T10:31:21.728" v="238" actId="1076"/>
          <ac:picMkLst>
            <pc:docMk/>
            <pc:sldMk cId="695278547" sldId="263"/>
            <ac:picMk id="7" creationId="{F8C35A48-17E1-BE18-31C9-A32053B375F6}"/>
          </ac:picMkLst>
        </pc:picChg>
        <pc:picChg chg="add mod">
          <ac:chgData name="Stewart Gale" userId="3647ddd2-6040-41ae-a96d-232c23482af8" providerId="ADAL" clId="{01D9A853-584C-4108-ACAC-D1E564AB771A}" dt="2025-05-13T10:31:25.882" v="239" actId="1076"/>
          <ac:picMkLst>
            <pc:docMk/>
            <pc:sldMk cId="695278547" sldId="263"/>
            <ac:picMk id="8" creationId="{5A2A26EA-F5CA-07F9-F65C-1E57302A0353}"/>
          </ac:picMkLst>
        </pc:picChg>
        <pc:picChg chg="add mod">
          <ac:chgData name="Stewart Gale" userId="3647ddd2-6040-41ae-a96d-232c23482af8" providerId="ADAL" clId="{01D9A853-584C-4108-ACAC-D1E564AB771A}" dt="2025-05-13T10:31:33.699" v="240" actId="1076"/>
          <ac:picMkLst>
            <pc:docMk/>
            <pc:sldMk cId="695278547" sldId="263"/>
            <ac:picMk id="10" creationId="{C1E2F6A5-8D0A-7D7F-DB38-55033845B8CB}"/>
          </ac:picMkLst>
        </pc:picChg>
        <pc:picChg chg="add mod">
          <ac:chgData name="Stewart Gale" userId="3647ddd2-6040-41ae-a96d-232c23482af8" providerId="ADAL" clId="{01D9A853-584C-4108-ACAC-D1E564AB771A}" dt="2025-05-13T10:31:37.526" v="241" actId="1076"/>
          <ac:picMkLst>
            <pc:docMk/>
            <pc:sldMk cId="695278547" sldId="263"/>
            <ac:picMk id="11" creationId="{C6FEC0F2-E929-18EB-DC45-2AF23A52FF18}"/>
          </ac:picMkLst>
        </pc:picChg>
        <pc:picChg chg="add mod">
          <ac:chgData name="Stewart Gale" userId="3647ddd2-6040-41ae-a96d-232c23482af8" providerId="ADAL" clId="{01D9A853-584C-4108-ACAC-D1E564AB771A}" dt="2025-05-13T10:31:41.596" v="242" actId="1076"/>
          <ac:picMkLst>
            <pc:docMk/>
            <pc:sldMk cId="695278547" sldId="263"/>
            <ac:picMk id="12" creationId="{351AE288-114E-FA75-B8FE-7CC08CFAD78A}"/>
          </ac:picMkLst>
        </pc:picChg>
        <pc:picChg chg="add mod">
          <ac:chgData name="Stewart Gale" userId="3647ddd2-6040-41ae-a96d-232c23482af8" providerId="ADAL" clId="{01D9A853-584C-4108-ACAC-D1E564AB771A}" dt="2025-05-13T10:31:45.625" v="243" actId="1076"/>
          <ac:picMkLst>
            <pc:docMk/>
            <pc:sldMk cId="695278547" sldId="263"/>
            <ac:picMk id="13" creationId="{3C5DF823-7C55-CE49-BCDB-61BCC832E290}"/>
          </ac:picMkLst>
        </pc:picChg>
        <pc:picChg chg="add mod">
          <ac:chgData name="Stewart Gale" userId="3647ddd2-6040-41ae-a96d-232c23482af8" providerId="ADAL" clId="{01D9A853-584C-4108-ACAC-D1E564AB771A}" dt="2025-05-13T10:31:53.497" v="244" actId="1076"/>
          <ac:picMkLst>
            <pc:docMk/>
            <pc:sldMk cId="695278547" sldId="263"/>
            <ac:picMk id="14" creationId="{33CF8FB8-992D-8276-08A0-5B122F3949CC}"/>
          </ac:picMkLst>
        </pc:picChg>
        <pc:picChg chg="add mod">
          <ac:chgData name="Stewart Gale" userId="3647ddd2-6040-41ae-a96d-232c23482af8" providerId="ADAL" clId="{01D9A853-584C-4108-ACAC-D1E564AB771A}" dt="2025-05-13T10:32:00.480" v="245" actId="1076"/>
          <ac:picMkLst>
            <pc:docMk/>
            <pc:sldMk cId="695278547" sldId="263"/>
            <ac:picMk id="15" creationId="{95DF1CAA-62A6-4FD4-AEE3-E4602257A5EE}"/>
          </ac:picMkLst>
        </pc:picChg>
        <pc:picChg chg="add mod">
          <ac:chgData name="Stewart Gale" userId="3647ddd2-6040-41ae-a96d-232c23482af8" providerId="ADAL" clId="{01D9A853-584C-4108-ACAC-D1E564AB771A}" dt="2025-05-13T10:32:06.054" v="246" actId="1076"/>
          <ac:picMkLst>
            <pc:docMk/>
            <pc:sldMk cId="695278547" sldId="263"/>
            <ac:picMk id="16" creationId="{BFE83C12-E1E5-5DBD-A8D1-C30B3F405077}"/>
          </ac:picMkLst>
        </pc:picChg>
        <pc:picChg chg="add mod">
          <ac:chgData name="Stewart Gale" userId="3647ddd2-6040-41ae-a96d-232c23482af8" providerId="ADAL" clId="{01D9A853-584C-4108-ACAC-D1E564AB771A}" dt="2025-05-13T10:32:09.176" v="247" actId="1076"/>
          <ac:picMkLst>
            <pc:docMk/>
            <pc:sldMk cId="695278547" sldId="263"/>
            <ac:picMk id="17" creationId="{E0448836-2089-F0DD-C7BF-97E87B4B7AA9}"/>
          </ac:picMkLst>
        </pc:picChg>
        <pc:picChg chg="add mod">
          <ac:chgData name="Stewart Gale" userId="3647ddd2-6040-41ae-a96d-232c23482af8" providerId="ADAL" clId="{01D9A853-584C-4108-ACAC-D1E564AB771A}" dt="2025-05-13T10:32:14.487" v="248" actId="1076"/>
          <ac:picMkLst>
            <pc:docMk/>
            <pc:sldMk cId="695278547" sldId="263"/>
            <ac:picMk id="18" creationId="{222F7DE4-1842-6B34-2350-3FADFFF4EA05}"/>
          </ac:picMkLst>
        </pc:picChg>
        <pc:picChg chg="add del mod">
          <ac:chgData name="Stewart Gale" userId="3647ddd2-6040-41ae-a96d-232c23482af8" providerId="ADAL" clId="{01D9A853-584C-4108-ACAC-D1E564AB771A}" dt="2025-05-13T10:27:44.794" v="198" actId="478"/>
          <ac:picMkLst>
            <pc:docMk/>
            <pc:sldMk cId="695278547" sldId="263"/>
            <ac:picMk id="19" creationId="{AA44262B-75AB-B026-372A-BE4A72369021}"/>
          </ac:picMkLst>
        </pc:picChg>
        <pc:picChg chg="add mod">
          <ac:chgData name="Stewart Gale" userId="3647ddd2-6040-41ae-a96d-232c23482af8" providerId="ADAL" clId="{01D9A853-584C-4108-ACAC-D1E564AB771A}" dt="2025-05-13T10:32:18.632" v="249" actId="1076"/>
          <ac:picMkLst>
            <pc:docMk/>
            <pc:sldMk cId="695278547" sldId="263"/>
            <ac:picMk id="20" creationId="{38A71CA2-D647-2BA8-2BFD-987F7F14689B}"/>
          </ac:picMkLst>
        </pc:picChg>
        <pc:picChg chg="add del mod">
          <ac:chgData name="Stewart Gale" userId="3647ddd2-6040-41ae-a96d-232c23482af8" providerId="ADAL" clId="{01D9A853-584C-4108-ACAC-D1E564AB771A}" dt="2025-05-13T10:27:57.676" v="201" actId="478"/>
          <ac:picMkLst>
            <pc:docMk/>
            <pc:sldMk cId="695278547" sldId="263"/>
            <ac:picMk id="21" creationId="{C9DFB95B-0BDA-835B-93EB-792AEAE8B80C}"/>
          </ac:picMkLst>
        </pc:picChg>
        <pc:picChg chg="add mod">
          <ac:chgData name="Stewart Gale" userId="3647ddd2-6040-41ae-a96d-232c23482af8" providerId="ADAL" clId="{01D9A853-584C-4108-ACAC-D1E564AB771A}" dt="2025-05-13T10:32:21.989" v="250" actId="1076"/>
          <ac:picMkLst>
            <pc:docMk/>
            <pc:sldMk cId="695278547" sldId="263"/>
            <ac:picMk id="22" creationId="{CE02A642-8F48-506A-8C6E-7063CBE346D8}"/>
          </ac:picMkLst>
        </pc:picChg>
        <pc:picChg chg="add mod">
          <ac:chgData name="Stewart Gale" userId="3647ddd2-6040-41ae-a96d-232c23482af8" providerId="ADAL" clId="{01D9A853-584C-4108-ACAC-D1E564AB771A}" dt="2025-05-13T10:32:27.627" v="251" actId="1076"/>
          <ac:picMkLst>
            <pc:docMk/>
            <pc:sldMk cId="695278547" sldId="263"/>
            <ac:picMk id="23" creationId="{0E55D7E6-D345-CB22-09FA-57DC58403AEE}"/>
          </ac:picMkLst>
        </pc:picChg>
        <pc:picChg chg="add mod">
          <ac:chgData name="Stewart Gale" userId="3647ddd2-6040-41ae-a96d-232c23482af8" providerId="ADAL" clId="{01D9A853-584C-4108-ACAC-D1E564AB771A}" dt="2025-05-13T10:32:31.945" v="252" actId="1076"/>
          <ac:picMkLst>
            <pc:docMk/>
            <pc:sldMk cId="695278547" sldId="263"/>
            <ac:picMk id="24" creationId="{8458597E-466D-6C7C-A0C3-999973142043}"/>
          </ac:picMkLst>
        </pc:picChg>
        <pc:picChg chg="add mod">
          <ac:chgData name="Stewart Gale" userId="3647ddd2-6040-41ae-a96d-232c23482af8" providerId="ADAL" clId="{01D9A853-584C-4108-ACAC-D1E564AB771A}" dt="2025-05-13T10:32:37.828" v="253" actId="1076"/>
          <ac:picMkLst>
            <pc:docMk/>
            <pc:sldMk cId="695278547" sldId="263"/>
            <ac:picMk id="25" creationId="{0FCFD2BB-CF5D-0076-081A-7D4A80A5FFFF}"/>
          </ac:picMkLst>
        </pc:picChg>
        <pc:picChg chg="add mod">
          <ac:chgData name="Stewart Gale" userId="3647ddd2-6040-41ae-a96d-232c23482af8" providerId="ADAL" clId="{01D9A853-584C-4108-ACAC-D1E564AB771A}" dt="2025-05-13T10:32:43.580" v="254" actId="1076"/>
          <ac:picMkLst>
            <pc:docMk/>
            <pc:sldMk cId="695278547" sldId="263"/>
            <ac:picMk id="26" creationId="{409E2ABA-6AAA-09DD-EBD4-D4865E6E017A}"/>
          </ac:picMkLst>
        </pc:picChg>
        <pc:picChg chg="add mod">
          <ac:chgData name="Stewart Gale" userId="3647ddd2-6040-41ae-a96d-232c23482af8" providerId="ADAL" clId="{01D9A853-584C-4108-ACAC-D1E564AB771A}" dt="2025-05-13T10:32:48.340" v="255" actId="1076"/>
          <ac:picMkLst>
            <pc:docMk/>
            <pc:sldMk cId="695278547" sldId="263"/>
            <ac:picMk id="27" creationId="{EFB30E87-B778-2398-B9CF-5C604A41BC99}"/>
          </ac:picMkLst>
        </pc:picChg>
        <pc:picChg chg="add mod">
          <ac:chgData name="Stewart Gale" userId="3647ddd2-6040-41ae-a96d-232c23482af8" providerId="ADAL" clId="{01D9A853-584C-4108-ACAC-D1E564AB771A}" dt="2025-05-13T10:32:53.990" v="256" actId="1076"/>
          <ac:picMkLst>
            <pc:docMk/>
            <pc:sldMk cId="695278547" sldId="263"/>
            <ac:picMk id="28" creationId="{5AAE2717-8DE7-987F-62BB-BEEDF3E50A95}"/>
          </ac:picMkLst>
        </pc:picChg>
        <pc:picChg chg="add mod">
          <ac:chgData name="Stewart Gale" userId="3647ddd2-6040-41ae-a96d-232c23482af8" providerId="ADAL" clId="{01D9A853-584C-4108-ACAC-D1E564AB771A}" dt="2025-05-13T10:32:58.652" v="257" actId="1076"/>
          <ac:picMkLst>
            <pc:docMk/>
            <pc:sldMk cId="695278547" sldId="263"/>
            <ac:picMk id="29" creationId="{CCE8336F-2AC5-4900-E1F9-3C1B27A61220}"/>
          </ac:picMkLst>
        </pc:picChg>
        <pc:picChg chg="add mod">
          <ac:chgData name="Stewart Gale" userId="3647ddd2-6040-41ae-a96d-232c23482af8" providerId="ADAL" clId="{01D9A853-584C-4108-ACAC-D1E564AB771A}" dt="2025-05-13T10:33:03.301" v="258" actId="1076"/>
          <ac:picMkLst>
            <pc:docMk/>
            <pc:sldMk cId="695278547" sldId="263"/>
            <ac:picMk id="30" creationId="{4530BD5D-4F57-95E2-5084-E160AE03C493}"/>
          </ac:picMkLst>
        </pc:picChg>
        <pc:picChg chg="add del mod">
          <ac:chgData name="Stewart Gale" userId="3647ddd2-6040-41ae-a96d-232c23482af8" providerId="ADAL" clId="{01D9A853-584C-4108-ACAC-D1E564AB771A}" dt="2025-05-13T10:28:57.567" v="215" actId="478"/>
          <ac:picMkLst>
            <pc:docMk/>
            <pc:sldMk cId="695278547" sldId="263"/>
            <ac:picMk id="31" creationId="{964AE140-5455-BB43-55A5-91DA85E27ADF}"/>
          </ac:picMkLst>
        </pc:picChg>
        <pc:picChg chg="add mod">
          <ac:chgData name="Stewart Gale" userId="3647ddd2-6040-41ae-a96d-232c23482af8" providerId="ADAL" clId="{01D9A853-584C-4108-ACAC-D1E564AB771A}" dt="2025-05-13T10:33:16.890" v="260" actId="1076"/>
          <ac:picMkLst>
            <pc:docMk/>
            <pc:sldMk cId="695278547" sldId="263"/>
            <ac:picMk id="32" creationId="{45C8FD24-1716-1822-B434-EE5DAD4DDFC3}"/>
          </ac:picMkLst>
        </pc:picChg>
        <pc:picChg chg="add mod">
          <ac:chgData name="Stewart Gale" userId="3647ddd2-6040-41ae-a96d-232c23482af8" providerId="ADAL" clId="{01D9A853-584C-4108-ACAC-D1E564AB771A}" dt="2025-05-13T10:33:13.323" v="259" actId="1076"/>
          <ac:picMkLst>
            <pc:docMk/>
            <pc:sldMk cId="695278547" sldId="263"/>
            <ac:picMk id="33" creationId="{A1DB04AD-018B-9DBA-B11F-55C4303C1A73}"/>
          </ac:picMkLst>
        </pc:picChg>
        <pc:picChg chg="add mod">
          <ac:chgData name="Stewart Gale" userId="3647ddd2-6040-41ae-a96d-232c23482af8" providerId="ADAL" clId="{01D9A853-584C-4108-ACAC-D1E564AB771A}" dt="2025-05-13T10:33:49.302" v="262" actId="1076"/>
          <ac:picMkLst>
            <pc:docMk/>
            <pc:sldMk cId="695278547" sldId="263"/>
            <ac:picMk id="34" creationId="{72EFC65E-4C1F-DD15-7330-A0D9B344D900}"/>
          </ac:picMkLst>
        </pc:picChg>
        <pc:picChg chg="add mod">
          <ac:chgData name="Stewart Gale" userId="3647ddd2-6040-41ae-a96d-232c23482af8" providerId="ADAL" clId="{01D9A853-584C-4108-ACAC-D1E564AB771A}" dt="2025-05-13T10:33:54.990" v="263" actId="1076"/>
          <ac:picMkLst>
            <pc:docMk/>
            <pc:sldMk cId="695278547" sldId="263"/>
            <ac:picMk id="35" creationId="{1CCF56AB-6403-8B82-56A3-0652D6FBDFBF}"/>
          </ac:picMkLst>
        </pc:picChg>
        <pc:picChg chg="add mod">
          <ac:chgData name="Stewart Gale" userId="3647ddd2-6040-41ae-a96d-232c23482af8" providerId="ADAL" clId="{01D9A853-584C-4108-ACAC-D1E564AB771A}" dt="2025-05-13T10:34:03.953" v="265" actId="1076"/>
          <ac:picMkLst>
            <pc:docMk/>
            <pc:sldMk cId="695278547" sldId="263"/>
            <ac:picMk id="36" creationId="{5F08F6C0-D4DA-B513-4B68-7853C2E35CE6}"/>
          </ac:picMkLst>
        </pc:picChg>
        <pc:picChg chg="add mod">
          <ac:chgData name="Stewart Gale" userId="3647ddd2-6040-41ae-a96d-232c23482af8" providerId="ADAL" clId="{01D9A853-584C-4108-ACAC-D1E564AB771A}" dt="2025-05-13T10:35:53.506" v="282" actId="1076"/>
          <ac:picMkLst>
            <pc:docMk/>
            <pc:sldMk cId="695278547" sldId="263"/>
            <ac:picMk id="37" creationId="{8C563CF0-0F02-D6B9-24FA-FC2FDCEF138A}"/>
          </ac:picMkLst>
        </pc:picChg>
        <pc:picChg chg="add mod">
          <ac:chgData name="Stewart Gale" userId="3647ddd2-6040-41ae-a96d-232c23482af8" providerId="ADAL" clId="{01D9A853-584C-4108-ACAC-D1E564AB771A}" dt="2025-05-13T10:35:53.506" v="282" actId="1076"/>
          <ac:picMkLst>
            <pc:docMk/>
            <pc:sldMk cId="695278547" sldId="263"/>
            <ac:picMk id="38" creationId="{09182527-A0A2-DC89-DD3C-A3D7E30122FF}"/>
          </ac:picMkLst>
        </pc:picChg>
        <pc:picChg chg="add mod">
          <ac:chgData name="Stewart Gale" userId="3647ddd2-6040-41ae-a96d-232c23482af8" providerId="ADAL" clId="{01D9A853-584C-4108-ACAC-D1E564AB771A}" dt="2025-05-13T10:36:01.312" v="284" actId="1076"/>
          <ac:picMkLst>
            <pc:docMk/>
            <pc:sldMk cId="695278547" sldId="263"/>
            <ac:picMk id="39" creationId="{01ABBB03-96A5-E288-73E3-8E0CC5EBCE35}"/>
          </ac:picMkLst>
        </pc:picChg>
        <pc:picChg chg="add mod">
          <ac:chgData name="Stewart Gale" userId="3647ddd2-6040-41ae-a96d-232c23482af8" providerId="ADAL" clId="{01D9A853-584C-4108-ACAC-D1E564AB771A}" dt="2025-05-13T10:36:05.502" v="285" actId="1076"/>
          <ac:picMkLst>
            <pc:docMk/>
            <pc:sldMk cId="695278547" sldId="263"/>
            <ac:picMk id="40" creationId="{7C2D2012-25B9-78B3-35DE-74F2401ECF93}"/>
          </ac:picMkLst>
        </pc:picChg>
        <pc:picChg chg="add mod">
          <ac:chgData name="Stewart Gale" userId="3647ddd2-6040-41ae-a96d-232c23482af8" providerId="ADAL" clId="{01D9A853-584C-4108-ACAC-D1E564AB771A}" dt="2025-05-13T10:36:12.411" v="287" actId="1076"/>
          <ac:picMkLst>
            <pc:docMk/>
            <pc:sldMk cId="695278547" sldId="263"/>
            <ac:picMk id="41" creationId="{252F718F-D97B-F37B-B028-257415E53730}"/>
          </ac:picMkLst>
        </pc:picChg>
        <pc:picChg chg="add mod">
          <ac:chgData name="Stewart Gale" userId="3647ddd2-6040-41ae-a96d-232c23482af8" providerId="ADAL" clId="{01D9A853-584C-4108-ACAC-D1E564AB771A}" dt="2025-05-13T10:36:15.893" v="288" actId="1076"/>
          <ac:picMkLst>
            <pc:docMk/>
            <pc:sldMk cId="695278547" sldId="263"/>
            <ac:picMk id="42" creationId="{1E26975C-0412-6DA7-CD57-A60DB0B9EC97}"/>
          </ac:picMkLst>
        </pc:picChg>
        <pc:picChg chg="add mod">
          <ac:chgData name="Stewart Gale" userId="3647ddd2-6040-41ae-a96d-232c23482af8" providerId="ADAL" clId="{01D9A853-584C-4108-ACAC-D1E564AB771A}" dt="2025-05-13T10:36:22.798" v="290" actId="1076"/>
          <ac:picMkLst>
            <pc:docMk/>
            <pc:sldMk cId="695278547" sldId="263"/>
            <ac:picMk id="43" creationId="{1DD0B8CC-82EA-CAE6-D54D-C943BAFEFFCB}"/>
          </ac:picMkLst>
        </pc:picChg>
        <pc:picChg chg="add del mod">
          <ac:chgData name="Stewart Gale" userId="3647ddd2-6040-41ae-a96d-232c23482af8" providerId="ADAL" clId="{01D9A853-584C-4108-ACAC-D1E564AB771A}" dt="2025-05-13T10:36:25.381" v="291" actId="478"/>
          <ac:picMkLst>
            <pc:docMk/>
            <pc:sldMk cId="695278547" sldId="263"/>
            <ac:picMk id="44" creationId="{16B70001-D5E0-EFA1-E982-AD44103FC2F2}"/>
          </ac:picMkLst>
        </pc:picChg>
        <pc:picChg chg="add mod">
          <ac:chgData name="Stewart Gale" userId="3647ddd2-6040-41ae-a96d-232c23482af8" providerId="ADAL" clId="{01D9A853-584C-4108-ACAC-D1E564AB771A}" dt="2025-05-13T10:36:33.109" v="293" actId="1076"/>
          <ac:picMkLst>
            <pc:docMk/>
            <pc:sldMk cId="695278547" sldId="263"/>
            <ac:picMk id="45" creationId="{8C6F6877-D11D-ECAD-4B2B-BB2A70693A7E}"/>
          </ac:picMkLst>
        </pc:picChg>
        <pc:picChg chg="add del mod">
          <ac:chgData name="Stewart Gale" userId="3647ddd2-6040-41ae-a96d-232c23482af8" providerId="ADAL" clId="{01D9A853-584C-4108-ACAC-D1E564AB771A}" dt="2025-05-13T10:36:35.716" v="294" actId="478"/>
          <ac:picMkLst>
            <pc:docMk/>
            <pc:sldMk cId="695278547" sldId="263"/>
            <ac:picMk id="46" creationId="{108480F8-BC81-4F4C-DD6E-94FAA9EEC4CB}"/>
          </ac:picMkLst>
        </pc:picChg>
        <pc:picChg chg="add mod">
          <ac:chgData name="Stewart Gale" userId="3647ddd2-6040-41ae-a96d-232c23482af8" providerId="ADAL" clId="{01D9A853-584C-4108-ACAC-D1E564AB771A}" dt="2025-05-13T10:36:44.130" v="296" actId="1076"/>
          <ac:picMkLst>
            <pc:docMk/>
            <pc:sldMk cId="695278547" sldId="263"/>
            <ac:picMk id="47" creationId="{45C9CCAC-3E40-BEC2-7AB4-ADD36111FF47}"/>
          </ac:picMkLst>
        </pc:picChg>
        <pc:picChg chg="add mod">
          <ac:chgData name="Stewart Gale" userId="3647ddd2-6040-41ae-a96d-232c23482af8" providerId="ADAL" clId="{01D9A853-584C-4108-ACAC-D1E564AB771A}" dt="2025-05-13T10:36:47.092" v="297" actId="1076"/>
          <ac:picMkLst>
            <pc:docMk/>
            <pc:sldMk cId="695278547" sldId="263"/>
            <ac:picMk id="48" creationId="{3DB44ACE-34AF-8FE5-DF05-5E0128B1A2A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7EE8F-83AC-4A05-8E97-52FD4EAD21CF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3109-0AD6-4127-A4F6-452F78D93E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779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7EE8F-83AC-4A05-8E97-52FD4EAD21CF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3109-0AD6-4127-A4F6-452F78D93E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7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7EE8F-83AC-4A05-8E97-52FD4EAD21CF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3109-0AD6-4127-A4F6-452F78D93E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614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7EE8F-83AC-4A05-8E97-52FD4EAD21CF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3109-0AD6-4127-A4F6-452F78D93E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186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7EE8F-83AC-4A05-8E97-52FD4EAD21CF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3109-0AD6-4127-A4F6-452F78D93E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913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7EE8F-83AC-4A05-8E97-52FD4EAD21CF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3109-0AD6-4127-A4F6-452F78D93E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517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7EE8F-83AC-4A05-8E97-52FD4EAD21CF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3109-0AD6-4127-A4F6-452F78D93E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59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7EE8F-83AC-4A05-8E97-52FD4EAD21CF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3109-0AD6-4127-A4F6-452F78D93E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872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7EE8F-83AC-4A05-8E97-52FD4EAD21CF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3109-0AD6-4127-A4F6-452F78D93E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954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7EE8F-83AC-4A05-8E97-52FD4EAD21CF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3109-0AD6-4127-A4F6-452F78D93E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2811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7EE8F-83AC-4A05-8E97-52FD4EAD21CF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3109-0AD6-4127-A4F6-452F78D93E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0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7EE8F-83AC-4A05-8E97-52FD4EAD21CF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53109-0AD6-4127-A4F6-452F78D93E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717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298BCA-A64B-DA38-7A8B-64EF2280F5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368" t="23279" r="16509" b="9945"/>
          <a:stretch/>
        </p:blipFill>
        <p:spPr>
          <a:xfrm>
            <a:off x="178066" y="89078"/>
            <a:ext cx="11875389" cy="676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052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089610"/>
            <a:ext cx="12192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233845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F2F2FB-C8FE-654B-B98F-68022ADF3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415B854-3EA9-A5C6-D850-4B2AC66EE7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664" t="23316" r="17031" b="10245"/>
          <a:stretch/>
        </p:blipFill>
        <p:spPr>
          <a:xfrm>
            <a:off x="1" y="0"/>
            <a:ext cx="12054176" cy="6848600"/>
          </a:xfrm>
          <a:prstGeom prst="rect">
            <a:avLst/>
          </a:prstGeom>
        </p:spPr>
      </p:pic>
      <p:pic>
        <p:nvPicPr>
          <p:cNvPr id="2" name="Picture 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7EBA65AA-0E53-33BB-C472-FDA337AAC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577" y="890061"/>
            <a:ext cx="198342" cy="2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5AF6D2BE-4DD4-B6A5-D9EC-D4871CA9D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322" y="755860"/>
            <a:ext cx="198342" cy="2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FCA414F2-1B73-3F13-E431-F7A048BFC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577" y="1330132"/>
            <a:ext cx="198342" cy="2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F6866E2A-CD61-D2FF-D49D-92193BC5D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322" y="1330131"/>
            <a:ext cx="198342" cy="2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F8C35A48-17E1-BE18-31C9-A32053B37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451" y="1746446"/>
            <a:ext cx="198342" cy="2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5A2A26EA-F5CA-07F9-F65C-1E57302A0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772" y="1712771"/>
            <a:ext cx="198342" cy="2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C1E2F6A5-8D0A-7D7F-DB38-55033845B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860" y="2129527"/>
            <a:ext cx="198342" cy="2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C6FEC0F2-E929-18EB-DC45-2AF23A52F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652" y="2119926"/>
            <a:ext cx="198342" cy="2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351AE288-114E-FA75-B8FE-7CC08CFAD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860" y="2512608"/>
            <a:ext cx="198342" cy="2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3C5DF823-7C55-CE49-BCDB-61BCC832E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652" y="2346927"/>
            <a:ext cx="198342" cy="2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33CF8FB8-992D-8276-08A0-5B122F394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917" y="2900124"/>
            <a:ext cx="198342" cy="2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95DF1CAA-62A6-4FD4-AEE3-E4602257A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322" y="2900124"/>
            <a:ext cx="198342" cy="2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BFE83C12-E1E5-5DBD-A8D1-C30B3F405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143" y="3293866"/>
            <a:ext cx="198342" cy="2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E0448836-2089-F0DD-C7BF-97E87B4B7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322" y="3310799"/>
            <a:ext cx="198342" cy="2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222F7DE4-1842-6B34-2350-3FADFFF4E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393" y="3520867"/>
            <a:ext cx="198342" cy="2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38A71CA2-D647-2BA8-2BFD-987F7F146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028" y="3923938"/>
            <a:ext cx="198342" cy="2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CE02A642-8F48-506A-8C6E-7063CBE34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028" y="4468349"/>
            <a:ext cx="198342" cy="2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0E55D7E6-D345-CB22-09FA-57DC58403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322" y="4295071"/>
            <a:ext cx="198342" cy="2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8458597E-466D-6C7C-A0C3-999973142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028" y="4852693"/>
            <a:ext cx="198342" cy="2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0FCFD2BB-CF5D-0076-081A-7D4A80A5F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322" y="4837752"/>
            <a:ext cx="198342" cy="2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409E2ABA-6AAA-09DD-EBD4-D4865E6E0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028" y="5258519"/>
            <a:ext cx="198342" cy="2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EFB30E87-B778-2398-B9CF-5C604A41B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926" y="5071042"/>
            <a:ext cx="198342" cy="2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5AAE2717-8DE7-987F-62BB-BEEDF3E50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028" y="5664345"/>
            <a:ext cx="198342" cy="2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CCE8336F-2AC5-4900-E1F9-3C1B27A61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322" y="5653399"/>
            <a:ext cx="198342" cy="2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4530BD5D-4F57-95E2-5084-E160AE03C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028" y="5861601"/>
            <a:ext cx="198342" cy="2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45C8FD24-1716-1822-B434-EE5DAD4DD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451" y="6399910"/>
            <a:ext cx="198342" cy="2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A1DB04AD-018B-9DBA-B11F-55C4303C1A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772" y="6258395"/>
            <a:ext cx="198342" cy="2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72EFC65E-4C1F-DD15-7330-A0D9B344D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8506" y="237718"/>
            <a:ext cx="332899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4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1CCF56AB-6403-8B82-56A3-0652D6FBD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8506" y="1217297"/>
            <a:ext cx="332899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5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5F08F6C0-D4DA-B513-4B68-7853C2E35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5251" y="1063918"/>
            <a:ext cx="332899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8C563CF0-0F02-D6B9-24FA-FC2FDCEF1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912" y="1975528"/>
            <a:ext cx="332899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09182527-A0A2-DC89-DD3C-A3D7E3012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657" y="1822149"/>
            <a:ext cx="332899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8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01ABBB03-96A5-E288-73E3-8E0CC5EBC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8506" y="2764607"/>
            <a:ext cx="332899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9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7C2D2012-25B9-78B3-35DE-74F2401EC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5250" y="2764607"/>
            <a:ext cx="332899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0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252F718F-D97B-F37B-B028-257415E53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051" y="3553686"/>
            <a:ext cx="332899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1E26975C-0412-6DA7-CD57-A60DB0B9E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5250" y="3577143"/>
            <a:ext cx="332899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2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1DD0B8CC-82EA-CAE6-D54D-C943BAFEF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8506" y="4141072"/>
            <a:ext cx="332899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4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8C6F6877-D11D-ECAD-4B2B-BB2A70693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926" y="4961483"/>
            <a:ext cx="332899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45C9CCAC-3E40-BEC2-7AB4-ADD36111F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8506" y="5880400"/>
            <a:ext cx="332899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7" descr="https://openclipart.org/image/2400px/svg_to_png/167549/Kliponious-green-tick.png">
            <a:extLst>
              <a:ext uri="{FF2B5EF4-FFF2-40B4-BE49-F238E27FC236}">
                <a16:creationId xmlns:a16="http://schemas.microsoft.com/office/drawing/2014/main" id="{3DB44ACE-34AF-8FE5-DF05-5E0128B1A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0250" y="5898102"/>
            <a:ext cx="332899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278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2016-05-31T05:53:35Z</dcterms:created>
  <dcterms:modified xsi:type="dcterms:W3CDTF">2025-05-13T10:36:51Z</dcterms:modified>
</cp:coreProperties>
</file>