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57" r:id="rId2"/>
    <p:sldId id="645" r:id="rId3"/>
    <p:sldId id="659" r:id="rId4"/>
    <p:sldId id="647" r:id="rId5"/>
    <p:sldId id="6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1FB710-5E4E-434F-993A-94B75E8E8AD0}" v="21" dt="2021-11-01T16:58:37.0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61FB710-5E4E-434F-993A-94B75E8E8AD0}"/>
    <pc:docChg chg="modSld">
      <pc:chgData name="Stewart Gale" userId="3647ddd2-6040-41ae-a96d-232c23482af8" providerId="ADAL" clId="{561FB710-5E4E-434F-993A-94B75E8E8AD0}" dt="2021-11-01T16:58:37.005" v="57"/>
      <pc:docMkLst>
        <pc:docMk/>
      </pc:docMkLst>
      <pc:sldChg chg="modSp mod">
        <pc:chgData name="Stewart Gale" userId="3647ddd2-6040-41ae-a96d-232c23482af8" providerId="ADAL" clId="{561FB710-5E4E-434F-993A-94B75E8E8AD0}" dt="2021-11-01T16:56:21.224" v="24" actId="1076"/>
        <pc:sldMkLst>
          <pc:docMk/>
          <pc:sldMk cId="130389274" sldId="645"/>
        </pc:sldMkLst>
        <pc:spChg chg="mod">
          <ac:chgData name="Stewart Gale" userId="3647ddd2-6040-41ae-a96d-232c23482af8" providerId="ADAL" clId="{561FB710-5E4E-434F-993A-94B75E8E8AD0}" dt="2021-11-01T16:56:21.224" v="24" actId="1076"/>
          <ac:spMkLst>
            <pc:docMk/>
            <pc:sldMk cId="130389274" sldId="645"/>
            <ac:spMk id="6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15.714" v="23" actId="1076"/>
          <ac:spMkLst>
            <pc:docMk/>
            <pc:sldMk cId="130389274" sldId="645"/>
            <ac:spMk id="7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5:47.380" v="20" actId="1076"/>
          <ac:spMkLst>
            <pc:docMk/>
            <pc:sldMk cId="130389274" sldId="645"/>
            <ac:spMk id="10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5:52.801" v="22" actId="1076"/>
          <ac:spMkLst>
            <pc:docMk/>
            <pc:sldMk cId="130389274" sldId="645"/>
            <ac:spMk id="28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5:49.953" v="21" actId="1076"/>
          <ac:spMkLst>
            <pc:docMk/>
            <pc:sldMk cId="130389274" sldId="645"/>
            <ac:spMk id="29" creationId="{00000000-0000-0000-0000-000000000000}"/>
          </ac:spMkLst>
        </pc:spChg>
      </pc:sldChg>
      <pc:sldChg chg="addSp modSp mod modAnim">
        <pc:chgData name="Stewart Gale" userId="3647ddd2-6040-41ae-a96d-232c23482af8" providerId="ADAL" clId="{561FB710-5E4E-434F-993A-94B75E8E8AD0}" dt="2021-11-01T16:58:37.005" v="57"/>
        <pc:sldMkLst>
          <pc:docMk/>
          <pc:sldMk cId="1981163926" sldId="647"/>
        </pc:sldMkLst>
        <pc:spChg chg="mod">
          <ac:chgData name="Stewart Gale" userId="3647ddd2-6040-41ae-a96d-232c23482af8" providerId="ADAL" clId="{561FB710-5E4E-434F-993A-94B75E8E8AD0}" dt="2021-11-01T16:58:18.994" v="54" actId="1076"/>
          <ac:spMkLst>
            <pc:docMk/>
            <pc:sldMk cId="1981163926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8:23.323" v="55" actId="1076"/>
          <ac:spMkLst>
            <pc:docMk/>
            <pc:sldMk cId="1981163926" sldId="647"/>
            <ac:spMk id="7" creationId="{00000000-0000-0000-0000-000000000000}"/>
          </ac:spMkLst>
        </pc:spChg>
        <pc:spChg chg="add mod">
          <ac:chgData name="Stewart Gale" userId="3647ddd2-6040-41ae-a96d-232c23482af8" providerId="ADAL" clId="{561FB710-5E4E-434F-993A-94B75E8E8AD0}" dt="2021-11-01T16:58:23.323" v="55" actId="1076"/>
          <ac:spMkLst>
            <pc:docMk/>
            <pc:sldMk cId="1981163926" sldId="647"/>
            <ac:spMk id="8" creationId="{F6E56640-EC5A-4F30-B469-19C2B3CA8A29}"/>
          </ac:spMkLst>
        </pc:spChg>
        <pc:spChg chg="add mod">
          <ac:chgData name="Stewart Gale" userId="3647ddd2-6040-41ae-a96d-232c23482af8" providerId="ADAL" clId="{561FB710-5E4E-434F-993A-94B75E8E8AD0}" dt="2021-11-01T16:58:23.323" v="55" actId="1076"/>
          <ac:spMkLst>
            <pc:docMk/>
            <pc:sldMk cId="1981163926" sldId="647"/>
            <ac:spMk id="10" creationId="{46D08EC5-9D16-4373-A2B1-627E549CB81F}"/>
          </ac:spMkLst>
        </pc:spChg>
      </pc:sldChg>
      <pc:sldChg chg="modSp mod">
        <pc:chgData name="Stewart Gale" userId="3647ddd2-6040-41ae-a96d-232c23482af8" providerId="ADAL" clId="{561FB710-5E4E-434F-993A-94B75E8E8AD0}" dt="2021-11-01T16:56:58.108" v="30" actId="1076"/>
        <pc:sldMkLst>
          <pc:docMk/>
          <pc:sldMk cId="129469982" sldId="659"/>
        </pc:sldMkLst>
        <pc:spChg chg="mod">
          <ac:chgData name="Stewart Gale" userId="3647ddd2-6040-41ae-a96d-232c23482af8" providerId="ADAL" clId="{561FB710-5E4E-434F-993A-94B75E8E8AD0}" dt="2021-11-01T16:56:50.623" v="28" actId="1076"/>
          <ac:spMkLst>
            <pc:docMk/>
            <pc:sldMk cId="129469982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31.168" v="26" actId="14100"/>
          <ac:spMkLst>
            <pc:docMk/>
            <pc:sldMk cId="129469982" sldId="659"/>
            <ac:spMk id="14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45.441" v="27" actId="1076"/>
          <ac:spMkLst>
            <pc:docMk/>
            <pc:sldMk cId="129469982" sldId="659"/>
            <ac:spMk id="15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58.108" v="30" actId="1076"/>
          <ac:spMkLst>
            <pc:docMk/>
            <pc:sldMk cId="129469982" sldId="659"/>
            <ac:spMk id="28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55.816" v="29" actId="1076"/>
          <ac:spMkLst>
            <pc:docMk/>
            <pc:sldMk cId="129469982" sldId="659"/>
            <ac:spMk id="29" creationId="{00000000-0000-0000-0000-000000000000}"/>
          </ac:spMkLst>
        </pc:spChg>
      </pc:sldChg>
      <pc:sldChg chg="addSp modSp mod modAnim">
        <pc:chgData name="Stewart Gale" userId="3647ddd2-6040-41ae-a96d-232c23482af8" providerId="ADAL" clId="{561FB710-5E4E-434F-993A-94B75E8E8AD0}" dt="2021-11-01T11:21:33.263" v="15"/>
        <pc:sldMkLst>
          <pc:docMk/>
          <pc:sldMk cId="2466291396" sldId="660"/>
        </pc:sldMkLst>
        <pc:spChg chg="mod">
          <ac:chgData name="Stewart Gale" userId="3647ddd2-6040-41ae-a96d-232c23482af8" providerId="ADAL" clId="{561FB710-5E4E-434F-993A-94B75E8E8AD0}" dt="2021-11-01T11:20:57.176" v="2" actId="20577"/>
          <ac:spMkLst>
            <pc:docMk/>
            <pc:sldMk cId="2466291396" sldId="660"/>
            <ac:spMk id="8" creationId="{00000000-0000-0000-0000-000000000000}"/>
          </ac:spMkLst>
        </pc:spChg>
        <pc:spChg chg="add mod">
          <ac:chgData name="Stewart Gale" userId="3647ddd2-6040-41ae-a96d-232c23482af8" providerId="ADAL" clId="{561FB710-5E4E-434F-993A-94B75E8E8AD0}" dt="2021-11-01T11:21:17.014" v="12" actId="1076"/>
          <ac:spMkLst>
            <pc:docMk/>
            <pc:sldMk cId="2466291396" sldId="660"/>
            <ac:spMk id="9" creationId="{EA07FCC5-05BF-4DC7-8289-645A98352B5F}"/>
          </ac:spMkLst>
        </pc:spChg>
        <pc:spChg chg="add mod">
          <ac:chgData name="Stewart Gale" userId="3647ddd2-6040-41ae-a96d-232c23482af8" providerId="ADAL" clId="{561FB710-5E4E-434F-993A-94B75E8E8AD0}" dt="2021-11-01T11:21:18.787" v="13" actId="1076"/>
          <ac:spMkLst>
            <pc:docMk/>
            <pc:sldMk cId="2466291396" sldId="660"/>
            <ac:spMk id="10" creationId="{1B30A98F-ACD0-4280-8602-A87BBECDD3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2060848"/>
            <a:ext cx="102251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</a:t>
            </a:r>
            <a:r>
              <a:rPr lang="en-GB" sz="9600" b="1" u="sng" dirty="0"/>
              <a:t>2</a:t>
            </a:r>
            <a:r>
              <a:rPr lang="en-GB" sz="9600" b="1" u="sng" baseline="30000" dirty="0"/>
              <a:t>nd</a:t>
            </a:r>
            <a:r>
              <a:rPr lang="en-GB" sz="9600" b="1" u="sng" dirty="0"/>
              <a:t> Derivative</a:t>
            </a:r>
          </a:p>
        </p:txBody>
      </p:sp>
    </p:spTree>
    <p:extLst>
      <p:ext uri="{BB962C8B-B14F-4D97-AF65-F5344CB8AC3E}">
        <p14:creationId xmlns:p14="http://schemas.microsoft.com/office/powerpoint/2010/main" val="271319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680029" y="611957"/>
                <a:ext cx="20882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029" y="611957"/>
                <a:ext cx="2088232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298681" y="2200603"/>
                <a:ext cx="2850931" cy="149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681" y="2200603"/>
                <a:ext cx="2850931" cy="1494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007768" y="4437112"/>
                <a:ext cx="3675288" cy="1574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4437112"/>
                <a:ext cx="3675288" cy="15745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827072" y="2792076"/>
            <a:ext cx="2373384" cy="461665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First Derivative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68208" y="5096332"/>
            <a:ext cx="2575536" cy="461665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Second Derivative</a:t>
            </a:r>
          </a:p>
        </p:txBody>
      </p:sp>
    </p:spTree>
    <p:extLst>
      <p:ext uri="{BB962C8B-B14F-4D97-AF65-F5344CB8AC3E}">
        <p14:creationId xmlns:p14="http://schemas.microsoft.com/office/powerpoint/2010/main" val="13038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863752" y="838654"/>
                <a:ext cx="30292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838654"/>
                <a:ext cx="3029226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575370" y="2796555"/>
                <a:ext cx="375916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370" y="2796555"/>
                <a:ext cx="375916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431705" y="4726007"/>
                <a:ext cx="419526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′′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5" y="4726007"/>
                <a:ext cx="419526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968208" y="3027386"/>
            <a:ext cx="2083670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First Derivative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96200" y="5013176"/>
            <a:ext cx="2448272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Second Derivative</a:t>
            </a:r>
          </a:p>
        </p:txBody>
      </p:sp>
    </p:spTree>
    <p:extLst>
      <p:ext uri="{BB962C8B-B14F-4D97-AF65-F5344CB8AC3E}">
        <p14:creationId xmlns:p14="http://schemas.microsoft.com/office/powerpoint/2010/main" val="12946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894888" y="404664"/>
                <a:ext cx="6873519" cy="12442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en-GB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sSup>
                          <m:sSup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4800" dirty="0"/>
                  <a:t> 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888" y="404664"/>
                <a:ext cx="6873519" cy="1244251"/>
              </a:xfrm>
              <a:prstGeom prst="rect">
                <a:avLst/>
              </a:prstGeom>
              <a:blipFill>
                <a:blip r:embed="rId2"/>
                <a:stretch>
                  <a:fillRect b="-60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223792" y="2060846"/>
                <a:ext cx="4203969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060846"/>
                <a:ext cx="4203969" cy="714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56640-EC5A-4F30-B469-19C2B3CA8A29}"/>
                  </a:ext>
                </a:extLst>
              </p:cNvPr>
              <p:cNvSpPr txBox="1"/>
              <p:nvPr/>
            </p:nvSpPr>
            <p:spPr>
              <a:xfrm>
                <a:off x="3647728" y="5085184"/>
                <a:ext cx="5305199" cy="1327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=60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+24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56640-EC5A-4F30-B469-19C2B3CA8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5085184"/>
                <a:ext cx="5305199" cy="13275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D08EC5-9D16-4373-A2B1-627E549CB81F}"/>
                  </a:ext>
                </a:extLst>
              </p:cNvPr>
              <p:cNvSpPr txBox="1"/>
              <p:nvPr/>
            </p:nvSpPr>
            <p:spPr>
              <a:xfrm>
                <a:off x="3993381" y="3287796"/>
                <a:ext cx="4582274" cy="1261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=15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D08EC5-9D16-4373-A2B1-627E549CB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381" y="3287796"/>
                <a:ext cx="4582274" cy="12610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16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991544" y="404664"/>
                <a:ext cx="8136904" cy="113883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rad>
                    <m:r>
                      <a:rPr lang="en-GB" sz="4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GB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4400" dirty="0"/>
                  <a:t>  find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′′(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04664"/>
                <a:ext cx="8136904" cy="11388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323692" y="1950881"/>
                <a:ext cx="5328592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692" y="1950881"/>
                <a:ext cx="5328592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07FCC5-05BF-4DC7-8289-645A98352B5F}"/>
                  </a:ext>
                </a:extLst>
              </p:cNvPr>
              <p:cNvSpPr txBox="1"/>
              <p:nvPr/>
            </p:nvSpPr>
            <p:spPr>
              <a:xfrm>
                <a:off x="3863752" y="3518032"/>
                <a:ext cx="458227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07FCC5-05BF-4DC7-8289-645A98352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3518032"/>
                <a:ext cx="4582274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30A98F-ACD0-4280-8602-A87BBECDD3B4}"/>
                  </a:ext>
                </a:extLst>
              </p:cNvPr>
              <p:cNvSpPr txBox="1"/>
              <p:nvPr/>
            </p:nvSpPr>
            <p:spPr>
              <a:xfrm>
                <a:off x="3359696" y="5085184"/>
                <a:ext cx="5725208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30A98F-ACD0-4280-8602-A87BBECDD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085184"/>
                <a:ext cx="5725208" cy="11330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29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36959</TotalTime>
  <Words>107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1373</cp:revision>
  <dcterms:created xsi:type="dcterms:W3CDTF">2013-02-28T07:36:55Z</dcterms:created>
  <dcterms:modified xsi:type="dcterms:W3CDTF">2023-06-19T18:42:24Z</dcterms:modified>
</cp:coreProperties>
</file>