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97" r:id="rId2"/>
    <p:sldId id="490" r:id="rId3"/>
    <p:sldId id="498" r:id="rId4"/>
    <p:sldId id="492" r:id="rId5"/>
    <p:sldId id="491" r:id="rId6"/>
    <p:sldId id="493" r:id="rId7"/>
    <p:sldId id="499" r:id="rId8"/>
    <p:sldId id="494" r:id="rId9"/>
    <p:sldId id="49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5CD49F-3645-494A-AA9B-B0CFA7FB4E99}" v="157" dt="2023-06-22T04:11:09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8" autoAdjust="0"/>
    <p:restoredTop sz="87722" autoAdjust="0"/>
  </p:normalViewPr>
  <p:slideViewPr>
    <p:cSldViewPr>
      <p:cViewPr>
        <p:scale>
          <a:sx n="80" d="100"/>
          <a:sy n="80" d="100"/>
        </p:scale>
        <p:origin x="375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35CD49F-3645-494A-AA9B-B0CFA7FB4E99}"/>
    <pc:docChg chg="undo custSel addSld delSld modSld sldOrd">
      <pc:chgData name="Stewart Gale" userId="3647ddd2-6040-41ae-a96d-232c23482af8" providerId="ADAL" clId="{A35CD49F-3645-494A-AA9B-B0CFA7FB4E99}" dt="2023-06-22T04:11:18.025" v="477" actId="47"/>
      <pc:docMkLst>
        <pc:docMk/>
      </pc:docMkLst>
      <pc:sldChg chg="delSp modSp mod delAnim modAnim">
        <pc:chgData name="Stewart Gale" userId="3647ddd2-6040-41ae-a96d-232c23482af8" providerId="ADAL" clId="{A35CD49F-3645-494A-AA9B-B0CFA7FB4E99}" dt="2023-06-22T03:56:17.081" v="128" actId="1076"/>
        <pc:sldMkLst>
          <pc:docMk/>
          <pc:sldMk cId="1583710475" sldId="490"/>
        </pc:sldMkLst>
        <pc:spChg chg="mod">
          <ac:chgData name="Stewart Gale" userId="3647ddd2-6040-41ae-a96d-232c23482af8" providerId="ADAL" clId="{A35CD49F-3645-494A-AA9B-B0CFA7FB4E99}" dt="2023-06-22T03:54:46.681" v="79" actId="122"/>
          <ac:spMkLst>
            <pc:docMk/>
            <pc:sldMk cId="1583710475" sldId="490"/>
            <ac:spMk id="5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4:32.800" v="66" actId="478"/>
          <ac:spMkLst>
            <pc:docMk/>
            <pc:sldMk cId="1583710475" sldId="490"/>
            <ac:spMk id="6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3:56:17.081" v="128" actId="1076"/>
          <ac:spMkLst>
            <pc:docMk/>
            <pc:sldMk cId="1583710475" sldId="490"/>
            <ac:spMk id="7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4:30.346" v="65" actId="478"/>
          <ac:spMkLst>
            <pc:docMk/>
            <pc:sldMk cId="1583710475" sldId="490"/>
            <ac:spMk id="8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4:30.346" v="65" actId="478"/>
          <ac:spMkLst>
            <pc:docMk/>
            <pc:sldMk cId="1583710475" sldId="490"/>
            <ac:spMk id="9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4:32.800" v="66" actId="478"/>
          <ac:spMkLst>
            <pc:docMk/>
            <pc:sldMk cId="1583710475" sldId="490"/>
            <ac:spMk id="10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4:30.346" v="65" actId="478"/>
          <ac:spMkLst>
            <pc:docMk/>
            <pc:sldMk cId="1583710475" sldId="490"/>
            <ac:spMk id="11" creationId="{00000000-0000-0000-0000-000000000000}"/>
          </ac:spMkLst>
        </pc:spChg>
        <pc:grpChg chg="del">
          <ac:chgData name="Stewart Gale" userId="3647ddd2-6040-41ae-a96d-232c23482af8" providerId="ADAL" clId="{A35CD49F-3645-494A-AA9B-B0CFA7FB4E99}" dt="2023-06-22T03:54:23.383" v="63" actId="478"/>
          <ac:grpSpMkLst>
            <pc:docMk/>
            <pc:sldMk cId="1583710475" sldId="490"/>
            <ac:grpSpMk id="2" creationId="{00000000-0000-0000-0000-000000000000}"/>
          </ac:grpSpMkLst>
        </pc:grpChg>
      </pc:sldChg>
      <pc:sldChg chg="delSp modSp mod delAnim modAnim">
        <pc:chgData name="Stewart Gale" userId="3647ddd2-6040-41ae-a96d-232c23482af8" providerId="ADAL" clId="{A35CD49F-3645-494A-AA9B-B0CFA7FB4E99}" dt="2023-06-22T04:03:36.711" v="308"/>
        <pc:sldMkLst>
          <pc:docMk/>
          <pc:sldMk cId="506327082" sldId="491"/>
        </pc:sldMkLst>
        <pc:spChg chg="del topLvl">
          <ac:chgData name="Stewart Gale" userId="3647ddd2-6040-41ae-a96d-232c23482af8" providerId="ADAL" clId="{A35CD49F-3645-494A-AA9B-B0CFA7FB4E99}" dt="2023-06-22T04:00:53.649" v="218" actId="478"/>
          <ac:spMkLst>
            <pc:docMk/>
            <pc:sldMk cId="506327082" sldId="491"/>
            <ac:spMk id="3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03:23.248" v="306" actId="1076"/>
          <ac:spMkLst>
            <pc:docMk/>
            <pc:sldMk cId="506327082" sldId="491"/>
            <ac:spMk id="5" creationId="{00000000-0000-0000-0000-000000000000}"/>
          </ac:spMkLst>
        </pc:spChg>
        <pc:spChg chg="del mod">
          <ac:chgData name="Stewart Gale" userId="3647ddd2-6040-41ae-a96d-232c23482af8" providerId="ADAL" clId="{A35CD49F-3645-494A-AA9B-B0CFA7FB4E99}" dt="2023-06-22T04:01:58.866" v="251" actId="478"/>
          <ac:spMkLst>
            <pc:docMk/>
            <pc:sldMk cId="506327082" sldId="491"/>
            <ac:spMk id="6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03:17.127" v="302" actId="1076"/>
          <ac:spMkLst>
            <pc:docMk/>
            <pc:sldMk cId="506327082" sldId="491"/>
            <ac:spMk id="7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1:16.578" v="228" actId="478"/>
          <ac:spMkLst>
            <pc:docMk/>
            <pc:sldMk cId="506327082" sldId="491"/>
            <ac:spMk id="8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1:26.647" v="231" actId="478"/>
          <ac:spMkLst>
            <pc:docMk/>
            <pc:sldMk cId="506327082" sldId="491"/>
            <ac:spMk id="9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1:26.647" v="231" actId="478"/>
          <ac:spMkLst>
            <pc:docMk/>
            <pc:sldMk cId="506327082" sldId="491"/>
            <ac:spMk id="10" creationId="{00000000-0000-0000-0000-000000000000}"/>
          </ac:spMkLst>
        </pc:spChg>
        <pc:spChg chg="del mod">
          <ac:chgData name="Stewart Gale" userId="3647ddd2-6040-41ae-a96d-232c23482af8" providerId="ADAL" clId="{A35CD49F-3645-494A-AA9B-B0CFA7FB4E99}" dt="2023-06-22T04:01:19.472" v="230" actId="478"/>
          <ac:spMkLst>
            <pc:docMk/>
            <pc:sldMk cId="506327082" sldId="491"/>
            <ac:spMk id="11" creationId="{00000000-0000-0000-0000-000000000000}"/>
          </ac:spMkLst>
        </pc:spChg>
        <pc:grpChg chg="del">
          <ac:chgData name="Stewart Gale" userId="3647ddd2-6040-41ae-a96d-232c23482af8" providerId="ADAL" clId="{A35CD49F-3645-494A-AA9B-B0CFA7FB4E99}" dt="2023-06-22T04:00:52.129" v="217" actId="478"/>
          <ac:grpSpMkLst>
            <pc:docMk/>
            <pc:sldMk cId="506327082" sldId="491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A35CD49F-3645-494A-AA9B-B0CFA7FB4E99}" dt="2023-06-22T04:00:52.129" v="217" actId="478"/>
          <ac:cxnSpMkLst>
            <pc:docMk/>
            <pc:sldMk cId="506327082" sldId="491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35CD49F-3645-494A-AA9B-B0CFA7FB4E99}" dt="2023-06-22T04:00:45.841" v="216"/>
        <pc:sldMkLst>
          <pc:docMk/>
          <pc:sldMk cId="400260730" sldId="492"/>
        </pc:sldMkLst>
        <pc:spChg chg="mod">
          <ac:chgData name="Stewart Gale" userId="3647ddd2-6040-41ae-a96d-232c23482af8" providerId="ADAL" clId="{A35CD49F-3645-494A-AA9B-B0CFA7FB4E99}" dt="2023-06-22T03:58:41.848" v="183" actId="1076"/>
          <ac:spMkLst>
            <pc:docMk/>
            <pc:sldMk cId="400260730" sldId="492"/>
            <ac:spMk id="5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3:59:49.405" v="203" actId="403"/>
          <ac:spMkLst>
            <pc:docMk/>
            <pc:sldMk cId="400260730" sldId="492"/>
            <ac:spMk id="6" creationId="{00000000-0000-0000-0000-000000000000}"/>
          </ac:spMkLst>
        </pc:spChg>
        <pc:spChg chg="del mod">
          <ac:chgData name="Stewart Gale" userId="3647ddd2-6040-41ae-a96d-232c23482af8" providerId="ADAL" clId="{A35CD49F-3645-494A-AA9B-B0CFA7FB4E99}" dt="2023-06-22T03:56:28.729" v="132" actId="478"/>
          <ac:spMkLst>
            <pc:docMk/>
            <pc:sldMk cId="400260730" sldId="492"/>
            <ac:spMk id="7" creationId="{00000000-0000-0000-0000-000000000000}"/>
          </ac:spMkLst>
        </pc:spChg>
        <pc:spChg chg="del mod">
          <ac:chgData name="Stewart Gale" userId="3647ddd2-6040-41ae-a96d-232c23482af8" providerId="ADAL" clId="{A35CD49F-3645-494A-AA9B-B0CFA7FB4E99}" dt="2023-06-22T03:56:28.729" v="132" actId="478"/>
          <ac:spMkLst>
            <pc:docMk/>
            <pc:sldMk cId="400260730" sldId="492"/>
            <ac:spMk id="8" creationId="{00000000-0000-0000-0000-000000000000}"/>
          </ac:spMkLst>
        </pc:spChg>
        <pc:spChg chg="del mod">
          <ac:chgData name="Stewart Gale" userId="3647ddd2-6040-41ae-a96d-232c23482af8" providerId="ADAL" clId="{A35CD49F-3645-494A-AA9B-B0CFA7FB4E99}" dt="2023-06-22T03:56:28.729" v="132" actId="478"/>
          <ac:spMkLst>
            <pc:docMk/>
            <pc:sldMk cId="400260730" sldId="492"/>
            <ac:spMk id="9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6:28.729" v="132" actId="478"/>
          <ac:spMkLst>
            <pc:docMk/>
            <pc:sldMk cId="400260730" sldId="492"/>
            <ac:spMk id="10" creationId="{00000000-0000-0000-0000-000000000000}"/>
          </ac:spMkLst>
        </pc:spChg>
        <pc:spChg chg="del mod">
          <ac:chgData name="Stewart Gale" userId="3647ddd2-6040-41ae-a96d-232c23482af8" providerId="ADAL" clId="{A35CD49F-3645-494A-AA9B-B0CFA7FB4E99}" dt="2023-06-22T03:56:31.523" v="136" actId="478"/>
          <ac:spMkLst>
            <pc:docMk/>
            <pc:sldMk cId="400260730" sldId="492"/>
            <ac:spMk id="11" creationId="{00000000-0000-0000-0000-000000000000}"/>
          </ac:spMkLst>
        </pc:spChg>
        <pc:spChg chg="del mod">
          <ac:chgData name="Stewart Gale" userId="3647ddd2-6040-41ae-a96d-232c23482af8" providerId="ADAL" clId="{A35CD49F-3645-494A-AA9B-B0CFA7FB4E99}" dt="2023-06-22T03:56:31.523" v="136" actId="478"/>
          <ac:spMkLst>
            <pc:docMk/>
            <pc:sldMk cId="400260730" sldId="492"/>
            <ac:spMk id="12" creationId="{00000000-0000-0000-0000-000000000000}"/>
          </ac:spMkLst>
        </pc:spChg>
        <pc:spChg chg="del mod">
          <ac:chgData name="Stewart Gale" userId="3647ddd2-6040-41ae-a96d-232c23482af8" providerId="ADAL" clId="{A35CD49F-3645-494A-AA9B-B0CFA7FB4E99}" dt="2023-06-22T03:56:31.523" v="136" actId="478"/>
          <ac:spMkLst>
            <pc:docMk/>
            <pc:sldMk cId="400260730" sldId="492"/>
            <ac:spMk id="13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6:28.729" v="132" actId="478"/>
          <ac:spMkLst>
            <pc:docMk/>
            <pc:sldMk cId="400260730" sldId="492"/>
            <ac:spMk id="14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6:31.523" v="136" actId="478"/>
          <ac:spMkLst>
            <pc:docMk/>
            <pc:sldMk cId="400260730" sldId="492"/>
            <ac:spMk id="15" creationId="{00000000-0000-0000-0000-000000000000}"/>
          </ac:spMkLst>
        </pc:spChg>
        <pc:spChg chg="add mod">
          <ac:chgData name="Stewart Gale" userId="3647ddd2-6040-41ae-a96d-232c23482af8" providerId="ADAL" clId="{A35CD49F-3645-494A-AA9B-B0CFA7FB4E99}" dt="2023-06-22T04:00:15.873" v="210" actId="404"/>
          <ac:spMkLst>
            <pc:docMk/>
            <pc:sldMk cId="400260730" sldId="492"/>
            <ac:spMk id="17" creationId="{6179244D-BDE4-4718-0E68-068AA4E30B58}"/>
          </ac:spMkLst>
        </pc:spChg>
        <pc:spChg chg="add mod">
          <ac:chgData name="Stewart Gale" userId="3647ddd2-6040-41ae-a96d-232c23482af8" providerId="ADAL" clId="{A35CD49F-3645-494A-AA9B-B0CFA7FB4E99}" dt="2023-06-22T04:00:15.873" v="210" actId="404"/>
          <ac:spMkLst>
            <pc:docMk/>
            <pc:sldMk cId="400260730" sldId="492"/>
            <ac:spMk id="19" creationId="{6C81003E-10EF-020B-0070-A61DA03D363C}"/>
          </ac:spMkLst>
        </pc:spChg>
        <pc:spChg chg="add mod">
          <ac:chgData name="Stewart Gale" userId="3647ddd2-6040-41ae-a96d-232c23482af8" providerId="ADAL" clId="{A35CD49F-3645-494A-AA9B-B0CFA7FB4E99}" dt="2023-06-22T04:00:15.873" v="210" actId="404"/>
          <ac:spMkLst>
            <pc:docMk/>
            <pc:sldMk cId="400260730" sldId="492"/>
            <ac:spMk id="21" creationId="{8DBBE75D-4F54-7C67-8438-E972B69A574A}"/>
          </ac:spMkLst>
        </pc:spChg>
        <pc:spChg chg="add mod">
          <ac:chgData name="Stewart Gale" userId="3647ddd2-6040-41ae-a96d-232c23482af8" providerId="ADAL" clId="{A35CD49F-3645-494A-AA9B-B0CFA7FB4E99}" dt="2023-06-22T04:00:15.873" v="210" actId="404"/>
          <ac:spMkLst>
            <pc:docMk/>
            <pc:sldMk cId="400260730" sldId="492"/>
            <ac:spMk id="23" creationId="{7AEB8513-D291-84FE-05A5-0B2B15DAE52C}"/>
          </ac:spMkLst>
        </pc:spChg>
        <pc:spChg chg="add mod">
          <ac:chgData name="Stewart Gale" userId="3647ddd2-6040-41ae-a96d-232c23482af8" providerId="ADAL" clId="{A35CD49F-3645-494A-AA9B-B0CFA7FB4E99}" dt="2023-06-22T04:00:15.873" v="210" actId="404"/>
          <ac:spMkLst>
            <pc:docMk/>
            <pc:sldMk cId="400260730" sldId="492"/>
            <ac:spMk id="25" creationId="{2734422B-9664-8863-E67A-DFB828D500C4}"/>
          </ac:spMkLst>
        </pc:spChg>
        <pc:spChg chg="add mod">
          <ac:chgData name="Stewart Gale" userId="3647ddd2-6040-41ae-a96d-232c23482af8" providerId="ADAL" clId="{A35CD49F-3645-494A-AA9B-B0CFA7FB4E99}" dt="2023-06-22T04:00:29.612" v="213" actId="404"/>
          <ac:spMkLst>
            <pc:docMk/>
            <pc:sldMk cId="400260730" sldId="492"/>
            <ac:spMk id="27" creationId="{C6E34B7A-3082-EDF6-863E-1DD66C878002}"/>
          </ac:spMkLst>
        </pc:spChg>
        <pc:spChg chg="add mod">
          <ac:chgData name="Stewart Gale" userId="3647ddd2-6040-41ae-a96d-232c23482af8" providerId="ADAL" clId="{A35CD49F-3645-494A-AA9B-B0CFA7FB4E99}" dt="2023-06-22T04:00:29.612" v="213" actId="404"/>
          <ac:spMkLst>
            <pc:docMk/>
            <pc:sldMk cId="400260730" sldId="492"/>
            <ac:spMk id="29" creationId="{9B5E262C-12BC-1A0D-4A94-72B93484DE67}"/>
          </ac:spMkLst>
        </pc:spChg>
        <pc:spChg chg="add mod">
          <ac:chgData name="Stewart Gale" userId="3647ddd2-6040-41ae-a96d-232c23482af8" providerId="ADAL" clId="{A35CD49F-3645-494A-AA9B-B0CFA7FB4E99}" dt="2023-06-22T04:00:29.612" v="213" actId="404"/>
          <ac:spMkLst>
            <pc:docMk/>
            <pc:sldMk cId="400260730" sldId="492"/>
            <ac:spMk id="31" creationId="{9AF933F3-6747-AB17-A6EA-9AF4777FBD9E}"/>
          </ac:spMkLst>
        </pc:spChg>
        <pc:spChg chg="add mod">
          <ac:chgData name="Stewart Gale" userId="3647ddd2-6040-41ae-a96d-232c23482af8" providerId="ADAL" clId="{A35CD49F-3645-494A-AA9B-B0CFA7FB4E99}" dt="2023-06-22T04:00:35.763" v="214" actId="1076"/>
          <ac:spMkLst>
            <pc:docMk/>
            <pc:sldMk cId="400260730" sldId="492"/>
            <ac:spMk id="33" creationId="{8E4D00D3-7410-B224-3927-0433CD9952F9}"/>
          </ac:spMkLst>
        </pc:spChg>
        <pc:grpChg chg="del">
          <ac:chgData name="Stewart Gale" userId="3647ddd2-6040-41ae-a96d-232c23482af8" providerId="ADAL" clId="{A35CD49F-3645-494A-AA9B-B0CFA7FB4E99}" dt="2023-06-22T03:56:24.549" v="129" actId="478"/>
          <ac:grpSpMkLst>
            <pc:docMk/>
            <pc:sldMk cId="400260730" sldId="492"/>
            <ac:grpSpMk id="2" creationId="{00000000-0000-0000-0000-000000000000}"/>
          </ac:grpSpMkLst>
        </pc:grpChg>
      </pc:sldChg>
      <pc:sldChg chg="addSp delSp modSp mod ord delAnim modAnim">
        <pc:chgData name="Stewart Gale" userId="3647ddd2-6040-41ae-a96d-232c23482af8" providerId="ADAL" clId="{A35CD49F-3645-494A-AA9B-B0CFA7FB4E99}" dt="2023-06-22T04:08:55.493" v="397"/>
        <pc:sldMkLst>
          <pc:docMk/>
          <pc:sldMk cId="1074936618" sldId="493"/>
        </pc:sldMkLst>
        <pc:spChg chg="mod">
          <ac:chgData name="Stewart Gale" userId="3647ddd2-6040-41ae-a96d-232c23482af8" providerId="ADAL" clId="{A35CD49F-3645-494A-AA9B-B0CFA7FB4E99}" dt="2023-06-22T04:08:25.074" v="374" actId="122"/>
          <ac:spMkLst>
            <pc:docMk/>
            <pc:sldMk cId="1074936618" sldId="493"/>
            <ac:spMk id="5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8:09.320" v="354" actId="478"/>
          <ac:spMkLst>
            <pc:docMk/>
            <pc:sldMk cId="1074936618" sldId="493"/>
            <ac:spMk id="6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08:41.373" v="392" actId="14100"/>
          <ac:spMkLst>
            <pc:docMk/>
            <pc:sldMk cId="1074936618" sldId="493"/>
            <ac:spMk id="7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8:09.320" v="354" actId="478"/>
          <ac:spMkLst>
            <pc:docMk/>
            <pc:sldMk cId="1074936618" sldId="493"/>
            <ac:spMk id="8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8:10.969" v="356" actId="478"/>
          <ac:spMkLst>
            <pc:docMk/>
            <pc:sldMk cId="1074936618" sldId="493"/>
            <ac:spMk id="9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8:09.320" v="354" actId="478"/>
          <ac:spMkLst>
            <pc:docMk/>
            <pc:sldMk cId="1074936618" sldId="493"/>
            <ac:spMk id="10" creationId="{00000000-0000-0000-0000-000000000000}"/>
          </ac:spMkLst>
        </pc:spChg>
        <pc:spChg chg="add mod">
          <ac:chgData name="Stewart Gale" userId="3647ddd2-6040-41ae-a96d-232c23482af8" providerId="ADAL" clId="{A35CD49F-3645-494A-AA9B-B0CFA7FB4E99}" dt="2023-06-22T04:08:48.592" v="395" actId="1076"/>
          <ac:spMkLst>
            <pc:docMk/>
            <pc:sldMk cId="1074936618" sldId="493"/>
            <ac:spMk id="12" creationId="{A0938A18-3380-241B-72BA-FFE397F511DE}"/>
          </ac:spMkLst>
        </pc:spChg>
        <pc:grpChg chg="del">
          <ac:chgData name="Stewart Gale" userId="3647ddd2-6040-41ae-a96d-232c23482af8" providerId="ADAL" clId="{A35CD49F-3645-494A-AA9B-B0CFA7FB4E99}" dt="2023-06-22T04:08:10.353" v="355" actId="478"/>
          <ac:grpSpMkLst>
            <pc:docMk/>
            <pc:sldMk cId="1074936618" sldId="493"/>
            <ac:grpSpMk id="2" creationId="{00000000-0000-0000-0000-000000000000}"/>
          </ac:grpSpMkLst>
        </pc:grpChg>
      </pc:sldChg>
      <pc:sldChg chg="addSp delSp modSp mod delAnim modAnim">
        <pc:chgData name="Stewart Gale" userId="3647ddd2-6040-41ae-a96d-232c23482af8" providerId="ADAL" clId="{A35CD49F-3645-494A-AA9B-B0CFA7FB4E99}" dt="2023-06-22T04:07:33.093" v="349"/>
        <pc:sldMkLst>
          <pc:docMk/>
          <pc:sldMk cId="312144795" sldId="494"/>
        </pc:sldMkLst>
        <pc:spChg chg="del topLvl">
          <ac:chgData name="Stewart Gale" userId="3647ddd2-6040-41ae-a96d-232c23482af8" providerId="ADAL" clId="{A35CD49F-3645-494A-AA9B-B0CFA7FB4E99}" dt="2023-06-22T04:03:43.946" v="309" actId="478"/>
          <ac:spMkLst>
            <pc:docMk/>
            <pc:sldMk cId="312144795" sldId="494"/>
            <ac:spMk id="3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06:26.987" v="326" actId="1076"/>
          <ac:spMkLst>
            <pc:docMk/>
            <pc:sldMk cId="312144795" sldId="494"/>
            <ac:spMk id="5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07:25.752" v="347" actId="1076"/>
          <ac:spMkLst>
            <pc:docMk/>
            <pc:sldMk cId="312144795" sldId="494"/>
            <ac:spMk id="6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6:24.113" v="325" actId="478"/>
          <ac:spMkLst>
            <pc:docMk/>
            <pc:sldMk cId="312144795" sldId="494"/>
            <ac:spMk id="7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3:54.530" v="312" actId="478"/>
          <ac:spMkLst>
            <pc:docMk/>
            <pc:sldMk cId="312144795" sldId="494"/>
            <ac:spMk id="8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3:54.530" v="312" actId="478"/>
          <ac:spMkLst>
            <pc:docMk/>
            <pc:sldMk cId="312144795" sldId="494"/>
            <ac:spMk id="9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3:54.530" v="312" actId="478"/>
          <ac:spMkLst>
            <pc:docMk/>
            <pc:sldMk cId="312144795" sldId="494"/>
            <ac:spMk id="10" creationId="{00000000-0000-0000-0000-000000000000}"/>
          </ac:spMkLst>
        </pc:spChg>
        <pc:spChg chg="add mod">
          <ac:chgData name="Stewart Gale" userId="3647ddd2-6040-41ae-a96d-232c23482af8" providerId="ADAL" clId="{A35CD49F-3645-494A-AA9B-B0CFA7FB4E99}" dt="2023-06-22T04:07:25.752" v="347" actId="1076"/>
          <ac:spMkLst>
            <pc:docMk/>
            <pc:sldMk cId="312144795" sldId="494"/>
            <ac:spMk id="12" creationId="{5FCABE44-0032-67CE-436E-1D4505D9D21B}"/>
          </ac:spMkLst>
        </pc:spChg>
        <pc:spChg chg="add mod">
          <ac:chgData name="Stewart Gale" userId="3647ddd2-6040-41ae-a96d-232c23482af8" providerId="ADAL" clId="{A35CD49F-3645-494A-AA9B-B0CFA7FB4E99}" dt="2023-06-22T04:07:25.752" v="347" actId="1076"/>
          <ac:spMkLst>
            <pc:docMk/>
            <pc:sldMk cId="312144795" sldId="494"/>
            <ac:spMk id="14" creationId="{BC333F5F-7785-224C-9BDA-71C905F54985}"/>
          </ac:spMkLst>
        </pc:spChg>
        <pc:grpChg chg="del">
          <ac:chgData name="Stewart Gale" userId="3647ddd2-6040-41ae-a96d-232c23482af8" providerId="ADAL" clId="{A35CD49F-3645-494A-AA9B-B0CFA7FB4E99}" dt="2023-06-22T04:03:43.946" v="309" actId="478"/>
          <ac:grpSpMkLst>
            <pc:docMk/>
            <pc:sldMk cId="312144795" sldId="494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A35CD49F-3645-494A-AA9B-B0CFA7FB4E99}" dt="2023-06-22T04:03:51.985" v="311" actId="478"/>
          <ac:cxnSpMkLst>
            <pc:docMk/>
            <pc:sldMk cId="312144795" sldId="494"/>
            <ac:cxnSpMk id="4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A35CD49F-3645-494A-AA9B-B0CFA7FB4E99}" dt="2023-06-22T04:11:13.154" v="476" actId="1037"/>
        <pc:sldMkLst>
          <pc:docMk/>
          <pc:sldMk cId="585538875" sldId="495"/>
        </pc:sldMkLst>
        <pc:spChg chg="mod">
          <ac:chgData name="Stewart Gale" userId="3647ddd2-6040-41ae-a96d-232c23482af8" providerId="ADAL" clId="{A35CD49F-3645-494A-AA9B-B0CFA7FB4E99}" dt="2023-06-22T04:11:13.154" v="476" actId="1037"/>
          <ac:spMkLst>
            <pc:docMk/>
            <pc:sldMk cId="585538875" sldId="495"/>
            <ac:spMk id="5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11:13.154" v="476" actId="1037"/>
          <ac:spMkLst>
            <pc:docMk/>
            <pc:sldMk cId="585538875" sldId="495"/>
            <ac:spMk id="6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11:13.154" v="476" actId="1037"/>
          <ac:spMkLst>
            <pc:docMk/>
            <pc:sldMk cId="585538875" sldId="495"/>
            <ac:spMk id="7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11:13.154" v="476" actId="1037"/>
          <ac:spMkLst>
            <pc:docMk/>
            <pc:sldMk cId="585538875" sldId="495"/>
            <ac:spMk id="8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10:06.874" v="438" actId="478"/>
          <ac:spMkLst>
            <pc:docMk/>
            <pc:sldMk cId="585538875" sldId="495"/>
            <ac:spMk id="9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10:11.694" v="440" actId="478"/>
          <ac:spMkLst>
            <pc:docMk/>
            <pc:sldMk cId="585538875" sldId="495"/>
            <ac:spMk id="10" creationId="{00000000-0000-0000-0000-000000000000}"/>
          </ac:spMkLst>
        </pc:spChg>
        <pc:grpChg chg="del">
          <ac:chgData name="Stewart Gale" userId="3647ddd2-6040-41ae-a96d-232c23482af8" providerId="ADAL" clId="{A35CD49F-3645-494A-AA9B-B0CFA7FB4E99}" dt="2023-06-22T04:10:08.493" v="439" actId="478"/>
          <ac:grpSpMkLst>
            <pc:docMk/>
            <pc:sldMk cId="585538875" sldId="495"/>
            <ac:grpSpMk id="2" creationId="{00000000-0000-0000-0000-000000000000}"/>
          </ac:grpSpMkLst>
        </pc:grpChg>
      </pc:sldChg>
      <pc:sldChg chg="del">
        <pc:chgData name="Stewart Gale" userId="3647ddd2-6040-41ae-a96d-232c23482af8" providerId="ADAL" clId="{A35CD49F-3645-494A-AA9B-B0CFA7FB4E99}" dt="2023-06-22T04:11:18.025" v="477" actId="47"/>
        <pc:sldMkLst>
          <pc:docMk/>
          <pc:sldMk cId="977864566" sldId="496"/>
        </pc:sldMkLst>
      </pc:sldChg>
      <pc:sldChg chg="addSp modSp new mod ord">
        <pc:chgData name="Stewart Gale" userId="3647ddd2-6040-41ae-a96d-232c23482af8" providerId="ADAL" clId="{A35CD49F-3645-494A-AA9B-B0CFA7FB4E99}" dt="2023-06-22T03:54:15.607" v="62" actId="1076"/>
        <pc:sldMkLst>
          <pc:docMk/>
          <pc:sldMk cId="2939135317" sldId="497"/>
        </pc:sldMkLst>
        <pc:spChg chg="add mod">
          <ac:chgData name="Stewart Gale" userId="3647ddd2-6040-41ae-a96d-232c23482af8" providerId="ADAL" clId="{A35CD49F-3645-494A-AA9B-B0CFA7FB4E99}" dt="2023-06-22T03:54:15.607" v="62" actId="1076"/>
          <ac:spMkLst>
            <pc:docMk/>
            <pc:sldMk cId="2939135317" sldId="497"/>
            <ac:spMk id="2" creationId="{6494A94D-CD12-F2D7-9E5E-8B7078197C9B}"/>
          </ac:spMkLst>
        </pc:spChg>
      </pc:sldChg>
      <pc:sldChg chg="addSp delSp modSp add mod delAnim modAnim">
        <pc:chgData name="Stewart Gale" userId="3647ddd2-6040-41ae-a96d-232c23482af8" providerId="ADAL" clId="{A35CD49F-3645-494A-AA9B-B0CFA7FB4E99}" dt="2023-06-22T03:56:04.661" v="125"/>
        <pc:sldMkLst>
          <pc:docMk/>
          <pc:sldMk cId="1930060284" sldId="498"/>
        </pc:sldMkLst>
        <pc:spChg chg="add mod">
          <ac:chgData name="Stewart Gale" userId="3647ddd2-6040-41ae-a96d-232c23482af8" providerId="ADAL" clId="{A35CD49F-3645-494A-AA9B-B0CFA7FB4E99}" dt="2023-06-22T03:55:57.993" v="123" actId="1076"/>
          <ac:spMkLst>
            <pc:docMk/>
            <pc:sldMk cId="1930060284" sldId="498"/>
            <ac:spMk id="3" creationId="{2471E7BF-2640-C139-81CA-027C1E2D4249}"/>
          </ac:spMkLst>
        </pc:spChg>
        <pc:spChg chg="del">
          <ac:chgData name="Stewart Gale" userId="3647ddd2-6040-41ae-a96d-232c23482af8" providerId="ADAL" clId="{A35CD49F-3645-494A-AA9B-B0CFA7FB4E99}" dt="2023-06-22T03:55:08.652" v="93" actId="478"/>
          <ac:spMkLst>
            <pc:docMk/>
            <pc:sldMk cId="1930060284" sldId="498"/>
            <ac:spMk id="5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5:08.652" v="93" actId="478"/>
          <ac:spMkLst>
            <pc:docMk/>
            <pc:sldMk cId="1930060284" sldId="498"/>
            <ac:spMk id="6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5:08.652" v="93" actId="478"/>
          <ac:spMkLst>
            <pc:docMk/>
            <pc:sldMk cId="1930060284" sldId="498"/>
            <ac:spMk id="7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3:55:28.936" v="104" actId="1076"/>
          <ac:spMkLst>
            <pc:docMk/>
            <pc:sldMk cId="1930060284" sldId="498"/>
            <ac:spMk id="8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3:55:50.644" v="120" actId="14100"/>
          <ac:spMkLst>
            <pc:docMk/>
            <pc:sldMk cId="1930060284" sldId="498"/>
            <ac:spMk id="9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5:08.652" v="93" actId="478"/>
          <ac:spMkLst>
            <pc:docMk/>
            <pc:sldMk cId="1930060284" sldId="498"/>
            <ac:spMk id="10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3:55:10.381" v="94" actId="478"/>
          <ac:spMkLst>
            <pc:docMk/>
            <pc:sldMk cId="1930060284" sldId="498"/>
            <ac:spMk id="11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A35CD49F-3645-494A-AA9B-B0CFA7FB4E99}" dt="2023-06-22T04:10:00.463" v="437"/>
        <pc:sldMkLst>
          <pc:docMk/>
          <pc:sldMk cId="2208341050" sldId="499"/>
        </pc:sldMkLst>
        <pc:spChg chg="del">
          <ac:chgData name="Stewart Gale" userId="3647ddd2-6040-41ae-a96d-232c23482af8" providerId="ADAL" clId="{A35CD49F-3645-494A-AA9B-B0CFA7FB4E99}" dt="2023-06-22T04:09:00.561" v="398" actId="478"/>
          <ac:spMkLst>
            <pc:docMk/>
            <pc:sldMk cId="2208341050" sldId="499"/>
            <ac:spMk id="5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09:14.905" v="415" actId="1076"/>
          <ac:spMkLst>
            <pc:docMk/>
            <pc:sldMk cId="2208341050" sldId="499"/>
            <ac:spMk id="6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9:00.561" v="398" actId="478"/>
          <ac:spMkLst>
            <pc:docMk/>
            <pc:sldMk cId="2208341050" sldId="499"/>
            <ac:spMk id="7" creationId="{00000000-0000-0000-0000-000000000000}"/>
          </ac:spMkLst>
        </pc:spChg>
        <pc:spChg chg="mod">
          <ac:chgData name="Stewart Gale" userId="3647ddd2-6040-41ae-a96d-232c23482af8" providerId="ADAL" clId="{A35CD49F-3645-494A-AA9B-B0CFA7FB4E99}" dt="2023-06-22T04:09:54.784" v="435" actId="1076"/>
          <ac:spMkLst>
            <pc:docMk/>
            <pc:sldMk cId="2208341050" sldId="499"/>
            <ac:spMk id="8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9:00.561" v="398" actId="478"/>
          <ac:spMkLst>
            <pc:docMk/>
            <pc:sldMk cId="2208341050" sldId="499"/>
            <ac:spMk id="9" creationId="{00000000-0000-0000-0000-000000000000}"/>
          </ac:spMkLst>
        </pc:spChg>
        <pc:spChg chg="del">
          <ac:chgData name="Stewart Gale" userId="3647ddd2-6040-41ae-a96d-232c23482af8" providerId="ADAL" clId="{A35CD49F-3645-494A-AA9B-B0CFA7FB4E99}" dt="2023-06-22T04:09:16.661" v="416" actId="478"/>
          <ac:spMkLst>
            <pc:docMk/>
            <pc:sldMk cId="2208341050" sldId="499"/>
            <ac:spMk id="10" creationId="{00000000-0000-0000-0000-000000000000}"/>
          </ac:spMkLst>
        </pc:spChg>
        <pc:spChg chg="add mod">
          <ac:chgData name="Stewart Gale" userId="3647ddd2-6040-41ae-a96d-232c23482af8" providerId="ADAL" clId="{A35CD49F-3645-494A-AA9B-B0CFA7FB4E99}" dt="2023-06-22T04:09:54.784" v="435" actId="1076"/>
          <ac:spMkLst>
            <pc:docMk/>
            <pc:sldMk cId="2208341050" sldId="499"/>
            <ac:spMk id="12" creationId="{EAEB83A3-C2BC-2EF1-D45E-9419FB708C85}"/>
          </ac:spMkLst>
        </pc:spChg>
        <pc:grpChg chg="del">
          <ac:chgData name="Stewart Gale" userId="3647ddd2-6040-41ae-a96d-232c23482af8" providerId="ADAL" clId="{A35CD49F-3645-494A-AA9B-B0CFA7FB4E99}" dt="2023-06-22T04:09:00.561" v="398" actId="478"/>
          <ac:grpSpMkLst>
            <pc:docMk/>
            <pc:sldMk cId="2208341050" sldId="499"/>
            <ac:grpSpMk id="2" creationId="{00000000-0000-0000-0000-000000000000}"/>
          </ac:grpSpMkLst>
        </pc:grpChg>
      </pc:sldChg>
      <pc:sldChg chg="add del">
        <pc:chgData name="Stewart Gale" userId="3647ddd2-6040-41ae-a96d-232c23482af8" providerId="ADAL" clId="{A35CD49F-3645-494A-AA9B-B0CFA7FB4E99}" dt="2023-06-22T04:07:41.216" v="350" actId="47"/>
        <pc:sldMkLst>
          <pc:docMk/>
          <pc:sldMk cId="2681067000" sldId="4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267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94A94D-CD12-F2D7-9E5E-8B7078197C9B}"/>
              </a:ext>
            </a:extLst>
          </p:cNvPr>
          <p:cNvSpPr txBox="1"/>
          <p:nvPr/>
        </p:nvSpPr>
        <p:spPr>
          <a:xfrm>
            <a:off x="1055440" y="1628800"/>
            <a:ext cx="100091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Fractional and Negative Indices </a:t>
            </a:r>
          </a:p>
        </p:txBody>
      </p:sp>
    </p:spTree>
    <p:extLst>
      <p:ext uri="{BB962C8B-B14F-4D97-AF65-F5344CB8AC3E}">
        <p14:creationId xmlns:p14="http://schemas.microsoft.com/office/powerpoint/2010/main" val="2939135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67408" y="476672"/>
                <a:ext cx="10297144" cy="18002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Write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en-GB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en-GB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GB" sz="5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5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GB" sz="54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5400" dirty="0"/>
                  <a:t> as a single power of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54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76672"/>
                <a:ext cx="10297144" cy="1800236"/>
              </a:xfrm>
              <a:prstGeom prst="rect">
                <a:avLst/>
              </a:prstGeom>
              <a:blipFill>
                <a:blip r:embed="rId2"/>
                <a:stretch>
                  <a:fillRect b="-6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359696" y="2924944"/>
                <a:ext cx="5688632" cy="25626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</m:den>
                      </m:f>
                      <m:r>
                        <a:rPr lang="en-GB" sz="8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924944"/>
                <a:ext cx="5688632" cy="25626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71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911424" y="404664"/>
                <a:ext cx="10369152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  <a:p>
                <a:pPr algn="ctr"/>
                <a:r>
                  <a:rPr lang="en-GB" sz="4400" dirty="0"/>
                  <a:t>Write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4400" dirty="0"/>
                  <a:t> in terms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4400" dirty="0"/>
                  <a:t>.</a:t>
                </a:r>
              </a:p>
              <a:p>
                <a:pPr algn="ctr"/>
                <a:r>
                  <a:rPr lang="en-GB" sz="4400" dirty="0"/>
                  <a:t>Give your answer in its simplest form.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04664"/>
                <a:ext cx="10369152" cy="2123658"/>
              </a:xfrm>
              <a:prstGeom prst="rect">
                <a:avLst/>
              </a:prstGeom>
              <a:blipFill>
                <a:blip r:embed="rId2"/>
                <a:stretch>
                  <a:fillRect b="-79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019436" y="3171894"/>
                <a:ext cx="6300700" cy="2315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p>
                          </m:s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436" y="3171894"/>
                <a:ext cx="6300700" cy="2315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71E7BF-2640-C139-81CA-027C1E2D4249}"/>
                  </a:ext>
                </a:extLst>
              </p:cNvPr>
              <p:cNvSpPr txBox="1"/>
              <p:nvPr/>
            </p:nvSpPr>
            <p:spPr>
              <a:xfrm>
                <a:off x="7470636" y="3789040"/>
                <a:ext cx="3696072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sup>
                      </m:sSup>
                      <m:r>
                        <a:rPr kumimoji="0" lang="en-GB" sz="7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sSup>
                        <m:sSupPr>
                          <m:ctrlP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71E7BF-2640-C139-81CA-027C1E2D4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0636" y="3789040"/>
                <a:ext cx="3696072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006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00475" y="265553"/>
                <a:ext cx="3029440" cy="6131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27</m:t>
                          </m:r>
                        </m:e>
                        <m: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32</m:t>
                          </m:r>
                        </m:e>
                        <m:sup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sup>
                      </m:sSup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  <m: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5400" dirty="0"/>
                </a:br>
                <a:endParaRPr lang="en-GB" sz="5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75" y="265553"/>
                <a:ext cx="3029440" cy="61318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807968" y="404664"/>
                <a:ext cx="3438128" cy="60488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27</m:t>
                                  </m:r>
                                </m:num>
                                <m:den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404664"/>
                <a:ext cx="3438128" cy="60488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179244D-BDE4-4718-0E68-068AA4E30B58}"/>
                  </a:ext>
                </a:extLst>
              </p:cNvPr>
              <p:cNvSpPr txBox="1"/>
              <p:nvPr/>
            </p:nvSpPr>
            <p:spPr>
              <a:xfrm>
                <a:off x="3071664" y="5085184"/>
                <a:ext cx="1103784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179244D-BDE4-4718-0E68-068AA4E30B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5085184"/>
                <a:ext cx="1103784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C81003E-10EF-020B-0070-A61DA03D363C}"/>
                  </a:ext>
                </a:extLst>
              </p:cNvPr>
              <p:cNvSpPr txBox="1"/>
              <p:nvPr/>
            </p:nvSpPr>
            <p:spPr>
              <a:xfrm>
                <a:off x="2858591" y="4276139"/>
                <a:ext cx="67173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C81003E-10EF-020B-0070-A61DA03D3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591" y="4276139"/>
                <a:ext cx="67173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BBE75D-4F54-7C67-8438-E972B69A574A}"/>
                  </a:ext>
                </a:extLst>
              </p:cNvPr>
              <p:cNvSpPr txBox="1"/>
              <p:nvPr/>
            </p:nvSpPr>
            <p:spPr>
              <a:xfrm>
                <a:off x="3356962" y="2713061"/>
                <a:ext cx="815752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BBE75D-4F54-7C67-8438-E972B69A5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962" y="2713061"/>
                <a:ext cx="815752" cy="13644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EB8513-D291-84FE-05A5-0B2B15DAE52C}"/>
                  </a:ext>
                </a:extLst>
              </p:cNvPr>
              <p:cNvSpPr txBox="1"/>
              <p:nvPr/>
            </p:nvSpPr>
            <p:spPr>
              <a:xfrm>
                <a:off x="2714369" y="1445809"/>
                <a:ext cx="815752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EB8513-D291-84FE-05A5-0B2B15DAE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369" y="1445809"/>
                <a:ext cx="815752" cy="13599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734422B-9664-8863-E67A-DFB828D500C4}"/>
                  </a:ext>
                </a:extLst>
              </p:cNvPr>
              <p:cNvSpPr txBox="1"/>
              <p:nvPr/>
            </p:nvSpPr>
            <p:spPr>
              <a:xfrm>
                <a:off x="2325186" y="679535"/>
                <a:ext cx="10317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734422B-9664-8863-E67A-DFB828D50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186" y="679535"/>
                <a:ext cx="1031776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6E34B7A-3082-EDF6-863E-1DD66C878002}"/>
                  </a:ext>
                </a:extLst>
              </p:cNvPr>
              <p:cNvSpPr txBox="1"/>
              <p:nvPr/>
            </p:nvSpPr>
            <p:spPr>
              <a:xfrm>
                <a:off x="9075875" y="4871597"/>
                <a:ext cx="671736" cy="12464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6E34B7A-3082-EDF6-863E-1DD66C878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875" y="4871597"/>
                <a:ext cx="671736" cy="12464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B5E262C-12BC-1A0D-4A94-72B93484DE67}"/>
                  </a:ext>
                </a:extLst>
              </p:cNvPr>
              <p:cNvSpPr txBox="1"/>
              <p:nvPr/>
            </p:nvSpPr>
            <p:spPr>
              <a:xfrm>
                <a:off x="8799258" y="2812305"/>
                <a:ext cx="527720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B5E262C-12BC-1A0D-4A94-72B93484D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9258" y="2812305"/>
                <a:ext cx="527720" cy="124482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AF933F3-6747-AB17-A6EA-9AF4777FBD9E}"/>
                  </a:ext>
                </a:extLst>
              </p:cNvPr>
              <p:cNvSpPr txBox="1"/>
              <p:nvPr/>
            </p:nvSpPr>
            <p:spPr>
              <a:xfrm>
                <a:off x="8547230" y="1178724"/>
                <a:ext cx="1031776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𝟑𝟐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AF933F3-6747-AB17-A6EA-9AF4777FB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7230" y="1178724"/>
                <a:ext cx="1031776" cy="124880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4D00D3-7410-B224-3927-0433CD9952F9}"/>
                  </a:ext>
                </a:extLst>
              </p:cNvPr>
              <p:cNvSpPr txBox="1"/>
              <p:nvPr/>
            </p:nvSpPr>
            <p:spPr>
              <a:xfrm>
                <a:off x="7771157" y="155927"/>
                <a:ext cx="1031776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4D00D3-7410-B224-3927-0433CD9952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1157" y="155927"/>
                <a:ext cx="1031776" cy="124880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26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3" grpId="0"/>
      <p:bldP spid="25" grpId="0"/>
      <p:bldP spid="27" grpId="0"/>
      <p:bldP spid="29" grpId="0"/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071664" y="548680"/>
                <a:ext cx="5544616" cy="14825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  <m:r>
                      <a:rPr lang="en-GB" sz="6600" i="1">
                        <a:latin typeface="Cambria Math" panose="02040503050406030204" pitchFamily="18" charset="0"/>
                      </a:rPr>
                      <m:t>=27</m:t>
                    </m:r>
                  </m:oMath>
                </a14:m>
                <a:endParaRPr lang="en-GB" sz="66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548680"/>
                <a:ext cx="5544616" cy="1482522"/>
              </a:xfrm>
              <a:prstGeom prst="rect">
                <a:avLst/>
              </a:prstGeom>
              <a:blipFill>
                <a:blip r:embed="rId2"/>
                <a:stretch>
                  <a:fillRect l="-632" b="-230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95400" y="2636912"/>
            <a:ext cx="106571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Find the 4</a:t>
            </a:r>
            <a:r>
              <a:rPr lang="en-GB" sz="6000" b="1" baseline="30000" dirty="0"/>
              <a:t>th</a:t>
            </a:r>
            <a:r>
              <a:rPr lang="en-GB" sz="6000" b="1" dirty="0"/>
              <a:t> root then cube it.</a:t>
            </a:r>
          </a:p>
          <a:p>
            <a:pPr algn="ctr"/>
            <a:endParaRPr lang="en-GB" sz="6000" b="1" dirty="0"/>
          </a:p>
          <a:p>
            <a:pPr algn="ctr"/>
            <a:r>
              <a:rPr lang="en-GB" sz="6000" b="1" dirty="0"/>
              <a:t>Cube root of 27 is 3</a:t>
            </a:r>
          </a:p>
          <a:p>
            <a:pPr algn="ctr"/>
            <a:r>
              <a:rPr lang="en-GB" sz="6000" b="1" dirty="0"/>
              <a:t>3 to the power of 4 is 81</a:t>
            </a:r>
          </a:p>
        </p:txBody>
      </p:sp>
    </p:spTree>
    <p:extLst>
      <p:ext uri="{BB962C8B-B14F-4D97-AF65-F5344CB8AC3E}">
        <p14:creationId xmlns:p14="http://schemas.microsoft.com/office/powerpoint/2010/main" val="5063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567608" y="468476"/>
                <a:ext cx="6336704" cy="178356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GB" sz="8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8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en-GB" sz="8000" i="1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endParaRPr lang="en-GB" sz="80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468476"/>
                <a:ext cx="6336704" cy="1783565"/>
              </a:xfrm>
              <a:prstGeom prst="rect">
                <a:avLst/>
              </a:prstGeom>
              <a:blipFill>
                <a:blip r:embed="rId2"/>
                <a:stretch>
                  <a:fillRect b="-243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063552" y="3212976"/>
                <a:ext cx="5184576" cy="2274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9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  <m:sup>
                          <m:f>
                            <m:fPr>
                              <m:ctrlPr>
                                <a:rPr lang="en-GB" sz="9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9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9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GB" sz="9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3212976"/>
                <a:ext cx="5184576" cy="22740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938A18-3380-241B-72BA-FFE397F511DE}"/>
                  </a:ext>
                </a:extLst>
              </p:cNvPr>
              <p:cNvSpPr txBox="1"/>
              <p:nvPr/>
            </p:nvSpPr>
            <p:spPr>
              <a:xfrm>
                <a:off x="7392144" y="3917400"/>
                <a:ext cx="175185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938A18-3380-241B-72BA-FFE397F51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917400"/>
                <a:ext cx="1751856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493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207568" y="476672"/>
                <a:ext cx="7412023" cy="22646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8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8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GB" sz="8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27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476672"/>
                <a:ext cx="7412023" cy="2264659"/>
              </a:xfrm>
              <a:prstGeom prst="rect">
                <a:avLst/>
              </a:prstGeom>
              <a:blipFill>
                <a:blip r:embed="rId2"/>
                <a:stretch>
                  <a:fillRect l="-2615" b="-970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495600" y="3182010"/>
                <a:ext cx="5431347" cy="2702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6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6000" b="1" i="1"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num>
                                <m:den>
                                  <m:r>
                                    <a:rPr lang="en-GB" sz="6000" b="1" i="1">
                                      <a:latin typeface="Cambria Math" panose="02040503050406030204" pitchFamily="18" charset="0"/>
                                    </a:rPr>
                                    <m:t>𝟐𝟕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6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6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  <m:r>
                        <a:rPr lang="en-GB" sz="6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182010"/>
                <a:ext cx="5431347" cy="27020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AEB83A3-C2BC-2EF1-D45E-9419FB708C85}"/>
                  </a:ext>
                </a:extLst>
              </p:cNvPr>
              <p:cNvSpPr txBox="1"/>
              <p:nvPr/>
            </p:nvSpPr>
            <p:spPr>
              <a:xfrm>
                <a:off x="7854939" y="3861048"/>
                <a:ext cx="1031776" cy="18209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num>
                        <m:den>
                          <m:r>
                            <a:rPr kumimoji="0" lang="en-GB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AEB83A3-C2BC-2EF1-D45E-9419FB708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939" y="3861048"/>
                <a:ext cx="1031776" cy="18209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834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999656" y="404664"/>
                <a:ext cx="6192688" cy="17302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en-GB" sz="6600" i="1">
                        <a:latin typeface="Cambria Math" panose="02040503050406030204" pitchFamily="18" charset="0"/>
                      </a:rPr>
                      <m:t>=2</m:t>
                    </m:r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GB" sz="66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04664"/>
                <a:ext cx="6192688" cy="1730282"/>
              </a:xfrm>
              <a:prstGeom prst="rect">
                <a:avLst/>
              </a:prstGeom>
              <a:blipFill>
                <a:blip r:embed="rId2"/>
                <a:stretch>
                  <a:fillRect b="-83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667508" y="2406615"/>
                <a:ext cx="6048672" cy="1670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5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54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br>
                  <a:rPr lang="en-GB" sz="5400" b="1" i="1" dirty="0">
                    <a:latin typeface="Cambria Math" panose="02040503050406030204" pitchFamily="18" charset="0"/>
                  </a:rPr>
                </a:br>
                <a:endParaRPr lang="en-GB" sz="54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508" y="2406615"/>
                <a:ext cx="6048672" cy="16704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FCABE44-0032-67CE-436E-1D4505D9D21B}"/>
                  </a:ext>
                </a:extLst>
              </p:cNvPr>
              <p:cNvSpPr txBox="1"/>
              <p:nvPr/>
            </p:nvSpPr>
            <p:spPr>
              <a:xfrm>
                <a:off x="3683732" y="4077072"/>
                <a:ext cx="4824536" cy="24408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5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5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𝟐𝟓</m:t>
                                  </m:r>
                                </m:num>
                                <m:den>
                                  <m:r>
                                    <a:rPr kumimoji="0" lang="en-GB" sz="5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𝟗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num>
                            <m:den>
                              <m: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FCABE44-0032-67CE-436E-1D4505D9D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732" y="4077072"/>
                <a:ext cx="4824536" cy="24408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333F5F-7785-224C-9BDA-71C905F54985}"/>
                  </a:ext>
                </a:extLst>
              </p:cNvPr>
              <p:cNvSpPr txBox="1"/>
              <p:nvPr/>
            </p:nvSpPr>
            <p:spPr>
              <a:xfrm>
                <a:off x="8508268" y="4638863"/>
                <a:ext cx="1679848" cy="16535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𝟐𝟕</m:t>
                          </m:r>
                        </m:num>
                        <m:den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𝟏𝟐𝟓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333F5F-7785-224C-9BDA-71C905F54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268" y="4638863"/>
                <a:ext cx="1679848" cy="16535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14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51384" y="1260588"/>
                <a:ext cx="6243364" cy="131689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sSup>
                              <m:sSup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0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260588"/>
                <a:ext cx="6243364" cy="1316899"/>
              </a:xfrm>
              <a:prstGeom prst="rect">
                <a:avLst/>
              </a:prstGeom>
              <a:blipFill>
                <a:blip r:embed="rId2"/>
                <a:stretch>
                  <a:fillRect l="-3655" b="-190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453486" y="1272087"/>
                <a:ext cx="404921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486" y="1272087"/>
                <a:ext cx="4049216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12726" y="4293096"/>
                <a:ext cx="6120680" cy="13544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r>
                  <a:rPr lang="en-GB" sz="6000" dirty="0"/>
                  <a:t>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9</m:t>
                            </m:r>
                            <m:sSup>
                              <m:sSup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GB" sz="6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26" y="4293096"/>
                <a:ext cx="6120680" cy="1354473"/>
              </a:xfrm>
              <a:prstGeom prst="rect">
                <a:avLst/>
              </a:prstGeom>
              <a:blipFill>
                <a:blip r:embed="rId4"/>
                <a:stretch>
                  <a:fillRect l="-3824" b="-2217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7453486" y="3933056"/>
                <a:ext cx="3888432" cy="1876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f>
                            <m:f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486" y="3933056"/>
                <a:ext cx="3888432" cy="18767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553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17374</TotalTime>
  <Words>155</Words>
  <Application>Microsoft Office PowerPoint</Application>
  <PresentationFormat>Widescreen</PresentationFormat>
  <Paragraphs>39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608</cp:revision>
  <dcterms:created xsi:type="dcterms:W3CDTF">2013-02-28T07:36:55Z</dcterms:created>
  <dcterms:modified xsi:type="dcterms:W3CDTF">2023-06-22T04:11:19Z</dcterms:modified>
</cp:coreProperties>
</file>