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65" r:id="rId3"/>
    <p:sldId id="275" r:id="rId4"/>
    <p:sldId id="266" r:id="rId5"/>
    <p:sldId id="258" r:id="rId6"/>
    <p:sldId id="268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74CABB8-A162-4912-8052-D5655DF58262}"/>
    <pc:docChg chg="modSld">
      <pc:chgData name="Stewart Gale" userId="3647ddd2-6040-41ae-a96d-232c23482af8" providerId="ADAL" clId="{574CABB8-A162-4912-8052-D5655DF58262}" dt="2021-06-02T04:54:49.752" v="9" actId="20577"/>
      <pc:docMkLst>
        <pc:docMk/>
      </pc:docMkLst>
      <pc:sldChg chg="modSp">
        <pc:chgData name="Stewart Gale" userId="3647ddd2-6040-41ae-a96d-232c23482af8" providerId="ADAL" clId="{574CABB8-A162-4912-8052-D5655DF58262}" dt="2021-06-02T04:54:49.752" v="9" actId="20577"/>
        <pc:sldMkLst>
          <pc:docMk/>
          <pc:sldMk cId="2714064774" sldId="260"/>
        </pc:sldMkLst>
      </pc:sldChg>
    </pc:docChg>
  </pc:docChgLst>
  <pc:docChgLst>
    <pc:chgData name="Stewart Gale" userId="3647ddd2-6040-41ae-a96d-232c23482af8" providerId="ADAL" clId="{2C75BA10-9418-43EF-930B-6FA6085616B0}"/>
    <pc:docChg chg="delSld modSld">
      <pc:chgData name="Stewart Gale" userId="3647ddd2-6040-41ae-a96d-232c23482af8" providerId="ADAL" clId="{2C75BA10-9418-43EF-930B-6FA6085616B0}" dt="2025-08-29T12:31:42.395" v="22" actId="20577"/>
      <pc:docMkLst>
        <pc:docMk/>
      </pc:docMkLst>
      <pc:sldChg chg="del">
        <pc:chgData name="Stewart Gale" userId="3647ddd2-6040-41ae-a96d-232c23482af8" providerId="ADAL" clId="{2C75BA10-9418-43EF-930B-6FA6085616B0}" dt="2025-08-29T12:30:17.025" v="4" actId="47"/>
        <pc:sldMkLst>
          <pc:docMk/>
          <pc:sldMk cId="352869195" sldId="262"/>
        </pc:sldMkLst>
      </pc:sldChg>
      <pc:sldChg chg="del">
        <pc:chgData name="Stewart Gale" userId="3647ddd2-6040-41ae-a96d-232c23482af8" providerId="ADAL" clId="{2C75BA10-9418-43EF-930B-6FA6085616B0}" dt="2025-08-29T12:30:11.726" v="0" actId="47"/>
        <pc:sldMkLst>
          <pc:docMk/>
          <pc:sldMk cId="3788102215" sldId="263"/>
        </pc:sldMkLst>
      </pc:sldChg>
      <pc:sldChg chg="del">
        <pc:chgData name="Stewart Gale" userId="3647ddd2-6040-41ae-a96d-232c23482af8" providerId="ADAL" clId="{2C75BA10-9418-43EF-930B-6FA6085616B0}" dt="2025-08-29T12:30:13.320" v="3" actId="47"/>
        <pc:sldMkLst>
          <pc:docMk/>
          <pc:sldMk cId="3904430593" sldId="270"/>
        </pc:sldMkLst>
      </pc:sldChg>
      <pc:sldChg chg="del">
        <pc:chgData name="Stewart Gale" userId="3647ddd2-6040-41ae-a96d-232c23482af8" providerId="ADAL" clId="{2C75BA10-9418-43EF-930B-6FA6085616B0}" dt="2025-08-29T12:30:12.383" v="2" actId="47"/>
        <pc:sldMkLst>
          <pc:docMk/>
          <pc:sldMk cId="3430457957" sldId="271"/>
        </pc:sldMkLst>
      </pc:sldChg>
      <pc:sldChg chg="del">
        <pc:chgData name="Stewart Gale" userId="3647ddd2-6040-41ae-a96d-232c23482af8" providerId="ADAL" clId="{2C75BA10-9418-43EF-930B-6FA6085616B0}" dt="2025-08-29T12:30:12.059" v="1" actId="47"/>
        <pc:sldMkLst>
          <pc:docMk/>
          <pc:sldMk cId="748103864" sldId="272"/>
        </pc:sldMkLst>
      </pc:sldChg>
      <pc:sldChg chg="modSp mod">
        <pc:chgData name="Stewart Gale" userId="3647ddd2-6040-41ae-a96d-232c23482af8" providerId="ADAL" clId="{2C75BA10-9418-43EF-930B-6FA6085616B0}" dt="2025-08-29T12:31:42.395" v="22" actId="20577"/>
        <pc:sldMkLst>
          <pc:docMk/>
          <pc:sldMk cId="2727934452" sldId="273"/>
        </pc:sldMkLst>
        <pc:spChg chg="mod">
          <ac:chgData name="Stewart Gale" userId="3647ddd2-6040-41ae-a96d-232c23482af8" providerId="ADAL" clId="{2C75BA10-9418-43EF-930B-6FA6085616B0}" dt="2025-08-29T12:31:42.395" v="22" actId="20577"/>
          <ac:spMkLst>
            <pc:docMk/>
            <pc:sldMk cId="2727934452" sldId="273"/>
            <ac:spMk id="4" creationId="{00000000-0000-0000-0000-000000000000}"/>
          </ac:spMkLst>
        </pc:spChg>
      </pc:sldChg>
    </pc:docChg>
  </pc:docChgLst>
  <pc:docChgLst>
    <pc:chgData name="Stewart Gale" userId="3647ddd2-6040-41ae-a96d-232c23482af8" providerId="ADAL" clId="{21B29334-0DDB-433A-A1E9-71C520FB5F59}"/>
    <pc:docChg chg="modSld">
      <pc:chgData name="Stewart Gale" userId="3647ddd2-6040-41ae-a96d-232c23482af8" providerId="ADAL" clId="{21B29334-0DDB-433A-A1E9-71C520FB5F59}" dt="2021-11-23T16:25:13.369" v="17" actId="1076"/>
      <pc:docMkLst>
        <pc:docMk/>
      </pc:docMkLst>
      <pc:sldChg chg="modSp mod">
        <pc:chgData name="Stewart Gale" userId="3647ddd2-6040-41ae-a96d-232c23482af8" providerId="ADAL" clId="{21B29334-0DDB-433A-A1E9-71C520FB5F59}" dt="2021-11-23T16:25:13.369" v="17" actId="1076"/>
        <pc:sldMkLst>
          <pc:docMk/>
          <pc:sldMk cId="3514456389" sldId="266"/>
        </pc:sldMkLst>
      </pc:sldChg>
      <pc:sldChg chg="modSp mod">
        <pc:chgData name="Stewart Gale" userId="3647ddd2-6040-41ae-a96d-232c23482af8" providerId="ADAL" clId="{21B29334-0DDB-433A-A1E9-71C520FB5F59}" dt="2021-11-23T16:21:15.309" v="6" actId="1076"/>
        <pc:sldMkLst>
          <pc:docMk/>
          <pc:sldMk cId="2727934452" sldId="273"/>
        </pc:sldMkLst>
      </pc:sldChg>
      <pc:sldChg chg="modSp mod">
        <pc:chgData name="Stewart Gale" userId="3647ddd2-6040-41ae-a96d-232c23482af8" providerId="ADAL" clId="{21B29334-0DDB-433A-A1E9-71C520FB5F59}" dt="2021-11-23T16:24:59.977" v="14" actId="14100"/>
        <pc:sldMkLst>
          <pc:docMk/>
          <pc:sldMk cId="2215829348" sldId="27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E99C3-C09C-4262-B3AC-419A61CDF47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46C76-D507-4B0E-82E9-C6A61B7390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297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13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014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148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771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697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0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82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3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57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122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654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8A20C-C54C-4924-B1BE-1B3B286AA80D}" type="datetimeFigureOut">
              <a:rPr lang="en-GB" smtClean="0"/>
              <a:t>29/08/2025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0CDFE-BFC0-429B-B4FB-7880ABDDDA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72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0428" y="1946327"/>
            <a:ext cx="112281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Solving </a:t>
            </a:r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imultaneous </a:t>
            </a:r>
          </a:p>
          <a:p>
            <a:pPr algn="ctr"/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quations </a:t>
            </a:r>
            <a:r>
              <a:rPr lang="en-US" sz="8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raphically</a:t>
            </a:r>
          </a:p>
          <a:p>
            <a:pPr algn="ctr"/>
            <a:r>
              <a:rPr lang="en-US" sz="7200" b="1">
                <a:solidFill>
                  <a:srgbClr val="000000"/>
                </a:solidFill>
                <a:latin typeface="Calibri" panose="020F0502020204030204" pitchFamily="34" charset="0"/>
              </a:rPr>
              <a:t>(Linear Graphs)</a:t>
            </a:r>
            <a:r>
              <a:rPr lang="en-US" sz="7200"/>
              <a:t> 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72793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84161" y="182500"/>
            <a:ext cx="567655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115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5</a:t>
            </a:r>
            <a:endParaRPr lang="en-GB" sz="11500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424660" y="2201233"/>
            <a:ext cx="649729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97280" y="4376651"/>
            <a:ext cx="1020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and </a:t>
            </a:r>
            <a:r>
              <a:rPr lang="en-GB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/>
              <a:t> value works </a:t>
            </a:r>
          </a:p>
          <a:p>
            <a:pPr algn="ctr"/>
            <a:r>
              <a:rPr lang="en-GB" sz="7200" dirty="0"/>
              <a:t>for both equation?</a:t>
            </a:r>
          </a:p>
        </p:txBody>
      </p:sp>
    </p:spTree>
    <p:extLst>
      <p:ext uri="{BB962C8B-B14F-4D97-AF65-F5344CB8AC3E}">
        <p14:creationId xmlns:p14="http://schemas.microsoft.com/office/powerpoint/2010/main" val="3649405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07206" y="182500"/>
            <a:ext cx="584326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11500" dirty="0">
                <a:solidFill>
                  <a:srgbClr val="333399"/>
                </a:solidFill>
              </a:rPr>
              <a:t>1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333399"/>
                </a:solidFill>
              </a:rPr>
              <a:t>4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11500" dirty="0">
                <a:solidFill>
                  <a:srgbClr val="333399"/>
                </a:solidFill>
                <a:latin typeface="Arial" panose="020B0604020202020204" pitchFamily="34" charset="0"/>
              </a:rPr>
              <a:t> 5</a:t>
            </a:r>
            <a:endParaRPr lang="en-GB" sz="11500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850785" y="2201233"/>
            <a:ext cx="764504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2(</a:t>
            </a:r>
            <a:r>
              <a:rPr lang="en-GB" sz="11500" dirty="0">
                <a:solidFill>
                  <a:srgbClr val="FF0000"/>
                </a:solidFill>
              </a:rPr>
              <a:t>1)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FF0000"/>
                </a:solidFill>
              </a:rPr>
              <a:t>4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115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 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67398" y="4478251"/>
            <a:ext cx="95507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= 1 </a:t>
            </a:r>
            <a:r>
              <a:rPr lang="en-GB" sz="8800" dirty="0"/>
              <a:t>and</a:t>
            </a:r>
            <a:r>
              <a:rPr lang="en-GB" sz="11500" dirty="0"/>
              <a:t> 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4</a:t>
            </a:r>
          </a:p>
        </p:txBody>
      </p:sp>
    </p:spTree>
    <p:extLst>
      <p:ext uri="{BB962C8B-B14F-4D97-AF65-F5344CB8AC3E}">
        <p14:creationId xmlns:p14="http://schemas.microsoft.com/office/powerpoint/2010/main" val="2215829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1287" y="738986"/>
            <a:ext cx="109894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Rather than </a:t>
            </a:r>
          </a:p>
          <a:p>
            <a:pPr algn="ctr"/>
            <a:r>
              <a:rPr lang="en-GB" sz="8000" dirty="0"/>
              <a:t>trial and improvement </a:t>
            </a:r>
          </a:p>
          <a:p>
            <a:pPr algn="ctr"/>
            <a:r>
              <a:rPr lang="en-GB" sz="8000" dirty="0"/>
              <a:t>can find the answers </a:t>
            </a:r>
          </a:p>
          <a:p>
            <a:pPr algn="ctr"/>
            <a:r>
              <a:rPr lang="en-GB" sz="8000" dirty="0"/>
              <a:t>from potting the graphs? </a:t>
            </a:r>
          </a:p>
        </p:txBody>
      </p:sp>
    </p:spTree>
    <p:extLst>
      <p:ext uri="{BB962C8B-B14F-4D97-AF65-F5344CB8AC3E}">
        <p14:creationId xmlns:p14="http://schemas.microsoft.com/office/powerpoint/2010/main" val="351445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14" t="7165" r="10145" b="2079"/>
          <a:stretch/>
        </p:blipFill>
        <p:spPr>
          <a:xfrm>
            <a:off x="465513" y="1064029"/>
            <a:ext cx="5497484" cy="5580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1231" y="-43967"/>
            <a:ext cx="115216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"/>
            <a:r>
              <a:rPr lang="en-GB" sz="5400" dirty="0"/>
              <a:t>What is an easy way to plot </a:t>
            </a:r>
            <a:r>
              <a:rPr lang="en-GB" sz="6600" i="1" dirty="0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i="1" dirty="0">
                <a:solidFill>
                  <a:srgbClr val="0000FF"/>
                </a:solidFill>
                <a:latin typeface="Times New Roman" panose="02020603050405020304" pitchFamily="18" charset="0"/>
              </a:rPr>
              <a:t>y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r>
              <a:rPr lang="en-GB" sz="5400" dirty="0"/>
              <a:t>?</a:t>
            </a:r>
          </a:p>
        </p:txBody>
      </p:sp>
      <p:sp>
        <p:nvSpPr>
          <p:cNvPr id="8" name="Line 61"/>
          <p:cNvSpPr>
            <a:spLocks noChangeShapeType="1"/>
          </p:cNvSpPr>
          <p:nvPr/>
        </p:nvSpPr>
        <p:spPr bwMode="auto">
          <a:xfrm flipH="1" flipV="1">
            <a:off x="856491" y="2282654"/>
            <a:ext cx="3941522" cy="3961037"/>
          </a:xfrm>
          <a:prstGeom prst="line">
            <a:avLst/>
          </a:prstGeom>
          <a:noFill/>
          <a:ln w="76200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38727" y="1064029"/>
            <a:ext cx="48714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(0, </a:t>
            </a:r>
            <a:r>
              <a:rPr lang="en-GB" sz="16600" dirty="0">
                <a:solidFill>
                  <a:schemeClr val="bg1"/>
                </a:solidFill>
              </a:rPr>
              <a:t>?</a:t>
            </a:r>
            <a:r>
              <a:rPr lang="en-GB" sz="166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0291" y="3710907"/>
            <a:ext cx="48714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(</a:t>
            </a:r>
            <a:r>
              <a:rPr lang="en-GB" sz="16600" dirty="0">
                <a:solidFill>
                  <a:schemeClr val="bg1"/>
                </a:solidFill>
              </a:rPr>
              <a:t>0</a:t>
            </a:r>
            <a:r>
              <a:rPr lang="en-GB" sz="16600" dirty="0"/>
              <a:t>, 0)</a:t>
            </a:r>
          </a:p>
        </p:txBody>
      </p:sp>
      <p:sp>
        <p:nvSpPr>
          <p:cNvPr id="4" name="Rectangle 3"/>
          <p:cNvSpPr/>
          <p:nvPr/>
        </p:nvSpPr>
        <p:spPr>
          <a:xfrm>
            <a:off x="9188358" y="1019365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0000FF"/>
                </a:solidFill>
              </a:rPr>
              <a:t>5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90038" y="3755571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0000FF"/>
                </a:solidFill>
              </a:rPr>
              <a:t>5</a:t>
            </a:r>
            <a:endParaRPr lang="en-GB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3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614" t="7165" r="10145" b="2079"/>
          <a:stretch/>
        </p:blipFill>
        <p:spPr>
          <a:xfrm>
            <a:off x="465513" y="1064029"/>
            <a:ext cx="5497484" cy="55806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-43967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"/>
            <a:r>
              <a:rPr lang="en-GB" sz="5400" dirty="0"/>
              <a:t>What is an easy way to plot </a:t>
            </a:r>
            <a:r>
              <a:rPr lang="en-GB" sz="5400" dirty="0">
                <a:solidFill>
                  <a:srgbClr val="FF0000"/>
                </a:solidFill>
              </a:rPr>
              <a:t>2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66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66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r>
              <a:rPr lang="en-GB" sz="5400" dirty="0"/>
              <a:t>?</a:t>
            </a:r>
          </a:p>
        </p:txBody>
      </p:sp>
      <p:sp>
        <p:nvSpPr>
          <p:cNvPr id="8" name="Line 61"/>
          <p:cNvSpPr>
            <a:spLocks noChangeShapeType="1"/>
          </p:cNvSpPr>
          <p:nvPr/>
        </p:nvSpPr>
        <p:spPr bwMode="auto">
          <a:xfrm flipH="1" flipV="1">
            <a:off x="914398" y="1586345"/>
            <a:ext cx="2382983" cy="464127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38727" y="1064029"/>
            <a:ext cx="48714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(0, </a:t>
            </a:r>
            <a:r>
              <a:rPr lang="en-GB" sz="16600" dirty="0">
                <a:solidFill>
                  <a:schemeClr val="bg1"/>
                </a:solidFill>
              </a:rPr>
              <a:t>?</a:t>
            </a:r>
            <a:r>
              <a:rPr lang="en-GB" sz="166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0291" y="3710907"/>
            <a:ext cx="48714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dirty="0"/>
              <a:t>(</a:t>
            </a:r>
            <a:r>
              <a:rPr lang="en-GB" sz="16600" dirty="0">
                <a:solidFill>
                  <a:schemeClr val="bg1"/>
                </a:solidFill>
              </a:rPr>
              <a:t>0</a:t>
            </a:r>
            <a:r>
              <a:rPr lang="en-GB" sz="16600" dirty="0"/>
              <a:t>, 0)</a:t>
            </a:r>
          </a:p>
        </p:txBody>
      </p:sp>
      <p:sp>
        <p:nvSpPr>
          <p:cNvPr id="4" name="Rectangle 3"/>
          <p:cNvSpPr/>
          <p:nvPr/>
        </p:nvSpPr>
        <p:spPr>
          <a:xfrm>
            <a:off x="9188358" y="1064029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</a:rPr>
              <a:t>6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49141" y="3710907"/>
            <a:ext cx="126348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</a:rPr>
              <a:t>3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2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782078" y="261085"/>
            <a:ext cx="516084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GB" sz="4400" dirty="0">
                <a:latin typeface="Arial" panose="020B0604020202020204" pitchFamily="34" charset="0"/>
              </a:rPr>
              <a:t>The </a:t>
            </a:r>
            <a:r>
              <a:rPr lang="en-GB" sz="4400" b="1" dirty="0">
                <a:latin typeface="Arial" panose="020B0604020202020204" pitchFamily="34" charset="0"/>
              </a:rPr>
              <a:t>solutions</a:t>
            </a:r>
            <a:r>
              <a:rPr lang="en-GB" sz="4400" dirty="0">
                <a:latin typeface="Arial" panose="020B0604020202020204" pitchFamily="34" charset="0"/>
              </a:rPr>
              <a:t> can be found from the </a:t>
            </a:r>
            <a:r>
              <a:rPr lang="en-GB" sz="4400" b="1" dirty="0">
                <a:latin typeface="Arial" panose="020B0604020202020204" pitchFamily="34" charset="0"/>
              </a:rPr>
              <a:t>co-ordinate</a:t>
            </a:r>
            <a:r>
              <a:rPr lang="en-GB" sz="4400" dirty="0">
                <a:latin typeface="Arial" panose="020B0604020202020204" pitchFamily="34" charset="0"/>
              </a:rPr>
              <a:t> </a:t>
            </a:r>
          </a:p>
          <a:p>
            <a:pPr lvl="0" algn="ctr" fontAlgn="b"/>
            <a:r>
              <a:rPr lang="en-GB" sz="4400" dirty="0">
                <a:latin typeface="Arial" panose="020B0604020202020204" pitchFamily="34" charset="0"/>
              </a:rPr>
              <a:t>of intersection.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2614" t="7165" r="10145" b="2079"/>
          <a:stretch/>
        </p:blipFill>
        <p:spPr>
          <a:xfrm>
            <a:off x="501707" y="405938"/>
            <a:ext cx="6021574" cy="6112626"/>
          </a:xfrm>
          <a:prstGeom prst="rect">
            <a:avLst/>
          </a:prstGeom>
        </p:spPr>
      </p:pic>
      <p:sp>
        <p:nvSpPr>
          <p:cNvPr id="13" name="Line 61"/>
          <p:cNvSpPr>
            <a:spLocks noChangeShapeType="1"/>
          </p:cNvSpPr>
          <p:nvPr/>
        </p:nvSpPr>
        <p:spPr bwMode="auto">
          <a:xfrm flipH="1" flipV="1">
            <a:off x="969815" y="872835"/>
            <a:ext cx="2770911" cy="552103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Line 61"/>
          <p:cNvSpPr>
            <a:spLocks noChangeShapeType="1"/>
          </p:cNvSpPr>
          <p:nvPr/>
        </p:nvSpPr>
        <p:spPr bwMode="auto">
          <a:xfrm flipH="1" flipV="1">
            <a:off x="856491" y="1735841"/>
            <a:ext cx="4449800" cy="4415576"/>
          </a:xfrm>
          <a:prstGeom prst="line">
            <a:avLst/>
          </a:prstGeom>
          <a:noFill/>
          <a:ln w="76200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58923" y="3200641"/>
            <a:ext cx="30071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(1, 4)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2078" y="4801848"/>
            <a:ext cx="52436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 </a:t>
            </a:r>
            <a:r>
              <a:rPr lang="en-GB" sz="8800"/>
              <a:t>= 1 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/>
              <a:t> </a:t>
            </a:r>
            <a:r>
              <a:rPr lang="en-GB" sz="8800"/>
              <a:t>= 4</a:t>
            </a:r>
            <a:endParaRPr lang="en-GB" sz="8800" dirty="0"/>
          </a:p>
        </p:txBody>
      </p:sp>
      <p:sp>
        <p:nvSpPr>
          <p:cNvPr id="17" name="Rectangle 16"/>
          <p:cNvSpPr/>
          <p:nvPr/>
        </p:nvSpPr>
        <p:spPr>
          <a:xfrm>
            <a:off x="3620840" y="3462251"/>
            <a:ext cx="27622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54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x</a:t>
            </a:r>
            <a:r>
              <a:rPr lang="en-GB" sz="54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54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54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y</a:t>
            </a:r>
            <a:r>
              <a:rPr lang="en-GB" sz="5400" dirty="0">
                <a:solidFill>
                  <a:srgbClr val="333399"/>
                </a:solidFill>
                <a:latin typeface="Arial" panose="020B0604020202020204" pitchFamily="34" charset="0"/>
              </a:rPr>
              <a:t> 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5400" dirty="0">
                <a:solidFill>
                  <a:srgbClr val="333399"/>
                </a:solidFill>
                <a:latin typeface="Arial" panose="020B0604020202020204" pitchFamily="34" charset="0"/>
              </a:rPr>
              <a:t> 5</a:t>
            </a:r>
            <a:endParaRPr lang="en-GB" sz="5400" i="1" dirty="0">
              <a:solidFill>
                <a:srgbClr val="3333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631950" y="1091407"/>
            <a:ext cx="28200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"/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4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en-GB" sz="4800" dirty="0">
                <a:solidFill>
                  <a:srgbClr val="FF0000"/>
                </a:solidFill>
                <a:latin typeface="Arial" panose="020B0604020202020204" pitchFamily="34" charset="0"/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271406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142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2016-03-24T05:46:31Z</dcterms:created>
  <dcterms:modified xsi:type="dcterms:W3CDTF">2025-08-29T12:31:44Z</dcterms:modified>
</cp:coreProperties>
</file>