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9" r:id="rId5"/>
    <p:sldId id="258" r:id="rId6"/>
    <p:sldId id="257" r:id="rId7"/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80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57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509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55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15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61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40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40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90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86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79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BAF94-8295-43F0-939B-293C8061F1F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C5A64-3628-4657-9D8A-4DD1682A0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51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8300"/>
          <a:stretch/>
        </p:blipFill>
        <p:spPr>
          <a:xfrm>
            <a:off x="414238" y="187864"/>
            <a:ext cx="11448291" cy="65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02"/>
          <a:stretch/>
        </p:blipFill>
        <p:spPr bwMode="auto">
          <a:xfrm>
            <a:off x="2172281" y="-95412"/>
            <a:ext cx="8107792" cy="6873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52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084" b="57550"/>
          <a:stretch/>
        </p:blipFill>
        <p:spPr>
          <a:xfrm>
            <a:off x="2399841" y="42636"/>
            <a:ext cx="7046751" cy="2931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6021"/>
          <a:stretch/>
        </p:blipFill>
        <p:spPr>
          <a:xfrm>
            <a:off x="1911525" y="2907586"/>
            <a:ext cx="7964629" cy="38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2080" y="2122516"/>
            <a:ext cx="9753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94738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4238" y="187864"/>
            <a:ext cx="11578257" cy="6573154"/>
            <a:chOff x="1361889" y="675544"/>
            <a:chExt cx="9498907" cy="491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58300"/>
            <a:stretch/>
          </p:blipFill>
          <p:spPr>
            <a:xfrm>
              <a:off x="1361889" y="675544"/>
              <a:ext cx="9392282" cy="491000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263528" y="958467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18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64227" y="1203991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72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60843" y="1994223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1.5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61542" y="2239747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24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331986" y="2761216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18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63528" y="3541636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2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8462" y="3803421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72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25238" y="4595350"/>
              <a:ext cx="684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6.25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63752" y="4835101"/>
              <a:ext cx="681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400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1494" y="5122100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0.4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0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72281" y="-95412"/>
            <a:ext cx="8107792" cy="6873056"/>
            <a:chOff x="2288658" y="198304"/>
            <a:chExt cx="6987544" cy="6334698"/>
          </a:xfrm>
        </p:grpSpPr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002"/>
            <a:stretch/>
          </p:blipFill>
          <p:spPr bwMode="auto">
            <a:xfrm>
              <a:off x="2288658" y="198304"/>
              <a:ext cx="6987544" cy="6334698"/>
            </a:xfrm>
            <a:prstGeom prst="rect">
              <a:avLst/>
            </a:prstGeom>
            <a:noFill/>
          </p:spPr>
        </p:pic>
        <p:sp>
          <p:nvSpPr>
            <p:cNvPr id="3" name="TextBox 2"/>
            <p:cNvSpPr txBox="1"/>
            <p:nvPr/>
          </p:nvSpPr>
          <p:spPr>
            <a:xfrm>
              <a:off x="4549966" y="6113829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8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722824" y="5171982"/>
              <a:ext cx="6261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240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93893" y="5868305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95562" y="4943248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24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67339" y="3998250"/>
              <a:ext cx="694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400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93102" y="3532216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10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49966" y="3749933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24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93893" y="2848639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55630" y="1885272"/>
              <a:ext cx="626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192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30957" y="925950"/>
              <a:ext cx="654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FF0000"/>
                  </a:solidFill>
                </a:rPr>
                <a:t>192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93102" y="692468"/>
              <a:ext cx="528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17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084" b="57550"/>
          <a:stretch/>
        </p:blipFill>
        <p:spPr>
          <a:xfrm>
            <a:off x="2399841" y="42636"/>
            <a:ext cx="7046751" cy="29316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6021"/>
          <a:stretch/>
        </p:blipFill>
        <p:spPr>
          <a:xfrm>
            <a:off x="1911525" y="2907586"/>
            <a:ext cx="7964629" cy="38338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3542" y="310222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G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193055" y="3102221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2568" y="3102221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4594" y="3102220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76620" y="3102219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07792" y="3102218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3383" y="3102217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38375" y="3102216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5148" y="4508703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A</a:t>
            </a:r>
            <a:endParaRPr lang="en-GB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4081295" y="450870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4678" y="450870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26935" y="451237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8113" y="450870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60804" y="4501356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2025" y="451237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99841" y="5915184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03224" y="5896822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A</a:t>
            </a:r>
            <a:endParaRPr lang="en-GB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4094601" y="5896821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74114" y="5896821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76140" y="5896820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78166" y="5896819"/>
            <a:ext cx="66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81698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43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2016-01-21T06:32:08Z</dcterms:created>
  <dcterms:modified xsi:type="dcterms:W3CDTF">2019-11-28T15:12:52Z</dcterms:modified>
</cp:coreProperties>
</file>