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6" r:id="rId3"/>
    <p:sldId id="263" r:id="rId4"/>
    <p:sldId id="262" r:id="rId5"/>
    <p:sldId id="264" r:id="rId6"/>
    <p:sldId id="265" r:id="rId7"/>
    <p:sldId id="266" r:id="rId8"/>
    <p:sldId id="261" r:id="rId9"/>
    <p:sldId id="267" r:id="rId10"/>
    <p:sldId id="273" r:id="rId11"/>
    <p:sldId id="274" r:id="rId12"/>
    <p:sldId id="275" r:id="rId13"/>
    <p:sldId id="276" r:id="rId14"/>
    <p:sldId id="268" r:id="rId15"/>
    <p:sldId id="270" r:id="rId16"/>
    <p:sldId id="271" r:id="rId17"/>
    <p:sldId id="277" r:id="rId18"/>
    <p:sldId id="269" r:id="rId19"/>
    <p:sldId id="26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B63C4A-3513-45D0-A17D-8CE7061C478E}" v="119" dt="2023-11-24T05:25:03.0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742F046F-6C81-4212-8437-31FE37C45949}"/>
    <pc:docChg chg="custSel addSld delSld modSld sldOrd">
      <pc:chgData name="Stewart Gale" userId="3647ddd2-6040-41ae-a96d-232c23482af8" providerId="ADAL" clId="{742F046F-6C81-4212-8437-31FE37C45949}" dt="2021-06-20T04:08:05.128" v="33" actId="478"/>
      <pc:docMkLst>
        <pc:docMk/>
      </pc:docMkLst>
      <pc:sldChg chg="addSp delSp mod">
        <pc:chgData name="Stewart Gale" userId="3647ddd2-6040-41ae-a96d-232c23482af8" providerId="ADAL" clId="{742F046F-6C81-4212-8437-31FE37C45949}" dt="2021-02-09T07:13:17.892" v="2" actId="478"/>
        <pc:sldMkLst>
          <pc:docMk/>
          <pc:sldMk cId="2141322593" sldId="256"/>
        </pc:sldMkLst>
        <pc:inkChg chg="add del">
          <ac:chgData name="Stewart Gale" userId="3647ddd2-6040-41ae-a96d-232c23482af8" providerId="ADAL" clId="{742F046F-6C81-4212-8437-31FE37C45949}" dt="2021-02-09T07:13:17.892" v="2" actId="478"/>
          <ac:inkMkLst>
            <pc:docMk/>
            <pc:sldMk cId="2141322593" sldId="256"/>
            <ac:inkMk id="3" creationId="{81C18A69-526A-49AC-9E7B-76495B7DC36A}"/>
          </ac:inkMkLst>
        </pc:inkChg>
      </pc:sldChg>
      <pc:sldChg chg="addSp delSp modSp mod">
        <pc:chgData name="Stewart Gale" userId="3647ddd2-6040-41ae-a96d-232c23482af8" providerId="ADAL" clId="{742F046F-6C81-4212-8437-31FE37C45949}" dt="2021-02-09T07:13:48.953" v="12" actId="20577"/>
        <pc:sldMkLst>
          <pc:docMk/>
          <pc:sldMk cId="2615927708" sldId="259"/>
        </pc:sldMkLst>
        <pc:spChg chg="mod">
          <ac:chgData name="Stewart Gale" userId="3647ddd2-6040-41ae-a96d-232c23482af8" providerId="ADAL" clId="{742F046F-6C81-4212-8437-31FE37C45949}" dt="2021-02-09T07:13:48.953" v="12" actId="20577"/>
          <ac:spMkLst>
            <pc:docMk/>
            <pc:sldMk cId="2615927708" sldId="259"/>
            <ac:spMk id="9" creationId="{00000000-0000-0000-0000-000000000000}"/>
          </ac:spMkLst>
        </pc:spChg>
        <pc:inkChg chg="add del">
          <ac:chgData name="Stewart Gale" userId="3647ddd2-6040-41ae-a96d-232c23482af8" providerId="ADAL" clId="{742F046F-6C81-4212-8437-31FE37C45949}" dt="2021-02-09T07:13:44.328" v="8" actId="478"/>
          <ac:inkMkLst>
            <pc:docMk/>
            <pc:sldMk cId="2615927708" sldId="259"/>
            <ac:inkMk id="3" creationId="{42B56ABB-527D-4758-B16A-B173A7182EBD}"/>
          </ac:inkMkLst>
        </pc:inkChg>
      </pc:sldChg>
      <pc:sldChg chg="addSp delSp mod">
        <pc:chgData name="Stewart Gale" userId="3647ddd2-6040-41ae-a96d-232c23482af8" providerId="ADAL" clId="{742F046F-6C81-4212-8437-31FE37C45949}" dt="2021-06-20T04:08:05.128" v="33" actId="478"/>
        <pc:sldMkLst>
          <pc:docMk/>
          <pc:sldMk cId="1204392272" sldId="261"/>
        </pc:sldMkLst>
        <pc:inkChg chg="add del">
          <ac:chgData name="Stewart Gale" userId="3647ddd2-6040-41ae-a96d-232c23482af8" providerId="ADAL" clId="{742F046F-6C81-4212-8437-31FE37C45949}" dt="2021-06-20T04:08:05.128" v="33" actId="478"/>
          <ac:inkMkLst>
            <pc:docMk/>
            <pc:sldMk cId="1204392272" sldId="261"/>
            <ac:inkMk id="3" creationId="{36AFAF0D-07A5-4F2D-A0AF-A4E713557601}"/>
          </ac:inkMkLst>
        </pc:inkChg>
      </pc:sldChg>
      <pc:sldChg chg="addSp delSp mod">
        <pc:chgData name="Stewart Gale" userId="3647ddd2-6040-41ae-a96d-232c23482af8" providerId="ADAL" clId="{742F046F-6C81-4212-8437-31FE37C45949}" dt="2021-02-09T07:13:25.278" v="4" actId="478"/>
        <pc:sldMkLst>
          <pc:docMk/>
          <pc:sldMk cId="23156693" sldId="262"/>
        </pc:sldMkLst>
        <pc:inkChg chg="add del">
          <ac:chgData name="Stewart Gale" userId="3647ddd2-6040-41ae-a96d-232c23482af8" providerId="ADAL" clId="{742F046F-6C81-4212-8437-31FE37C45949}" dt="2021-02-09T07:13:25.278" v="4" actId="478"/>
          <ac:inkMkLst>
            <pc:docMk/>
            <pc:sldMk cId="23156693" sldId="262"/>
            <ac:inkMk id="2" creationId="{7C06C385-CACA-4BC6-985C-213C27B7F775}"/>
          </ac:inkMkLst>
        </pc:inkChg>
      </pc:sldChg>
      <pc:sldChg chg="addSp delSp mod">
        <pc:chgData name="Stewart Gale" userId="3647ddd2-6040-41ae-a96d-232c23482af8" providerId="ADAL" clId="{742F046F-6C81-4212-8437-31FE37C45949}" dt="2021-02-09T07:13:21.528" v="3" actId="478"/>
        <pc:sldMkLst>
          <pc:docMk/>
          <pc:sldMk cId="3135796114" sldId="263"/>
        </pc:sldMkLst>
        <pc:inkChg chg="add del">
          <ac:chgData name="Stewart Gale" userId="3647ddd2-6040-41ae-a96d-232c23482af8" providerId="ADAL" clId="{742F046F-6C81-4212-8437-31FE37C45949}" dt="2021-02-09T07:13:21.528" v="3" actId="478"/>
          <ac:inkMkLst>
            <pc:docMk/>
            <pc:sldMk cId="3135796114" sldId="263"/>
            <ac:inkMk id="2" creationId="{C70A2721-7A76-423C-9C65-2C5C93496B45}"/>
          </ac:inkMkLst>
        </pc:inkChg>
      </pc:sldChg>
      <pc:sldChg chg="addSp delSp mod">
        <pc:chgData name="Stewart Gale" userId="3647ddd2-6040-41ae-a96d-232c23482af8" providerId="ADAL" clId="{742F046F-6C81-4212-8437-31FE37C45949}" dt="2021-02-09T07:13:27.878" v="5" actId="478"/>
        <pc:sldMkLst>
          <pc:docMk/>
          <pc:sldMk cId="3163605501" sldId="264"/>
        </pc:sldMkLst>
        <pc:inkChg chg="add del">
          <ac:chgData name="Stewart Gale" userId="3647ddd2-6040-41ae-a96d-232c23482af8" providerId="ADAL" clId="{742F046F-6C81-4212-8437-31FE37C45949}" dt="2021-02-09T07:13:27.878" v="5" actId="478"/>
          <ac:inkMkLst>
            <pc:docMk/>
            <pc:sldMk cId="3163605501" sldId="264"/>
            <ac:inkMk id="6" creationId="{48AEDF12-C00D-4689-A0B2-F342CD6346C2}"/>
          </ac:inkMkLst>
        </pc:inkChg>
      </pc:sldChg>
      <pc:sldChg chg="addSp delSp mod">
        <pc:chgData name="Stewart Gale" userId="3647ddd2-6040-41ae-a96d-232c23482af8" providerId="ADAL" clId="{742F046F-6C81-4212-8437-31FE37C45949}" dt="2021-02-09T07:13:30.398" v="6" actId="478"/>
        <pc:sldMkLst>
          <pc:docMk/>
          <pc:sldMk cId="3841569837" sldId="265"/>
        </pc:sldMkLst>
        <pc:inkChg chg="add del">
          <ac:chgData name="Stewart Gale" userId="3647ddd2-6040-41ae-a96d-232c23482af8" providerId="ADAL" clId="{742F046F-6C81-4212-8437-31FE37C45949}" dt="2021-02-09T07:13:30.398" v="6" actId="478"/>
          <ac:inkMkLst>
            <pc:docMk/>
            <pc:sldMk cId="3841569837" sldId="265"/>
            <ac:inkMk id="2" creationId="{4E544D0C-1629-4615-A2A1-624866A466E5}"/>
          </ac:inkMkLst>
        </pc:inkChg>
      </pc:sldChg>
      <pc:sldChg chg="addSp delSp mod">
        <pc:chgData name="Stewart Gale" userId="3647ddd2-6040-41ae-a96d-232c23482af8" providerId="ADAL" clId="{742F046F-6C81-4212-8437-31FE37C45949}" dt="2021-02-09T07:13:33.752" v="7" actId="478"/>
        <pc:sldMkLst>
          <pc:docMk/>
          <pc:sldMk cId="1728568803" sldId="266"/>
        </pc:sldMkLst>
        <pc:inkChg chg="add del">
          <ac:chgData name="Stewart Gale" userId="3647ddd2-6040-41ae-a96d-232c23482af8" providerId="ADAL" clId="{742F046F-6C81-4212-8437-31FE37C45949}" dt="2021-02-09T07:13:33.752" v="7" actId="478"/>
          <ac:inkMkLst>
            <pc:docMk/>
            <pc:sldMk cId="1728568803" sldId="266"/>
            <ac:inkMk id="2" creationId="{14E30A1F-471A-4EE3-96D1-7AA0F8FC3E94}"/>
          </ac:inkMkLst>
        </pc:inkChg>
      </pc:sldChg>
      <pc:sldChg chg="addSp delSp modSp mod">
        <pc:chgData name="Stewart Gale" userId="3647ddd2-6040-41ae-a96d-232c23482af8" providerId="ADAL" clId="{742F046F-6C81-4212-8437-31FE37C45949}" dt="2021-02-09T07:13:55.145" v="17" actId="20577"/>
        <pc:sldMkLst>
          <pc:docMk/>
          <pc:sldMk cId="32105439" sldId="267"/>
        </pc:sldMkLst>
        <pc:spChg chg="mod">
          <ac:chgData name="Stewart Gale" userId="3647ddd2-6040-41ae-a96d-232c23482af8" providerId="ADAL" clId="{742F046F-6C81-4212-8437-31FE37C45949}" dt="2021-02-09T07:13:55.145" v="17" actId="20577"/>
          <ac:spMkLst>
            <pc:docMk/>
            <pc:sldMk cId="32105439" sldId="267"/>
            <ac:spMk id="9" creationId="{00000000-0000-0000-0000-000000000000}"/>
          </ac:spMkLst>
        </pc:spChg>
        <pc:inkChg chg="add del">
          <ac:chgData name="Stewart Gale" userId="3647ddd2-6040-41ae-a96d-232c23482af8" providerId="ADAL" clId="{742F046F-6C81-4212-8437-31FE37C45949}" dt="2021-02-09T07:13:52.501" v="13" actId="478"/>
          <ac:inkMkLst>
            <pc:docMk/>
            <pc:sldMk cId="32105439" sldId="267"/>
            <ac:inkMk id="4" creationId="{371F93BE-DA88-4E41-9A7D-56960AFB1016}"/>
          </ac:inkMkLst>
        </pc:inkChg>
      </pc:sldChg>
      <pc:sldChg chg="addSp delSp modSp mod modAnim">
        <pc:chgData name="Stewart Gale" userId="3647ddd2-6040-41ae-a96d-232c23482af8" providerId="ADAL" clId="{742F046F-6C81-4212-8437-31FE37C45949}" dt="2021-02-09T07:14:12.966" v="26" actId="1076"/>
        <pc:sldMkLst>
          <pc:docMk/>
          <pc:sldMk cId="3350464800" sldId="269"/>
        </pc:sldMkLst>
        <pc:spChg chg="mod">
          <ac:chgData name="Stewart Gale" userId="3647ddd2-6040-41ae-a96d-232c23482af8" providerId="ADAL" clId="{742F046F-6C81-4212-8437-31FE37C45949}" dt="2021-02-09T07:14:12.966" v="26" actId="1076"/>
          <ac:spMkLst>
            <pc:docMk/>
            <pc:sldMk cId="3350464800" sldId="269"/>
            <ac:spMk id="3" creationId="{00000000-0000-0000-0000-000000000000}"/>
          </ac:spMkLst>
        </pc:spChg>
        <pc:inkChg chg="add del">
          <ac:chgData name="Stewart Gale" userId="3647ddd2-6040-41ae-a96d-232c23482af8" providerId="ADAL" clId="{742F046F-6C81-4212-8437-31FE37C45949}" dt="2021-02-09T07:14:05.730" v="19" actId="478"/>
          <ac:inkMkLst>
            <pc:docMk/>
            <pc:sldMk cId="3350464800" sldId="269"/>
            <ac:inkMk id="2" creationId="{DB87227D-54F5-4B18-8ACD-75EB0ABFBD3C}"/>
          </ac:inkMkLst>
        </pc:inkChg>
      </pc:sldChg>
      <pc:sldChg chg="addSp delSp mod">
        <pc:chgData name="Stewart Gale" userId="3647ddd2-6040-41ae-a96d-232c23482af8" providerId="ADAL" clId="{742F046F-6C81-4212-8437-31FE37C45949}" dt="2021-02-09T07:14:00.731" v="18" actId="478"/>
        <pc:sldMkLst>
          <pc:docMk/>
          <pc:sldMk cId="148194722" sldId="270"/>
        </pc:sldMkLst>
        <pc:inkChg chg="add del">
          <ac:chgData name="Stewart Gale" userId="3647ddd2-6040-41ae-a96d-232c23482af8" providerId="ADAL" clId="{742F046F-6C81-4212-8437-31FE37C45949}" dt="2021-02-09T07:14:00.731" v="18" actId="478"/>
          <ac:inkMkLst>
            <pc:docMk/>
            <pc:sldMk cId="148194722" sldId="270"/>
            <ac:inkMk id="2" creationId="{85F5BE16-676A-4D4F-A81E-D857D06D1220}"/>
          </ac:inkMkLst>
        </pc:inkChg>
      </pc:sldChg>
      <pc:sldChg chg="new del">
        <pc:chgData name="Stewart Gale" userId="3647ddd2-6040-41ae-a96d-232c23482af8" providerId="ADAL" clId="{742F046F-6C81-4212-8437-31FE37C45949}" dt="2021-02-09T07:14:14.939" v="27" actId="47"/>
        <pc:sldMkLst>
          <pc:docMk/>
          <pc:sldMk cId="593946314" sldId="272"/>
        </pc:sldMkLst>
      </pc:sldChg>
      <pc:sldChg chg="delSp new del mod ord">
        <pc:chgData name="Stewart Gale" userId="3647ddd2-6040-41ae-a96d-232c23482af8" providerId="ADAL" clId="{742F046F-6C81-4212-8437-31FE37C45949}" dt="2021-02-09T07:20:55.881" v="32" actId="47"/>
        <pc:sldMkLst>
          <pc:docMk/>
          <pc:sldMk cId="3722754324" sldId="272"/>
        </pc:sldMkLst>
        <pc:spChg chg="del">
          <ac:chgData name="Stewart Gale" userId="3647ddd2-6040-41ae-a96d-232c23482af8" providerId="ADAL" clId="{742F046F-6C81-4212-8437-31FE37C45949}" dt="2021-02-09T07:17:42.941" v="31" actId="478"/>
          <ac:spMkLst>
            <pc:docMk/>
            <pc:sldMk cId="3722754324" sldId="272"/>
            <ac:spMk id="2" creationId="{08498F76-A8D7-4708-A18C-3F6BB2A683AB}"/>
          </ac:spMkLst>
        </pc:spChg>
        <pc:spChg chg="del">
          <ac:chgData name="Stewart Gale" userId="3647ddd2-6040-41ae-a96d-232c23482af8" providerId="ADAL" clId="{742F046F-6C81-4212-8437-31FE37C45949}" dt="2021-02-09T07:17:42.941" v="31" actId="478"/>
          <ac:spMkLst>
            <pc:docMk/>
            <pc:sldMk cId="3722754324" sldId="272"/>
            <ac:spMk id="3" creationId="{F01C4D3D-4404-4132-A1AE-1D755AF3E5A9}"/>
          </ac:spMkLst>
        </pc:spChg>
      </pc:sldChg>
    </pc:docChg>
  </pc:docChgLst>
  <pc:docChgLst>
    <pc:chgData name="Stewart Gale" userId="3647ddd2-6040-41ae-a96d-232c23482af8" providerId="ADAL" clId="{B6B63C4A-3513-45D0-A17D-8CE7061C478E}"/>
    <pc:docChg chg="custSel addSld delSld modSld sldOrd">
      <pc:chgData name="Stewart Gale" userId="3647ddd2-6040-41ae-a96d-232c23482af8" providerId="ADAL" clId="{B6B63C4A-3513-45D0-A17D-8CE7061C478E}" dt="2023-11-24T05:25:31.030" v="295" actId="20577"/>
      <pc:docMkLst>
        <pc:docMk/>
      </pc:docMkLst>
      <pc:sldChg chg="delSp modSp mod modAnim">
        <pc:chgData name="Stewart Gale" userId="3647ddd2-6040-41ae-a96d-232c23482af8" providerId="ADAL" clId="{B6B63C4A-3513-45D0-A17D-8CE7061C478E}" dt="2023-10-23T08:06:49.547" v="246" actId="207"/>
        <pc:sldMkLst>
          <pc:docMk/>
          <pc:sldMk cId="2141322593" sldId="256"/>
        </pc:sldMkLst>
        <pc:spChg chg="mod">
          <ac:chgData name="Stewart Gale" userId="3647ddd2-6040-41ae-a96d-232c23482af8" providerId="ADAL" clId="{B6B63C4A-3513-45D0-A17D-8CE7061C478E}" dt="2022-06-16T04:16:06.750" v="17" actId="1076"/>
          <ac:spMkLst>
            <pc:docMk/>
            <pc:sldMk cId="2141322593" sldId="256"/>
            <ac:spMk id="2" creationId="{00000000-0000-0000-0000-000000000000}"/>
          </ac:spMkLst>
        </pc:spChg>
        <pc:spChg chg="del">
          <ac:chgData name="Stewart Gale" userId="3647ddd2-6040-41ae-a96d-232c23482af8" providerId="ADAL" clId="{B6B63C4A-3513-45D0-A17D-8CE7061C478E}" dt="2022-06-16T04:15:44.114" v="3" actId="21"/>
          <ac:spMkLst>
            <pc:docMk/>
            <pc:sldMk cId="2141322593" sldId="256"/>
            <ac:spMk id="4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2-06-16T04:16:09.453" v="18" actId="1076"/>
          <ac:spMkLst>
            <pc:docMk/>
            <pc:sldMk cId="2141322593" sldId="256"/>
            <ac:spMk id="5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10-23T08:06:37.181" v="242" actId="14100"/>
          <ac:spMkLst>
            <pc:docMk/>
            <pc:sldMk cId="2141322593" sldId="256"/>
            <ac:spMk id="58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10-23T08:06:49.547" v="246" actId="207"/>
          <ac:spMkLst>
            <pc:docMk/>
            <pc:sldMk cId="2141322593" sldId="256"/>
            <ac:spMk id="59" creationId="{00000000-0000-0000-0000-000000000000}"/>
          </ac:spMkLst>
        </pc:spChg>
      </pc:sldChg>
      <pc:sldChg chg="delSp del mod">
        <pc:chgData name="Stewart Gale" userId="3647ddd2-6040-41ae-a96d-232c23482af8" providerId="ADAL" clId="{B6B63C4A-3513-45D0-A17D-8CE7061C478E}" dt="2023-04-18T04:28:03.974" v="48" actId="47"/>
        <pc:sldMkLst>
          <pc:docMk/>
          <pc:sldMk cId="2615927708" sldId="259"/>
        </pc:sldMkLst>
        <pc:spChg chg="del">
          <ac:chgData name="Stewart Gale" userId="3647ddd2-6040-41ae-a96d-232c23482af8" providerId="ADAL" clId="{B6B63C4A-3513-45D0-A17D-8CE7061C478E}" dt="2023-04-18T04:27:54.941" v="46" actId="478"/>
          <ac:spMkLst>
            <pc:docMk/>
            <pc:sldMk cId="2615927708" sldId="259"/>
            <ac:spMk id="13" creationId="{00000000-0000-0000-0000-000000000000}"/>
          </ac:spMkLst>
        </pc:spChg>
        <pc:spChg chg="del">
          <ac:chgData name="Stewart Gale" userId="3647ddd2-6040-41ae-a96d-232c23482af8" providerId="ADAL" clId="{B6B63C4A-3513-45D0-A17D-8CE7061C478E}" dt="2023-04-18T04:27:54.941" v="46" actId="478"/>
          <ac:spMkLst>
            <pc:docMk/>
            <pc:sldMk cId="2615927708" sldId="259"/>
            <ac:spMk id="14" creationId="{00000000-0000-0000-0000-000000000000}"/>
          </ac:spMkLst>
        </pc:spChg>
      </pc:sldChg>
      <pc:sldChg chg="delSp modSp mod">
        <pc:chgData name="Stewart Gale" userId="3647ddd2-6040-41ae-a96d-232c23482af8" providerId="ADAL" clId="{B6B63C4A-3513-45D0-A17D-8CE7061C478E}" dt="2023-11-24T05:25:31.030" v="295" actId="20577"/>
        <pc:sldMkLst>
          <pc:docMk/>
          <pc:sldMk cId="1206624392" sldId="260"/>
        </pc:sldMkLst>
        <pc:spChg chg="mod">
          <ac:chgData name="Stewart Gale" userId="3647ddd2-6040-41ae-a96d-232c23482af8" providerId="ADAL" clId="{B6B63C4A-3513-45D0-A17D-8CE7061C478E}" dt="2023-11-24T05:25:17.629" v="280" actId="1076"/>
          <ac:spMkLst>
            <pc:docMk/>
            <pc:sldMk cId="1206624392" sldId="260"/>
            <ac:spMk id="5" creationId="{00000000-0000-0000-0000-000000000000}"/>
          </ac:spMkLst>
        </pc:spChg>
        <pc:spChg chg="del">
          <ac:chgData name="Stewart Gale" userId="3647ddd2-6040-41ae-a96d-232c23482af8" providerId="ADAL" clId="{B6B63C4A-3513-45D0-A17D-8CE7061C478E}" dt="2022-06-16T04:15:26.873" v="0" actId="478"/>
          <ac:spMkLst>
            <pc:docMk/>
            <pc:sldMk cId="1206624392" sldId="260"/>
            <ac:spMk id="7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11-24T05:25:31.030" v="295" actId="20577"/>
          <ac:spMkLst>
            <pc:docMk/>
            <pc:sldMk cId="1206624392" sldId="260"/>
            <ac:spMk id="8" creationId="{00000000-0000-0000-0000-000000000000}"/>
          </ac:spMkLst>
        </pc:spChg>
      </pc:sldChg>
      <pc:sldChg chg="modSp mod">
        <pc:chgData name="Stewart Gale" userId="3647ddd2-6040-41ae-a96d-232c23482af8" providerId="ADAL" clId="{B6B63C4A-3513-45D0-A17D-8CE7061C478E}" dt="2022-06-16T04:16:24.793" v="21" actId="14100"/>
        <pc:sldMkLst>
          <pc:docMk/>
          <pc:sldMk cId="1204392272" sldId="261"/>
        </pc:sldMkLst>
        <pc:spChg chg="mod">
          <ac:chgData name="Stewart Gale" userId="3647ddd2-6040-41ae-a96d-232c23482af8" providerId="ADAL" clId="{B6B63C4A-3513-45D0-A17D-8CE7061C478E}" dt="2022-06-16T04:16:24.793" v="21" actId="14100"/>
          <ac:spMkLst>
            <pc:docMk/>
            <pc:sldMk cId="1204392272" sldId="261"/>
            <ac:spMk id="56" creationId="{00000000-0000-0000-0000-000000000000}"/>
          </ac:spMkLst>
        </pc:spChg>
      </pc:sldChg>
      <pc:sldChg chg="modSp mod">
        <pc:chgData name="Stewart Gale" userId="3647ddd2-6040-41ae-a96d-232c23482af8" providerId="ADAL" clId="{B6B63C4A-3513-45D0-A17D-8CE7061C478E}" dt="2023-10-23T08:06:24.139" v="239" actId="207"/>
        <pc:sldMkLst>
          <pc:docMk/>
          <pc:sldMk cId="3135796114" sldId="263"/>
        </pc:sldMkLst>
        <pc:spChg chg="mod">
          <ac:chgData name="Stewart Gale" userId="3647ddd2-6040-41ae-a96d-232c23482af8" providerId="ADAL" clId="{B6B63C4A-3513-45D0-A17D-8CE7061C478E}" dt="2023-10-23T08:06:24.139" v="239" actId="207"/>
          <ac:spMkLst>
            <pc:docMk/>
            <pc:sldMk cId="3135796114" sldId="263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B6B63C4A-3513-45D0-A17D-8CE7061C478E}" dt="2023-11-24T05:11:50.325" v="248" actId="20577"/>
        <pc:sldMkLst>
          <pc:docMk/>
          <pc:sldMk cId="3841569837" sldId="265"/>
        </pc:sldMkLst>
        <pc:spChg chg="mod">
          <ac:chgData name="Stewart Gale" userId="3647ddd2-6040-41ae-a96d-232c23482af8" providerId="ADAL" clId="{B6B63C4A-3513-45D0-A17D-8CE7061C478E}" dt="2023-11-24T05:11:50.325" v="248" actId="20577"/>
          <ac:spMkLst>
            <pc:docMk/>
            <pc:sldMk cId="3841569837" sldId="265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B6B63C4A-3513-45D0-A17D-8CE7061C478E}" dt="2023-10-23T08:06:07.552" v="236" actId="207"/>
        <pc:sldMkLst>
          <pc:docMk/>
          <pc:sldMk cId="1728568803" sldId="266"/>
        </pc:sldMkLst>
        <pc:spChg chg="mod">
          <ac:chgData name="Stewart Gale" userId="3647ddd2-6040-41ae-a96d-232c23482af8" providerId="ADAL" clId="{B6B63C4A-3513-45D0-A17D-8CE7061C478E}" dt="2023-10-23T08:06:07.552" v="236" actId="207"/>
          <ac:spMkLst>
            <pc:docMk/>
            <pc:sldMk cId="1728568803" sldId="266"/>
            <ac:spMk id="5" creationId="{00000000-0000-0000-0000-000000000000}"/>
          </ac:spMkLst>
        </pc:spChg>
      </pc:sldChg>
      <pc:sldChg chg="delSp modSp mod ord">
        <pc:chgData name="Stewart Gale" userId="3647ddd2-6040-41ae-a96d-232c23482af8" providerId="ADAL" clId="{B6B63C4A-3513-45D0-A17D-8CE7061C478E}" dt="2023-04-18T04:27:34.982" v="45" actId="1076"/>
        <pc:sldMkLst>
          <pc:docMk/>
          <pc:sldMk cId="32105439" sldId="267"/>
        </pc:sldMkLst>
        <pc:spChg chg="mod">
          <ac:chgData name="Stewart Gale" userId="3647ddd2-6040-41ae-a96d-232c23482af8" providerId="ADAL" clId="{B6B63C4A-3513-45D0-A17D-8CE7061C478E}" dt="2023-04-18T04:26:48.818" v="26" actId="1076"/>
          <ac:spMkLst>
            <pc:docMk/>
            <pc:sldMk cId="32105439" sldId="267"/>
            <ac:spMk id="2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6:48.818" v="26" actId="1076"/>
          <ac:spMkLst>
            <pc:docMk/>
            <pc:sldMk cId="32105439" sldId="267"/>
            <ac:spMk id="3" creationId="{00000000-0000-0000-0000-000000000000}"/>
          </ac:spMkLst>
        </pc:spChg>
        <pc:spChg chg="del">
          <ac:chgData name="Stewart Gale" userId="3647ddd2-6040-41ae-a96d-232c23482af8" providerId="ADAL" clId="{B6B63C4A-3513-45D0-A17D-8CE7061C478E}" dt="2023-04-18T04:26:42.653" v="25" actId="478"/>
          <ac:spMkLst>
            <pc:docMk/>
            <pc:sldMk cId="32105439" sldId="267"/>
            <ac:spMk id="5" creationId="{00000000-0000-0000-0000-000000000000}"/>
          </ac:spMkLst>
        </pc:spChg>
        <pc:spChg chg="del">
          <ac:chgData name="Stewart Gale" userId="3647ddd2-6040-41ae-a96d-232c23482af8" providerId="ADAL" clId="{B6B63C4A-3513-45D0-A17D-8CE7061C478E}" dt="2023-04-18T04:26:42.653" v="25" actId="478"/>
          <ac:spMkLst>
            <pc:docMk/>
            <pc:sldMk cId="32105439" sldId="267"/>
            <ac:spMk id="6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7:16.504" v="43" actId="1035"/>
          <ac:spMkLst>
            <pc:docMk/>
            <pc:sldMk cId="32105439" sldId="267"/>
            <ac:spMk id="8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7:25.369" v="44" actId="1076"/>
          <ac:spMkLst>
            <pc:docMk/>
            <pc:sldMk cId="32105439" sldId="267"/>
            <ac:spMk id="9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7:00.401" v="29" actId="1076"/>
          <ac:spMkLst>
            <pc:docMk/>
            <pc:sldMk cId="32105439" sldId="267"/>
            <ac:spMk id="10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7:16.504" v="43" actId="1035"/>
          <ac:spMkLst>
            <pc:docMk/>
            <pc:sldMk cId="32105439" sldId="267"/>
            <ac:spMk id="11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7:34.982" v="45" actId="1076"/>
          <ac:spMkLst>
            <pc:docMk/>
            <pc:sldMk cId="32105439" sldId="267"/>
            <ac:spMk id="12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7:16.504" v="43" actId="1035"/>
          <ac:spMkLst>
            <pc:docMk/>
            <pc:sldMk cId="32105439" sldId="267"/>
            <ac:spMk id="13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7:25.369" v="44" actId="1076"/>
          <ac:spMkLst>
            <pc:docMk/>
            <pc:sldMk cId="32105439" sldId="267"/>
            <ac:spMk id="14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7:00.401" v="29" actId="1076"/>
          <ac:spMkLst>
            <pc:docMk/>
            <pc:sldMk cId="32105439" sldId="267"/>
            <ac:spMk id="15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7:16.504" v="43" actId="1035"/>
          <ac:spMkLst>
            <pc:docMk/>
            <pc:sldMk cId="32105439" sldId="267"/>
            <ac:spMk id="16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7:34.982" v="45" actId="1076"/>
          <ac:spMkLst>
            <pc:docMk/>
            <pc:sldMk cId="32105439" sldId="267"/>
            <ac:spMk id="17" creationId="{00000000-0000-0000-0000-000000000000}"/>
          </ac:spMkLst>
        </pc:spChg>
      </pc:sldChg>
      <pc:sldChg chg="modSp mod">
        <pc:chgData name="Stewart Gale" userId="3647ddd2-6040-41ae-a96d-232c23482af8" providerId="ADAL" clId="{B6B63C4A-3513-45D0-A17D-8CE7061C478E}" dt="2023-04-18T04:35:17.393" v="231" actId="1076"/>
        <pc:sldMkLst>
          <pc:docMk/>
          <pc:sldMk cId="2009353234" sldId="271"/>
        </pc:sldMkLst>
        <pc:spChg chg="mod">
          <ac:chgData name="Stewart Gale" userId="3647ddd2-6040-41ae-a96d-232c23482af8" providerId="ADAL" clId="{B6B63C4A-3513-45D0-A17D-8CE7061C478E}" dt="2023-04-18T04:35:17.393" v="231" actId="1076"/>
          <ac:spMkLst>
            <pc:docMk/>
            <pc:sldMk cId="2009353234" sldId="271"/>
            <ac:spMk id="5" creationId="{00000000-0000-0000-0000-000000000000}"/>
          </ac:spMkLst>
        </pc:spChg>
      </pc:sldChg>
      <pc:sldChg chg="addSp delSp modSp new mod ord">
        <pc:chgData name="Stewart Gale" userId="3647ddd2-6040-41ae-a96d-232c23482af8" providerId="ADAL" clId="{B6B63C4A-3513-45D0-A17D-8CE7061C478E}" dt="2023-10-08T17:18:28.189" v="234" actId="1076"/>
        <pc:sldMkLst>
          <pc:docMk/>
          <pc:sldMk cId="4269634212" sldId="272"/>
        </pc:sldMkLst>
        <pc:spChg chg="del">
          <ac:chgData name="Stewart Gale" userId="3647ddd2-6040-41ae-a96d-232c23482af8" providerId="ADAL" clId="{B6B63C4A-3513-45D0-A17D-8CE7061C478E}" dt="2022-06-16T04:15:48.956" v="7" actId="478"/>
          <ac:spMkLst>
            <pc:docMk/>
            <pc:sldMk cId="4269634212" sldId="272"/>
            <ac:spMk id="2" creationId="{89272559-B82C-4FA8-CE94-6FF61A6625FF}"/>
          </ac:spMkLst>
        </pc:spChg>
        <pc:spChg chg="del">
          <ac:chgData name="Stewart Gale" userId="3647ddd2-6040-41ae-a96d-232c23482af8" providerId="ADAL" clId="{B6B63C4A-3513-45D0-A17D-8CE7061C478E}" dt="2022-06-16T04:15:48.956" v="7" actId="478"/>
          <ac:spMkLst>
            <pc:docMk/>
            <pc:sldMk cId="4269634212" sldId="272"/>
            <ac:spMk id="3" creationId="{5140F7C3-3BFF-BA8A-BFDF-078FF362588B}"/>
          </ac:spMkLst>
        </pc:spChg>
        <pc:spChg chg="add mod">
          <ac:chgData name="Stewart Gale" userId="3647ddd2-6040-41ae-a96d-232c23482af8" providerId="ADAL" clId="{B6B63C4A-3513-45D0-A17D-8CE7061C478E}" dt="2023-10-08T17:18:28.189" v="234" actId="1076"/>
          <ac:spMkLst>
            <pc:docMk/>
            <pc:sldMk cId="4269634212" sldId="272"/>
            <ac:spMk id="4" creationId="{A7BE9782-7B11-5D1B-B0E4-8329B7CB81E2}"/>
          </ac:spMkLst>
        </pc:spChg>
      </pc:sldChg>
      <pc:sldChg chg="addSp modSp add mod modAnim">
        <pc:chgData name="Stewart Gale" userId="3647ddd2-6040-41ae-a96d-232c23482af8" providerId="ADAL" clId="{B6B63C4A-3513-45D0-A17D-8CE7061C478E}" dt="2023-04-18T04:33:19.254" v="190" actId="1076"/>
        <pc:sldMkLst>
          <pc:docMk/>
          <pc:sldMk cId="1863045613" sldId="273"/>
        </pc:sldMkLst>
        <pc:spChg chg="mod">
          <ac:chgData name="Stewart Gale" userId="3647ddd2-6040-41ae-a96d-232c23482af8" providerId="ADAL" clId="{B6B63C4A-3513-45D0-A17D-8CE7061C478E}" dt="2023-04-18T04:33:08.592" v="188" actId="1076"/>
          <ac:spMkLst>
            <pc:docMk/>
            <pc:sldMk cId="1863045613" sldId="273"/>
            <ac:spMk id="2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08.592" v="188" actId="1076"/>
          <ac:spMkLst>
            <pc:docMk/>
            <pc:sldMk cId="1863045613" sldId="273"/>
            <ac:spMk id="3" creationId="{00000000-0000-0000-0000-000000000000}"/>
          </ac:spMkLst>
        </pc:spChg>
        <pc:spChg chg="add mod">
          <ac:chgData name="Stewart Gale" userId="3647ddd2-6040-41ae-a96d-232c23482af8" providerId="ADAL" clId="{B6B63C4A-3513-45D0-A17D-8CE7061C478E}" dt="2023-04-18T04:33:08.592" v="188" actId="1076"/>
          <ac:spMkLst>
            <pc:docMk/>
            <pc:sldMk cId="1863045613" sldId="273"/>
            <ac:spMk id="5" creationId="{055FD690-5C9F-3CFB-FA51-3B9AD3745602}"/>
          </ac:spMkLst>
        </pc:spChg>
        <pc:spChg chg="add mod">
          <ac:chgData name="Stewart Gale" userId="3647ddd2-6040-41ae-a96d-232c23482af8" providerId="ADAL" clId="{B6B63C4A-3513-45D0-A17D-8CE7061C478E}" dt="2023-04-18T04:33:14.127" v="189" actId="1076"/>
          <ac:spMkLst>
            <pc:docMk/>
            <pc:sldMk cId="1863045613" sldId="273"/>
            <ac:spMk id="7" creationId="{282C5A6E-CD52-5BB2-2D9E-BAB1C0153B3E}"/>
          </ac:spMkLst>
        </pc:spChg>
        <pc:spChg chg="mod">
          <ac:chgData name="Stewart Gale" userId="3647ddd2-6040-41ae-a96d-232c23482af8" providerId="ADAL" clId="{B6B63C4A-3513-45D0-A17D-8CE7061C478E}" dt="2023-04-18T04:33:14.127" v="189" actId="1076"/>
          <ac:spMkLst>
            <pc:docMk/>
            <pc:sldMk cId="1863045613" sldId="273"/>
            <ac:spMk id="8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19.254" v="190" actId="1076"/>
          <ac:spMkLst>
            <pc:docMk/>
            <pc:sldMk cId="1863045613" sldId="273"/>
            <ac:spMk id="9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08.592" v="188" actId="1076"/>
          <ac:spMkLst>
            <pc:docMk/>
            <pc:sldMk cId="1863045613" sldId="273"/>
            <ac:spMk id="10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14.127" v="189" actId="1076"/>
          <ac:spMkLst>
            <pc:docMk/>
            <pc:sldMk cId="1863045613" sldId="273"/>
            <ac:spMk id="11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19.254" v="190" actId="1076"/>
          <ac:spMkLst>
            <pc:docMk/>
            <pc:sldMk cId="1863045613" sldId="273"/>
            <ac:spMk id="12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14.127" v="189" actId="1076"/>
          <ac:spMkLst>
            <pc:docMk/>
            <pc:sldMk cId="1863045613" sldId="273"/>
            <ac:spMk id="13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19.254" v="190" actId="1076"/>
          <ac:spMkLst>
            <pc:docMk/>
            <pc:sldMk cId="1863045613" sldId="273"/>
            <ac:spMk id="14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08.592" v="188" actId="1076"/>
          <ac:spMkLst>
            <pc:docMk/>
            <pc:sldMk cId="1863045613" sldId="273"/>
            <ac:spMk id="15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14.127" v="189" actId="1076"/>
          <ac:spMkLst>
            <pc:docMk/>
            <pc:sldMk cId="1863045613" sldId="273"/>
            <ac:spMk id="16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19.254" v="190" actId="1076"/>
          <ac:spMkLst>
            <pc:docMk/>
            <pc:sldMk cId="1863045613" sldId="273"/>
            <ac:spMk id="17" creationId="{00000000-0000-0000-0000-000000000000}"/>
          </ac:spMkLst>
        </pc:spChg>
        <pc:spChg chg="add mod">
          <ac:chgData name="Stewart Gale" userId="3647ddd2-6040-41ae-a96d-232c23482af8" providerId="ADAL" clId="{B6B63C4A-3513-45D0-A17D-8CE7061C478E}" dt="2023-04-18T04:33:19.254" v="190" actId="1076"/>
          <ac:spMkLst>
            <pc:docMk/>
            <pc:sldMk cId="1863045613" sldId="273"/>
            <ac:spMk id="19" creationId="{74CB1438-AC12-0AD7-C4CF-463045AEF8AF}"/>
          </ac:spMkLst>
        </pc:spChg>
        <pc:spChg chg="add mod">
          <ac:chgData name="Stewart Gale" userId="3647ddd2-6040-41ae-a96d-232c23482af8" providerId="ADAL" clId="{B6B63C4A-3513-45D0-A17D-8CE7061C478E}" dt="2023-04-18T04:33:08.592" v="188" actId="1076"/>
          <ac:spMkLst>
            <pc:docMk/>
            <pc:sldMk cId="1863045613" sldId="273"/>
            <ac:spMk id="20" creationId="{7553FCD3-6982-7244-547E-BD5A62115781}"/>
          </ac:spMkLst>
        </pc:spChg>
        <pc:spChg chg="add mod">
          <ac:chgData name="Stewart Gale" userId="3647ddd2-6040-41ae-a96d-232c23482af8" providerId="ADAL" clId="{B6B63C4A-3513-45D0-A17D-8CE7061C478E}" dt="2023-04-18T04:33:14.127" v="189" actId="1076"/>
          <ac:spMkLst>
            <pc:docMk/>
            <pc:sldMk cId="1863045613" sldId="273"/>
            <ac:spMk id="21" creationId="{24B8091B-A8D2-0079-1DC4-5D49051BED45}"/>
          </ac:spMkLst>
        </pc:spChg>
        <pc:spChg chg="add mod">
          <ac:chgData name="Stewart Gale" userId="3647ddd2-6040-41ae-a96d-232c23482af8" providerId="ADAL" clId="{B6B63C4A-3513-45D0-A17D-8CE7061C478E}" dt="2023-04-18T04:33:19.254" v="190" actId="1076"/>
          <ac:spMkLst>
            <pc:docMk/>
            <pc:sldMk cId="1863045613" sldId="273"/>
            <ac:spMk id="22" creationId="{7AAAC046-C475-F8C7-C16D-B2C4629D2930}"/>
          </ac:spMkLst>
        </pc:spChg>
        <pc:spChg chg="add mod">
          <ac:chgData name="Stewart Gale" userId="3647ddd2-6040-41ae-a96d-232c23482af8" providerId="ADAL" clId="{B6B63C4A-3513-45D0-A17D-8CE7061C478E}" dt="2023-04-18T04:33:01.227" v="187" actId="122"/>
          <ac:spMkLst>
            <pc:docMk/>
            <pc:sldMk cId="1863045613" sldId="273"/>
            <ac:spMk id="23" creationId="{F5CA9987-17F3-8BE0-6A1E-971F2B311B6D}"/>
          </ac:spMkLst>
        </pc:spChg>
      </pc:sldChg>
      <pc:sldChg chg="modSp add mod ord">
        <pc:chgData name="Stewart Gale" userId="3647ddd2-6040-41ae-a96d-232c23482af8" providerId="ADAL" clId="{B6B63C4A-3513-45D0-A17D-8CE7061C478E}" dt="2023-04-18T04:34:32.960" v="216" actId="20577"/>
        <pc:sldMkLst>
          <pc:docMk/>
          <pc:sldMk cId="4294510542" sldId="274"/>
        </pc:sldMkLst>
        <pc:spChg chg="mod">
          <ac:chgData name="Stewart Gale" userId="3647ddd2-6040-41ae-a96d-232c23482af8" providerId="ADAL" clId="{B6B63C4A-3513-45D0-A17D-8CE7061C478E}" dt="2023-04-18T04:34:32.960" v="216" actId="20577"/>
          <ac:spMkLst>
            <pc:docMk/>
            <pc:sldMk cId="4294510542" sldId="274"/>
            <ac:spMk id="3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48.330" v="199" actId="20577"/>
          <ac:spMkLst>
            <pc:docMk/>
            <pc:sldMk cId="4294510542" sldId="274"/>
            <ac:spMk id="5" creationId="{00000000-0000-0000-0000-000000000000}"/>
          </ac:spMkLst>
        </pc:spChg>
      </pc:sldChg>
      <pc:sldChg chg="modSp add mod">
        <pc:chgData name="Stewart Gale" userId="3647ddd2-6040-41ae-a96d-232c23482af8" providerId="ADAL" clId="{B6B63C4A-3513-45D0-A17D-8CE7061C478E}" dt="2023-11-24T05:23:49.672" v="250" actId="20577"/>
        <pc:sldMkLst>
          <pc:docMk/>
          <pc:sldMk cId="2641798484" sldId="275"/>
        </pc:sldMkLst>
        <pc:spChg chg="mod">
          <ac:chgData name="Stewart Gale" userId="3647ddd2-6040-41ae-a96d-232c23482af8" providerId="ADAL" clId="{B6B63C4A-3513-45D0-A17D-8CE7061C478E}" dt="2023-11-24T05:23:49.672" v="250" actId="20577"/>
          <ac:spMkLst>
            <pc:docMk/>
            <pc:sldMk cId="2641798484" sldId="275"/>
            <ac:spMk id="5" creationId="{00000000-0000-0000-0000-000000000000}"/>
          </ac:spMkLst>
        </pc:spChg>
      </pc:sldChg>
      <pc:sldChg chg="modSp add mod">
        <pc:chgData name="Stewart Gale" userId="3647ddd2-6040-41ae-a96d-232c23482af8" providerId="ADAL" clId="{B6B63C4A-3513-45D0-A17D-8CE7061C478E}" dt="2023-11-24T05:23:57.208" v="253" actId="20577"/>
        <pc:sldMkLst>
          <pc:docMk/>
          <pc:sldMk cId="3724216682" sldId="276"/>
        </pc:sldMkLst>
        <pc:spChg chg="mod">
          <ac:chgData name="Stewart Gale" userId="3647ddd2-6040-41ae-a96d-232c23482af8" providerId="ADAL" clId="{B6B63C4A-3513-45D0-A17D-8CE7061C478E}" dt="2023-11-24T05:23:57.208" v="253" actId="20577"/>
          <ac:spMkLst>
            <pc:docMk/>
            <pc:sldMk cId="3724216682" sldId="276"/>
            <ac:spMk id="5" creationId="{00000000-0000-0000-0000-000000000000}"/>
          </ac:spMkLst>
        </pc:spChg>
      </pc:sldChg>
      <pc:sldChg chg="modSp add mod ord">
        <pc:chgData name="Stewart Gale" userId="3647ddd2-6040-41ae-a96d-232c23482af8" providerId="ADAL" clId="{B6B63C4A-3513-45D0-A17D-8CE7061C478E}" dt="2023-11-24T05:25:06.766" v="277" actId="1076"/>
        <pc:sldMkLst>
          <pc:docMk/>
          <pc:sldMk cId="1280518379" sldId="277"/>
        </pc:sldMkLst>
        <pc:spChg chg="mod">
          <ac:chgData name="Stewart Gale" userId="3647ddd2-6040-41ae-a96d-232c23482af8" providerId="ADAL" clId="{B6B63C4A-3513-45D0-A17D-8CE7061C478E}" dt="2023-11-24T05:25:06.766" v="277" actId="1076"/>
          <ac:spMkLst>
            <pc:docMk/>
            <pc:sldMk cId="1280518379" sldId="277"/>
            <ac:spMk id="3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11-24T05:24:51.470" v="263"/>
          <ac:spMkLst>
            <pc:docMk/>
            <pc:sldMk cId="1280518379" sldId="277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24/11/2023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5704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24/11/2023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008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24/11/2023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2842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24/11/2023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062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24/11/2023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6256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24/11/2023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211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24/11/2023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546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24/11/2023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172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24/11/2023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297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24/11/2023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49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24/11/2023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4972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FEDAF-3C46-4D02-AD7C-7F711FD479CD}" type="datetimeFigureOut">
              <a:rPr lang="en-GB" smtClean="0"/>
              <a:t>24/11/2023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6225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30.png"/><Relationship Id="rId2" Type="http://schemas.openxmlformats.org/officeDocument/2006/relationships/image" Target="../media/image14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8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6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1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7BE9782-7B11-5D1B-B0E4-8329B7CB81E2}"/>
              </a:ext>
            </a:extLst>
          </p:cNvPr>
          <p:cNvSpPr/>
          <p:nvPr/>
        </p:nvSpPr>
        <p:spPr>
          <a:xfrm>
            <a:off x="587828" y="1632674"/>
            <a:ext cx="1122317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Paralle</a:t>
            </a:r>
            <a:r>
              <a:rPr lang="en-GB" sz="8800" b="1" u="sng" dirty="0">
                <a:solidFill>
                  <a:srgbClr val="000000"/>
                </a:solidFill>
                <a:latin typeface="Arial" panose="020B0604020202020204" pitchFamily="34" charset="0"/>
              </a:rPr>
              <a:t>l and </a:t>
            </a:r>
          </a:p>
          <a:p>
            <a:pPr algn="ctr"/>
            <a:r>
              <a:rPr lang="en-GB" sz="8800" b="1" u="sng" dirty="0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r>
              <a:rPr lang="en-GB" sz="88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erpendicular </a:t>
            </a:r>
            <a:r>
              <a:rPr lang="en-GB" sz="8800" b="1" u="sng" dirty="0">
                <a:solidFill>
                  <a:srgbClr val="000000"/>
                </a:solidFill>
                <a:latin typeface="Arial" panose="020B0604020202020204" pitchFamily="34" charset="0"/>
              </a:rPr>
              <a:t>L</a:t>
            </a:r>
            <a:r>
              <a:rPr lang="en-GB" sz="88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ines</a:t>
            </a:r>
            <a:r>
              <a:rPr lang="en-GB" sz="8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69634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19411" y="1100113"/>
                <a:ext cx="2477861" cy="12699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5400" b="0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3600" dirty="0">
                    <a:cs typeface="Times New Roman" panose="02020603050405020304" pitchFamily="18" charset="0"/>
                  </a:rPr>
                  <a:t>x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5400" dirty="0">
                    <a:solidFill>
                      <a:schemeClr val="bg1"/>
                    </a:solidFill>
                  </a:rPr>
                  <a:t> </a:t>
                </a:r>
                <a:r>
                  <a:rPr lang="en-GB" sz="5400" dirty="0"/>
                  <a:t>=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411" y="1100113"/>
                <a:ext cx="2477861" cy="1269963"/>
              </a:xfrm>
              <a:prstGeom prst="rect">
                <a:avLst/>
              </a:prstGeom>
              <a:blipFill>
                <a:blip r:embed="rId2"/>
                <a:stretch>
                  <a:fillRect r="-9828" b="-14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85719" y="2992670"/>
                <a:ext cx="2574475" cy="1270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400" dirty="0">
                    <a:solidFill>
                      <a:schemeClr val="bg1"/>
                    </a:solidFill>
                  </a:rPr>
                  <a:t>7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3600" dirty="0">
                    <a:cs typeface="Times New Roman" panose="02020603050405020304" pitchFamily="18" charset="0"/>
                  </a:rPr>
                  <a:t>x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5400" b="0" i="0" smtClean="0">
                        <a:solidFill>
                          <a:srgbClr val="FF00FF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540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GB" sz="5400" dirty="0"/>
                  <a:t> =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719" y="2992670"/>
                <a:ext cx="2574475" cy="1270220"/>
              </a:xfrm>
              <a:prstGeom prst="rect">
                <a:avLst/>
              </a:prstGeom>
              <a:blipFill>
                <a:blip r:embed="rId3"/>
                <a:stretch>
                  <a:fillRect l="-12796" r="-9005" b="-153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108869" y="5151703"/>
                <a:ext cx="2574475" cy="1270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400" dirty="0">
                    <a:solidFill>
                      <a:srgbClr val="0000FF"/>
                    </a:solidFill>
                  </a:rPr>
                  <a:t>8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3600" dirty="0">
                    <a:cs typeface="Times New Roman" panose="02020603050405020304" pitchFamily="18" charset="0"/>
                  </a:rPr>
                  <a:t>x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54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5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sz="5400" dirty="0">
                    <a:solidFill>
                      <a:schemeClr val="bg1"/>
                    </a:solidFill>
                  </a:rPr>
                  <a:t> </a:t>
                </a:r>
                <a:r>
                  <a:rPr lang="en-GB" sz="5400" dirty="0"/>
                  <a:t>=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8869" y="5151703"/>
                <a:ext cx="2574475" cy="1270925"/>
              </a:xfrm>
              <a:prstGeom prst="rect">
                <a:avLst/>
              </a:prstGeom>
              <a:blipFill>
                <a:blip r:embed="rId4"/>
                <a:stretch>
                  <a:fillRect l="-12796" r="-9005" b="-14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025603" y="1133981"/>
                <a:ext cx="2492832" cy="12716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5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5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540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3600" dirty="0">
                    <a:cs typeface="Times New Roman" panose="02020603050405020304" pitchFamily="18" charset="0"/>
                  </a:rPr>
                  <a:t>x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5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5400" dirty="0"/>
                  <a:t> =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5603" y="1133981"/>
                <a:ext cx="2492832" cy="1271695"/>
              </a:xfrm>
              <a:prstGeom prst="rect">
                <a:avLst/>
              </a:prstGeom>
              <a:blipFill>
                <a:blip r:embed="rId5"/>
                <a:stretch>
                  <a:fillRect r="-10269" b="-14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223239" y="3045933"/>
                <a:ext cx="2548289" cy="12805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54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54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540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3600" dirty="0">
                    <a:cs typeface="Times New Roman" panose="02020603050405020304" pitchFamily="18" charset="0"/>
                  </a:rPr>
                  <a:t>x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5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5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5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GB" sz="5400" dirty="0"/>
                  <a:t> =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3239" y="3045933"/>
                <a:ext cx="2548289" cy="1280543"/>
              </a:xfrm>
              <a:prstGeom prst="rect">
                <a:avLst/>
              </a:prstGeom>
              <a:blipFill>
                <a:blip r:embed="rId6"/>
                <a:stretch>
                  <a:fillRect r="-7656" b="-152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284136" y="5088043"/>
                <a:ext cx="2432963" cy="1271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b="0" i="0" dirty="0" smtClean="0">
                        <a:solidFill>
                          <a:srgbClr val="FF66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5400" i="1" dirty="0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 dirty="0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dirty="0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3600" dirty="0">
                    <a:cs typeface="Times New Roman" panose="02020603050405020304" pitchFamily="18" charset="0"/>
                  </a:rPr>
                  <a:t>x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5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5400" dirty="0">
                    <a:solidFill>
                      <a:schemeClr val="bg1"/>
                    </a:solidFill>
                  </a:rPr>
                  <a:t> </a:t>
                </a:r>
                <a:r>
                  <a:rPr lang="en-GB" sz="5400" dirty="0"/>
                  <a:t>=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4136" y="5088043"/>
                <a:ext cx="2432963" cy="1271951"/>
              </a:xfrm>
              <a:prstGeom prst="rect">
                <a:avLst/>
              </a:prstGeom>
              <a:blipFill>
                <a:blip r:embed="rId7"/>
                <a:stretch>
                  <a:fillRect r="-12782" b="-153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534014" y="1308630"/>
                <a:ext cx="108857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4800" b="1" dirty="0">
                    <a:solidFill>
                      <a:schemeClr val="tx1"/>
                    </a:solidFill>
                  </a:rPr>
                  <a:t>1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4014" y="1308630"/>
                <a:ext cx="1088571" cy="830997"/>
              </a:xfrm>
              <a:prstGeom prst="rect">
                <a:avLst/>
              </a:prstGeom>
              <a:blipFill>
                <a:blip r:embed="rId8"/>
                <a:stretch>
                  <a:fillRect t="-16176" r="-25281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560194" y="3210769"/>
                <a:ext cx="108857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4800" b="1" dirty="0">
                    <a:solidFill>
                      <a:schemeClr val="tx1"/>
                    </a:solidFill>
                  </a:rPr>
                  <a:t>1 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0194" y="3210769"/>
                <a:ext cx="1088570" cy="830997"/>
              </a:xfrm>
              <a:prstGeom prst="rect">
                <a:avLst/>
              </a:prstGeom>
              <a:blipFill>
                <a:blip r:embed="rId9"/>
                <a:stretch>
                  <a:fillRect t="-16176" r="-25140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683344" y="5372051"/>
                <a:ext cx="113211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4800" b="1" dirty="0">
                    <a:solidFill>
                      <a:schemeClr val="tx1"/>
                    </a:solidFill>
                  </a:rPr>
                  <a:t>1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344" y="5372051"/>
                <a:ext cx="1132114" cy="830997"/>
              </a:xfrm>
              <a:prstGeom prst="rect">
                <a:avLst/>
              </a:prstGeom>
              <a:blipFill>
                <a:blip r:embed="rId10"/>
                <a:stretch>
                  <a:fillRect t="-16058" r="-20430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503473" y="1347789"/>
                <a:ext cx="98651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4800" b="1" dirty="0">
                    <a:solidFill>
                      <a:schemeClr val="tx1"/>
                    </a:solidFill>
                  </a:rPr>
                  <a:t>1 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3473" y="1347789"/>
                <a:ext cx="986512" cy="830997"/>
              </a:xfrm>
              <a:prstGeom prst="rect">
                <a:avLst/>
              </a:prstGeom>
              <a:blipFill>
                <a:blip r:embed="rId11"/>
                <a:stretch>
                  <a:fillRect t="-16176" r="-37654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674238" y="3261009"/>
                <a:ext cx="111510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4800" b="1" dirty="0">
                    <a:solidFill>
                      <a:schemeClr val="tx1"/>
                    </a:solidFill>
                  </a:rPr>
                  <a:t>1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4238" y="3261009"/>
                <a:ext cx="1115104" cy="830997"/>
              </a:xfrm>
              <a:prstGeom prst="rect">
                <a:avLst/>
              </a:prstGeom>
              <a:blipFill>
                <a:blip r:embed="rId12"/>
                <a:stretch>
                  <a:fillRect t="-16176" r="-21858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744995" y="5273662"/>
                <a:ext cx="111510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4800" b="1" dirty="0">
                    <a:solidFill>
                      <a:schemeClr val="tx1"/>
                    </a:solidFill>
                  </a:rPr>
                  <a:t>1 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4995" y="5273662"/>
                <a:ext cx="1115104" cy="830997"/>
              </a:xfrm>
              <a:prstGeom prst="rect">
                <a:avLst/>
              </a:prstGeom>
              <a:blipFill>
                <a:blip r:embed="rId13"/>
                <a:stretch>
                  <a:fillRect t="-16176" r="-21858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55FD690-5C9F-3CFB-FA51-3B9AD3745602}"/>
                  </a:ext>
                </a:extLst>
              </p:cNvPr>
              <p:cNvSpPr txBox="1"/>
              <p:nvPr/>
            </p:nvSpPr>
            <p:spPr>
              <a:xfrm>
                <a:off x="2329543" y="1112680"/>
                <a:ext cx="702129" cy="12448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GB" sz="1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55FD690-5C9F-3CFB-FA51-3B9AD37456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9543" y="1112680"/>
                <a:ext cx="702129" cy="124482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282C5A6E-CD52-5BB2-2D9E-BAB1C0153B3E}"/>
              </a:ext>
            </a:extLst>
          </p:cNvPr>
          <p:cNvSpPr txBox="1"/>
          <p:nvPr/>
        </p:nvSpPr>
        <p:spPr>
          <a:xfrm>
            <a:off x="920407" y="3210769"/>
            <a:ext cx="53884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rgbClr val="FF00FF"/>
                </a:solidFill>
                <a:latin typeface="Calibri" panose="020F0502020204030204"/>
              </a:rPr>
              <a:t>9</a:t>
            </a:r>
            <a:endParaRPr lang="en-GB" b="1" dirty="0">
              <a:solidFill>
                <a:srgbClr val="FF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4CB1438-AC12-0AD7-C4CF-463045AEF8AF}"/>
                  </a:ext>
                </a:extLst>
              </p:cNvPr>
              <p:cNvSpPr txBox="1"/>
              <p:nvPr/>
            </p:nvSpPr>
            <p:spPr>
              <a:xfrm>
                <a:off x="1956358" y="5151703"/>
                <a:ext cx="1230086" cy="12929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54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kumimoji="0" lang="en-GB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GB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kumimoji="0" lang="en-GB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:endParaRPr lang="en-GB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4CB1438-AC12-0AD7-C4CF-463045AEF8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6358" y="5151703"/>
                <a:ext cx="1230086" cy="129291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553FCD3-6982-7244-547E-BD5A62115781}"/>
                  </a:ext>
                </a:extLst>
              </p:cNvPr>
              <p:cNvSpPr txBox="1"/>
              <p:nvPr/>
            </p:nvSpPr>
            <p:spPr>
              <a:xfrm>
                <a:off x="6819900" y="1133981"/>
                <a:ext cx="1230086" cy="12929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54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kumimoji="0" lang="en-GB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en-GB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:endParaRPr lang="en-GB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553FCD3-6982-7244-547E-BD5A621157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9900" y="1133981"/>
                <a:ext cx="1230086" cy="129291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4B8091B-A8D2-0079-1DC4-5D49051BED45}"/>
                  </a:ext>
                </a:extLst>
              </p:cNvPr>
              <p:cNvSpPr txBox="1"/>
              <p:nvPr/>
            </p:nvSpPr>
            <p:spPr>
              <a:xfrm>
                <a:off x="6976483" y="3075825"/>
                <a:ext cx="702129" cy="12407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GB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4B8091B-A8D2-0079-1DC4-5D49051BED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6483" y="3075825"/>
                <a:ext cx="702129" cy="1240789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AAAC046-C475-F8C7-C16D-B2C4629D2930}"/>
                  </a:ext>
                </a:extLst>
              </p:cNvPr>
              <p:cNvSpPr txBox="1"/>
              <p:nvPr/>
            </p:nvSpPr>
            <p:spPr>
              <a:xfrm>
                <a:off x="8625703" y="5115166"/>
                <a:ext cx="702129" cy="12448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66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66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66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1200" b="1" dirty="0">
                  <a:solidFill>
                    <a:srgbClr val="FF6600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AAAC046-C475-F8C7-C16D-B2C4629D29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5703" y="5115166"/>
                <a:ext cx="702129" cy="1244828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F5CA9987-17F3-8BE0-6A1E-971F2B311B6D}"/>
              </a:ext>
            </a:extLst>
          </p:cNvPr>
          <p:cNvSpPr txBox="1"/>
          <p:nvPr/>
        </p:nvSpPr>
        <p:spPr>
          <a:xfrm>
            <a:off x="1034143" y="0"/>
            <a:ext cx="97427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What are the missing numbers?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1863045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9" grpId="0"/>
      <p:bldP spid="20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2" y="156537"/>
            <a:ext cx="11658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Perpendicular</a:t>
            </a:r>
            <a:r>
              <a:rPr lang="en-GB" sz="8000" b="1" dirty="0">
                <a:solidFill>
                  <a:srgbClr val="000000"/>
                </a:solidFill>
                <a:latin typeface="Arial" panose="020B0604020202020204" pitchFamily="34" charset="0"/>
              </a:rPr>
              <a:t> or Not?</a:t>
            </a:r>
            <a:endParaRPr lang="en-GB" sz="8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01043" y="1260187"/>
                <a:ext cx="6079669" cy="43213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9600" dirty="0">
                    <a:solidFill>
                      <a:srgbClr val="0000FF"/>
                    </a:solidFill>
                  </a:rPr>
                  <a:t> = 5</a:t>
                </a:r>
                <a:r>
                  <a:rPr lang="en-GB" sz="96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9600" dirty="0">
                    <a:solidFill>
                      <a:srgbClr val="0000FF"/>
                    </a:solidFill>
                  </a:rPr>
                  <a:t> </a:t>
                </a:r>
              </a:p>
              <a:p>
                <a:pPr algn="ctr"/>
                <a:r>
                  <a:rPr lang="en-GB" sz="5400" dirty="0"/>
                  <a:t>and</a:t>
                </a:r>
              </a:p>
              <a:p>
                <a:pPr algn="ctr"/>
                <a:r>
                  <a:rPr lang="en-GB" sz="9600" dirty="0"/>
                  <a:t> </a:t>
                </a:r>
                <a:r>
                  <a:rPr lang="en-GB" sz="88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8800" dirty="0">
                    <a:solidFill>
                      <a:srgbClr val="0000FF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8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88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GB" sz="88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88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1043" y="1260187"/>
                <a:ext cx="6079669" cy="4321376"/>
              </a:xfrm>
              <a:prstGeom prst="rect">
                <a:avLst/>
              </a:prstGeom>
              <a:blipFill>
                <a:blip r:embed="rId2"/>
                <a:stretch>
                  <a:fillRect t="-8181" b="-70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3123118" y="5619571"/>
            <a:ext cx="60480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dirty="0">
                <a:solidFill>
                  <a:srgbClr val="000000"/>
                </a:solidFill>
                <a:latin typeface="Arial" panose="020B0604020202020204" pitchFamily="34" charset="0"/>
              </a:rPr>
              <a:t>Not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4294510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2" y="156537"/>
            <a:ext cx="11658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Perpendicular</a:t>
            </a:r>
            <a:r>
              <a:rPr lang="en-GB" sz="8000" b="1" dirty="0">
                <a:solidFill>
                  <a:srgbClr val="000000"/>
                </a:solidFill>
                <a:latin typeface="Arial" panose="020B0604020202020204" pitchFamily="34" charset="0"/>
              </a:rPr>
              <a:t> or Not?</a:t>
            </a:r>
            <a:endParaRPr lang="en-GB" sz="8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901043" y="1260187"/>
                <a:ext cx="6079669" cy="43213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9600" dirty="0">
                    <a:solidFill>
                      <a:srgbClr val="0000FF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n-US" sz="9600" b="0" i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9600" dirty="0">
                    <a:solidFill>
                      <a:srgbClr val="0000FF"/>
                    </a:solidFill>
                  </a:rPr>
                  <a:t>7</a:t>
                </a:r>
                <a:r>
                  <a:rPr lang="en-GB" sz="96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9600" dirty="0">
                    <a:solidFill>
                      <a:srgbClr val="0000FF"/>
                    </a:solidFill>
                  </a:rPr>
                  <a:t> </a:t>
                </a:r>
              </a:p>
              <a:p>
                <a:pPr algn="ctr"/>
                <a:r>
                  <a:rPr lang="en-GB" sz="5400" dirty="0"/>
                  <a:t>and</a:t>
                </a:r>
              </a:p>
              <a:p>
                <a:pPr algn="ctr"/>
                <a:r>
                  <a:rPr lang="en-GB" sz="9600" dirty="0"/>
                  <a:t> </a:t>
                </a:r>
                <a:r>
                  <a:rPr lang="en-GB" sz="88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8800" dirty="0">
                    <a:solidFill>
                      <a:srgbClr val="0000FF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8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88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GB" sz="88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8800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1043" y="1260187"/>
                <a:ext cx="6079669" cy="4321376"/>
              </a:xfrm>
              <a:prstGeom prst="rect">
                <a:avLst/>
              </a:prstGeom>
              <a:blipFill>
                <a:blip r:embed="rId2"/>
                <a:stretch>
                  <a:fillRect t="-8181" b="-70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3123118" y="5619571"/>
            <a:ext cx="60480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dirty="0">
                <a:solidFill>
                  <a:srgbClr val="000000"/>
                </a:solidFill>
                <a:latin typeface="Arial" panose="020B0604020202020204" pitchFamily="34" charset="0"/>
              </a:rPr>
              <a:t>Perpendicular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2641798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2" y="156537"/>
            <a:ext cx="11658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Perpendicular</a:t>
            </a:r>
            <a:r>
              <a:rPr lang="en-GB" sz="8000" b="1" dirty="0">
                <a:solidFill>
                  <a:srgbClr val="000000"/>
                </a:solidFill>
                <a:latin typeface="Arial" panose="020B0604020202020204" pitchFamily="34" charset="0"/>
              </a:rPr>
              <a:t> or Not?</a:t>
            </a:r>
            <a:endParaRPr lang="en-GB" sz="8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901043" y="1260187"/>
                <a:ext cx="6079669" cy="43213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9600" dirty="0">
                    <a:solidFill>
                      <a:srgbClr val="0000FF"/>
                    </a:solidFill>
                  </a:rPr>
                  <a:t> = 3</a:t>
                </a:r>
                <a:r>
                  <a:rPr lang="en-GB" sz="96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9600" dirty="0">
                    <a:solidFill>
                      <a:srgbClr val="0000FF"/>
                    </a:solidFill>
                  </a:rPr>
                  <a:t> </a:t>
                </a:r>
              </a:p>
              <a:p>
                <a:pPr algn="ctr"/>
                <a:r>
                  <a:rPr lang="en-GB" sz="5400" dirty="0"/>
                  <a:t>and</a:t>
                </a:r>
              </a:p>
              <a:p>
                <a:pPr algn="ctr"/>
                <a:r>
                  <a:rPr lang="en-GB" sz="9600" dirty="0"/>
                  <a:t> </a:t>
                </a:r>
                <a:r>
                  <a:rPr lang="en-GB" sz="88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8800" dirty="0">
                    <a:solidFill>
                      <a:srgbClr val="0000FF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n-US" sz="8800" b="0" i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880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8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88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88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8800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1043" y="1260187"/>
                <a:ext cx="6079669" cy="4321376"/>
              </a:xfrm>
              <a:prstGeom prst="rect">
                <a:avLst/>
              </a:prstGeom>
              <a:blipFill>
                <a:blip r:embed="rId2"/>
                <a:stretch>
                  <a:fillRect t="-8181" b="-70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3123118" y="5619571"/>
            <a:ext cx="60480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dirty="0">
                <a:solidFill>
                  <a:srgbClr val="000000"/>
                </a:solidFill>
                <a:latin typeface="Arial" panose="020B0604020202020204" pitchFamily="34" charset="0"/>
              </a:rPr>
              <a:t>Perpendicular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3724216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2" y="156537"/>
            <a:ext cx="11658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Perpendicular</a:t>
            </a:r>
            <a:r>
              <a:rPr lang="en-GB" sz="8000" b="1" dirty="0">
                <a:solidFill>
                  <a:srgbClr val="000000"/>
                </a:solidFill>
                <a:latin typeface="Arial" panose="020B0604020202020204" pitchFamily="34" charset="0"/>
              </a:rPr>
              <a:t> or Not?</a:t>
            </a:r>
            <a:endParaRPr lang="en-GB" sz="8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01043" y="1260187"/>
                <a:ext cx="6079669" cy="43197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9600" dirty="0">
                    <a:solidFill>
                      <a:srgbClr val="0000FF"/>
                    </a:solidFill>
                  </a:rPr>
                  <a:t> = 3</a:t>
                </a:r>
                <a:r>
                  <a:rPr lang="en-GB" sz="96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9600" dirty="0">
                    <a:solidFill>
                      <a:srgbClr val="0000FF"/>
                    </a:solidFill>
                  </a:rPr>
                  <a:t> </a:t>
                </a:r>
              </a:p>
              <a:p>
                <a:pPr algn="ctr"/>
                <a:r>
                  <a:rPr lang="en-GB" sz="5400" dirty="0"/>
                  <a:t>and</a:t>
                </a:r>
              </a:p>
              <a:p>
                <a:pPr algn="ctr"/>
                <a:r>
                  <a:rPr lang="en-GB" sz="9600" dirty="0"/>
                  <a:t> </a:t>
                </a:r>
                <a:r>
                  <a:rPr lang="en-GB" sz="88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8800" dirty="0">
                    <a:solidFill>
                      <a:srgbClr val="0000FF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8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88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88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88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 −1</m:t>
                    </m:r>
                  </m:oMath>
                </a14:m>
                <a:endParaRPr lang="en-GB" sz="88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1043" y="1260187"/>
                <a:ext cx="6079669" cy="4319772"/>
              </a:xfrm>
              <a:prstGeom prst="rect">
                <a:avLst/>
              </a:prstGeom>
              <a:blipFill>
                <a:blip r:embed="rId2"/>
                <a:stretch>
                  <a:fillRect l="-401" t="-8192" b="-72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3362604" y="5657671"/>
            <a:ext cx="50955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dirty="0">
                <a:solidFill>
                  <a:srgbClr val="000000"/>
                </a:solidFill>
                <a:latin typeface="Arial" panose="020B0604020202020204" pitchFamily="34" charset="0"/>
              </a:rPr>
              <a:t>Not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135200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2" y="156537"/>
            <a:ext cx="11658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Perpendicular</a:t>
            </a:r>
            <a:r>
              <a:rPr lang="en-GB" sz="8000" b="1" dirty="0">
                <a:solidFill>
                  <a:srgbClr val="000000"/>
                </a:solidFill>
                <a:latin typeface="Arial" panose="020B0604020202020204" pitchFamily="34" charset="0"/>
              </a:rPr>
              <a:t> or Not?</a:t>
            </a:r>
            <a:endParaRPr lang="en-GB" sz="8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01043" y="1260187"/>
                <a:ext cx="6079669" cy="43197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9600" dirty="0">
                    <a:solidFill>
                      <a:srgbClr val="0000FF"/>
                    </a:solidFill>
                  </a:rPr>
                  <a:t> = 2 </a:t>
                </a:r>
                <a14:m>
                  <m:oMath xmlns:m="http://schemas.openxmlformats.org/officeDocument/2006/math">
                    <m:r>
                      <a:rPr lang="en-GB" sz="9600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9600" dirty="0">
                    <a:solidFill>
                      <a:srgbClr val="0000FF"/>
                    </a:solidFill>
                  </a:rPr>
                  <a:t> 5</a:t>
                </a:r>
                <a:r>
                  <a:rPr lang="en-GB" sz="96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9600" dirty="0">
                    <a:solidFill>
                      <a:srgbClr val="0000FF"/>
                    </a:solidFill>
                  </a:rPr>
                  <a:t> </a:t>
                </a:r>
              </a:p>
              <a:p>
                <a:pPr algn="ctr"/>
                <a:r>
                  <a:rPr lang="en-GB" sz="5400" dirty="0"/>
                  <a:t>and</a:t>
                </a:r>
              </a:p>
              <a:p>
                <a:pPr algn="ctr"/>
                <a:r>
                  <a:rPr lang="en-GB" sz="9600" dirty="0"/>
                  <a:t> </a:t>
                </a:r>
                <a:r>
                  <a:rPr lang="en-GB" sz="88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8800" dirty="0">
                    <a:solidFill>
                      <a:srgbClr val="0000FF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8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88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GB" sz="88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88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 −1</m:t>
                    </m:r>
                  </m:oMath>
                </a14:m>
                <a:endParaRPr lang="en-GB" sz="88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1043" y="1260187"/>
                <a:ext cx="6079669" cy="4319772"/>
              </a:xfrm>
              <a:prstGeom prst="rect">
                <a:avLst/>
              </a:prstGeom>
              <a:blipFill>
                <a:blip r:embed="rId2"/>
                <a:stretch>
                  <a:fillRect l="-2808" t="-8192" r="-2608" b="-72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3123118" y="5619571"/>
            <a:ext cx="60480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dirty="0">
                <a:solidFill>
                  <a:srgbClr val="000000"/>
                </a:solidFill>
                <a:latin typeface="Arial" panose="020B0604020202020204" pitchFamily="34" charset="0"/>
              </a:rPr>
              <a:t>Perpendicular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148194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2" y="42237"/>
            <a:ext cx="11658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Perpendicular</a:t>
            </a:r>
            <a:r>
              <a:rPr lang="en-GB" sz="8000" b="1" dirty="0">
                <a:solidFill>
                  <a:srgbClr val="000000"/>
                </a:solidFill>
                <a:latin typeface="Arial" panose="020B0604020202020204" pitchFamily="34" charset="0"/>
              </a:rPr>
              <a:t> or Not?</a:t>
            </a:r>
            <a:endParaRPr lang="en-GB" sz="8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432957" y="1074444"/>
                <a:ext cx="7326086" cy="49561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9600" dirty="0">
                    <a:solidFill>
                      <a:srgbClr val="0000FF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n-GB" sz="9600" b="0" i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960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96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96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</a:t>
                </a:r>
                <a:r>
                  <a:rPr lang="en-GB" sz="9600" dirty="0">
                    <a:solidFill>
                      <a:srgbClr val="0000FF"/>
                    </a:solidFill>
                    <a:cs typeface="Times New Roman" panose="02020603050405020304" pitchFamily="18" charset="0"/>
                  </a:rPr>
                  <a:t>+ 3</a:t>
                </a:r>
                <a:r>
                  <a:rPr lang="en-GB" sz="9600" dirty="0">
                    <a:solidFill>
                      <a:srgbClr val="0000FF"/>
                    </a:solidFill>
                  </a:rPr>
                  <a:t> </a:t>
                </a:r>
              </a:p>
              <a:p>
                <a:pPr algn="ctr"/>
                <a:r>
                  <a:rPr lang="en-GB" sz="5400" dirty="0"/>
                  <a:t>and</a:t>
                </a:r>
              </a:p>
              <a:p>
                <a:pPr algn="ctr"/>
                <a:r>
                  <a:rPr lang="en-GB" sz="9600" dirty="0"/>
                  <a:t> </a:t>
                </a:r>
                <a:r>
                  <a:rPr lang="en-GB" sz="88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8800" dirty="0">
                    <a:solidFill>
                      <a:srgbClr val="0000FF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8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88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88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88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 −1</m:t>
                    </m:r>
                  </m:oMath>
                </a14:m>
                <a:endParaRPr lang="en-GB" sz="88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2957" y="1074444"/>
                <a:ext cx="7326086" cy="4956100"/>
              </a:xfrm>
              <a:prstGeom prst="rect">
                <a:avLst/>
              </a:prstGeom>
              <a:blipFill>
                <a:blip r:embed="rId2"/>
                <a:stretch>
                  <a:fillRect t="-861" b="-62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6125933" y="5619571"/>
            <a:ext cx="58510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dirty="0">
                <a:solidFill>
                  <a:srgbClr val="000000"/>
                </a:solidFill>
                <a:latin typeface="Arial" panose="020B0604020202020204" pitchFamily="34" charset="0"/>
              </a:rPr>
              <a:t>Perpendicular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2009353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8730" y="270837"/>
            <a:ext cx="11658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Perpendicular</a:t>
            </a:r>
            <a:r>
              <a:rPr lang="en-GB" sz="8000" b="1" dirty="0">
                <a:solidFill>
                  <a:srgbClr val="000000"/>
                </a:solidFill>
                <a:latin typeface="Arial" panose="020B0604020202020204" pitchFamily="34" charset="0"/>
              </a:rPr>
              <a:t> or Not?</a:t>
            </a:r>
            <a:endParaRPr lang="en-GB" sz="8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3347357" y="1461573"/>
                <a:ext cx="5475515" cy="38779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9600" dirty="0">
                    <a:solidFill>
                      <a:srgbClr val="0000FF"/>
                    </a:solidFill>
                  </a:rPr>
                  <a:t> = 3 </a:t>
                </a:r>
                <a14:m>
                  <m:oMath xmlns:m="http://schemas.openxmlformats.org/officeDocument/2006/math">
                    <m:r>
                      <a:rPr lang="en-GB" sz="96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9600" dirty="0">
                    <a:solidFill>
                      <a:srgbClr val="0000FF"/>
                    </a:solidFill>
                  </a:rPr>
                  <a:t> 2</a:t>
                </a:r>
                <a:r>
                  <a:rPr lang="en-GB" sz="96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9600" dirty="0">
                    <a:solidFill>
                      <a:srgbClr val="0000FF"/>
                    </a:solidFill>
                  </a:rPr>
                  <a:t> </a:t>
                </a:r>
              </a:p>
              <a:p>
                <a:pPr algn="ctr"/>
                <a:r>
                  <a:rPr lang="en-GB" sz="5400" dirty="0"/>
                  <a:t>and</a:t>
                </a:r>
              </a:p>
              <a:p>
                <a:pPr algn="ctr"/>
                <a:r>
                  <a:rPr lang="en-GB" sz="9600" dirty="0"/>
                  <a:t> </a:t>
                </a:r>
                <a:r>
                  <a:rPr lang="en-GB" sz="9600" dirty="0">
                    <a:solidFill>
                      <a:srgbClr val="0000FF"/>
                    </a:solidFill>
                  </a:rPr>
                  <a:t>2</a:t>
                </a:r>
                <a:r>
                  <a:rPr lang="en-GB" sz="96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9600" dirty="0">
                    <a:solidFill>
                      <a:srgbClr val="0000FF"/>
                    </a:solidFill>
                  </a:rPr>
                  <a:t> = </a:t>
                </a:r>
                <a:r>
                  <a:rPr lang="en-GB" sz="96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</a:t>
                </a:r>
                <a:r>
                  <a:rPr lang="en-GB" sz="9600" dirty="0">
                    <a:solidFill>
                      <a:srgbClr val="0000FF"/>
                    </a:solidFill>
                    <a:cs typeface="Times New Roman" panose="02020603050405020304" pitchFamily="18" charset="0"/>
                  </a:rPr>
                  <a:t>+ 3</a:t>
                </a:r>
                <a:endParaRPr lang="en-GB" sz="9600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357" y="1461573"/>
                <a:ext cx="5475515" cy="3877985"/>
              </a:xfrm>
              <a:prstGeom prst="rect">
                <a:avLst/>
              </a:prstGeom>
              <a:blipFill>
                <a:blip r:embed="rId2"/>
                <a:stretch>
                  <a:fillRect l="-8463" t="-9119" r="-8575" b="-169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3265348" y="5288051"/>
            <a:ext cx="598144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dirty="0"/>
              <a:t>Perpendicular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128051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8730" y="270837"/>
            <a:ext cx="11658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Perpendicular</a:t>
            </a:r>
            <a:r>
              <a:rPr lang="en-GB" sz="8000" b="1" dirty="0">
                <a:solidFill>
                  <a:srgbClr val="000000"/>
                </a:solidFill>
                <a:latin typeface="Arial" panose="020B0604020202020204" pitchFamily="34" charset="0"/>
              </a:rPr>
              <a:t> or Not?</a:t>
            </a:r>
            <a:endParaRPr lang="en-GB" sz="8000" dirty="0"/>
          </a:p>
        </p:txBody>
      </p:sp>
      <p:sp>
        <p:nvSpPr>
          <p:cNvPr id="5" name="TextBox 4"/>
          <p:cNvSpPr txBox="1"/>
          <p:nvPr/>
        </p:nvSpPr>
        <p:spPr>
          <a:xfrm>
            <a:off x="3347357" y="1461573"/>
            <a:ext cx="5475515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9600" dirty="0">
                <a:solidFill>
                  <a:srgbClr val="0000FF"/>
                </a:solidFill>
              </a:rPr>
              <a:t> + </a:t>
            </a:r>
            <a:r>
              <a:rPr lang="en-GB" sz="9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srgbClr val="0000FF"/>
                </a:solidFill>
              </a:rPr>
              <a:t> = 3 </a:t>
            </a:r>
          </a:p>
          <a:p>
            <a:pPr algn="ctr"/>
            <a:r>
              <a:rPr lang="en-GB" sz="5400" dirty="0"/>
              <a:t>and</a:t>
            </a:r>
          </a:p>
          <a:p>
            <a:pPr algn="ctr"/>
            <a:r>
              <a:rPr lang="en-GB" sz="9600" dirty="0"/>
              <a:t> </a:t>
            </a:r>
            <a:r>
              <a:rPr lang="en-GB" sz="9600" dirty="0">
                <a:solidFill>
                  <a:srgbClr val="0000FF"/>
                </a:solidFill>
              </a:rPr>
              <a:t>2</a:t>
            </a:r>
            <a:r>
              <a:rPr lang="en-GB" sz="9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9600" dirty="0">
                <a:solidFill>
                  <a:srgbClr val="0000FF"/>
                </a:solidFill>
              </a:rPr>
              <a:t> = </a:t>
            </a:r>
            <a:r>
              <a:rPr lang="en-GB" sz="9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9600" dirty="0">
                <a:solidFill>
                  <a:srgbClr val="0000FF"/>
                </a:solidFill>
                <a:cs typeface="Times New Roman" panose="02020603050405020304" pitchFamily="18" charset="0"/>
              </a:rPr>
              <a:t>+ 3</a:t>
            </a:r>
            <a:endParaRPr lang="en-GB" sz="9600" dirty="0">
              <a:solidFill>
                <a:srgbClr val="0000FF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32248" y="5396427"/>
            <a:ext cx="173156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dirty="0"/>
              <a:t>Not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335046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702128" y="3908621"/>
                <a:ext cx="10629901" cy="21236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6600" b="1" i="0" u="none" strike="noStrike" dirty="0">
                    <a:effectLst/>
                    <a:latin typeface="Calibri" panose="020F0502020204030204" pitchFamily="34" charset="0"/>
                  </a:rPr>
                  <a:t>Perpendicular Lines </a:t>
                </a:r>
              </a:p>
              <a:p>
                <a:pPr algn="ctr"/>
                <a:r>
                  <a:rPr lang="fr-FR" sz="6600" b="0" i="0" u="none" strike="noStrike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</a:rPr>
                  <a:t>gradient A</a:t>
                </a:r>
                <a:r>
                  <a:rPr lang="fr-FR" sz="6600" dirty="0"/>
                  <a:t>  </a:t>
                </a:r>
                <a:r>
                  <a:rPr lang="fr-FR" sz="6600" b="0" i="0" u="none" strike="noStrike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x</a:t>
                </a:r>
                <a:r>
                  <a:rPr lang="fr-FR" sz="6600" dirty="0"/>
                  <a:t>  </a:t>
                </a:r>
                <a:r>
                  <a:rPr lang="fr-FR" sz="6600" b="0" i="0" u="none" strike="noStrike" dirty="0">
                    <a:solidFill>
                      <a:srgbClr val="0000CC"/>
                    </a:solidFill>
                    <a:effectLst/>
                    <a:latin typeface="Calibri" panose="020F0502020204030204" pitchFamily="34" charset="0"/>
                  </a:rPr>
                  <a:t>gradient B</a:t>
                </a:r>
                <a:r>
                  <a:rPr lang="fr-FR" sz="6600" dirty="0"/>
                  <a:t>  </a:t>
                </a:r>
                <a:r>
                  <a:rPr lang="fr-FR" sz="6600" b="0" i="0" u="none" strike="noStrike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=</a:t>
                </a:r>
                <a:r>
                  <a:rPr lang="fr-FR" sz="6600" dirty="0"/>
                  <a:t> </a:t>
                </a:r>
                <a14:m>
                  <m:oMath xmlns:m="http://schemas.openxmlformats.org/officeDocument/2006/math">
                    <m:r>
                      <a:rPr lang="en-GB" sz="6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66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fr-FR" sz="6600" dirty="0">
                    <a:solidFill>
                      <a:schemeClr val="tx1"/>
                    </a:solidFill>
                  </a:rPr>
                  <a:t> </a:t>
                </a:r>
                <a:endParaRPr lang="en-GB" sz="6600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128" y="3908621"/>
                <a:ext cx="10629901" cy="2123658"/>
              </a:xfrm>
              <a:prstGeom prst="rect">
                <a:avLst/>
              </a:prstGeom>
              <a:blipFill>
                <a:blip r:embed="rId2"/>
                <a:stretch>
                  <a:fillRect l="-2638" t="-9742" b="-209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655864" y="610249"/>
            <a:ext cx="1062990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6600" b="1" i="0" u="none" strike="noStrike" dirty="0" err="1">
                <a:effectLst/>
                <a:latin typeface="Calibri" panose="020F0502020204030204" pitchFamily="34" charset="0"/>
              </a:rPr>
              <a:t>Parallel</a:t>
            </a:r>
            <a:r>
              <a:rPr lang="fr-FR" sz="6600" b="1" i="0" u="none" strike="noStrike" dirty="0">
                <a:effectLst/>
                <a:latin typeface="Calibri" panose="020F0502020204030204" pitchFamily="34" charset="0"/>
              </a:rPr>
              <a:t> Lines </a:t>
            </a:r>
          </a:p>
          <a:p>
            <a:pPr algn="ctr"/>
            <a:r>
              <a:rPr lang="fr-FR" sz="66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gradient A</a:t>
            </a:r>
            <a:r>
              <a:rPr lang="fr-FR" sz="6600" dirty="0"/>
              <a:t>  </a:t>
            </a:r>
            <a:r>
              <a:rPr lang="fr-FR" sz="6600" dirty="0">
                <a:solidFill>
                  <a:srgbClr val="000000"/>
                </a:solidFill>
                <a:latin typeface="Calibri" panose="020F0502020204030204" pitchFamily="34" charset="0"/>
              </a:rPr>
              <a:t>=</a:t>
            </a:r>
            <a:r>
              <a:rPr lang="fr-FR" sz="6600" dirty="0"/>
              <a:t>  </a:t>
            </a:r>
            <a:r>
              <a:rPr lang="fr-FR" sz="6600" b="0" i="0" u="none" strike="noStrike" dirty="0">
                <a:solidFill>
                  <a:srgbClr val="0000CC"/>
                </a:solidFill>
                <a:effectLst/>
                <a:latin typeface="Calibri" panose="020F0502020204030204" pitchFamily="34" charset="0"/>
              </a:rPr>
              <a:t>gradient B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1206624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1072" y="463676"/>
            <a:ext cx="109836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Which two equations are parallel?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9842" y="1921315"/>
            <a:ext cx="43520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dirty="0">
                <a:solidFill>
                  <a:srgbClr val="FF0000"/>
                </a:solidFill>
              </a:rPr>
              <a:t> = 2</a:t>
            </a:r>
            <a:r>
              <a:rPr lang="en-GB" sz="8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>
                <a:solidFill>
                  <a:srgbClr val="FF0000"/>
                </a:solidFill>
              </a:rPr>
              <a:t> + 1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1409700" y="4327917"/>
                <a:ext cx="4452257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0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8000" dirty="0">
                    <a:solidFill>
                      <a:srgbClr val="00B050"/>
                    </a:solidFill>
                  </a:rPr>
                  <a:t> = 2</a:t>
                </a:r>
                <a:r>
                  <a:rPr lang="en-GB" sz="8000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000" dirty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800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8000" dirty="0">
                    <a:solidFill>
                      <a:srgbClr val="00B050"/>
                    </a:solidFill>
                  </a:rPr>
                  <a:t> 1</a:t>
                </a: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9700" y="4327917"/>
                <a:ext cx="4452257" cy="1323439"/>
              </a:xfrm>
              <a:prstGeom prst="rect">
                <a:avLst/>
              </a:prstGeom>
              <a:blipFill>
                <a:blip r:embed="rId2"/>
                <a:stretch>
                  <a:fillRect l="-11628" t="-21659" r="-8345" b="-423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6384470" y="2058626"/>
                <a:ext cx="5094515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8000" dirty="0">
                    <a:solidFill>
                      <a:srgbClr val="0000FF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n-GB" sz="80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8000" dirty="0">
                    <a:solidFill>
                      <a:srgbClr val="0000FF"/>
                    </a:solidFill>
                  </a:rPr>
                  <a:t>2</a:t>
                </a:r>
                <a:r>
                  <a:rPr lang="en-GB" sz="80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000" dirty="0">
                    <a:solidFill>
                      <a:srgbClr val="0000FF"/>
                    </a:solidFill>
                  </a:rPr>
                  <a:t> + 1</a:t>
                </a: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470" y="2058626"/>
                <a:ext cx="5094515" cy="1323439"/>
              </a:xfrm>
              <a:prstGeom prst="rect">
                <a:avLst/>
              </a:prstGeom>
              <a:blipFill>
                <a:blip r:embed="rId3"/>
                <a:stretch>
                  <a:fillRect l="-10167" t="-21659" r="-4545" b="-423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7377793" y="4406273"/>
                <a:ext cx="4156965" cy="18307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0" i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8000" dirty="0">
                    <a:solidFill>
                      <a:srgbClr val="7030A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0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80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8000" i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000" dirty="0">
                    <a:solidFill>
                      <a:srgbClr val="7030A0"/>
                    </a:solidFill>
                  </a:rPr>
                  <a:t> + 1</a:t>
                </a: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7793" y="4406273"/>
                <a:ext cx="4156965" cy="1830758"/>
              </a:xfrm>
              <a:prstGeom prst="rect">
                <a:avLst/>
              </a:prstGeom>
              <a:blipFill>
                <a:blip r:embed="rId4"/>
                <a:stretch>
                  <a:fillRect l="-12463" t="-1667" r="-7918" b="-17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132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30572" y="270837"/>
            <a:ext cx="921475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b="1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Paralle</a:t>
            </a:r>
            <a:r>
              <a:rPr lang="en-GB" sz="8800" b="1" dirty="0">
                <a:solidFill>
                  <a:srgbClr val="000000"/>
                </a:solidFill>
                <a:latin typeface="Arial" panose="020B0604020202020204" pitchFamily="34" charset="0"/>
              </a:rPr>
              <a:t>l or Not?</a:t>
            </a:r>
            <a:endParaRPr lang="en-GB" sz="8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06488" y="1570429"/>
                <a:ext cx="6079669" cy="38779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9600" dirty="0">
                    <a:solidFill>
                      <a:srgbClr val="FF0000"/>
                    </a:solidFill>
                  </a:rPr>
                  <a:t> = 5</a:t>
                </a:r>
                <a:r>
                  <a:rPr lang="en-GB" sz="9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9600" dirty="0">
                    <a:solidFill>
                      <a:srgbClr val="FF0000"/>
                    </a:solidFill>
                  </a:rPr>
                  <a:t> + 7 </a:t>
                </a:r>
              </a:p>
              <a:p>
                <a:pPr algn="ctr"/>
                <a:r>
                  <a:rPr lang="en-GB" sz="5400" dirty="0"/>
                  <a:t>and</a:t>
                </a:r>
              </a:p>
              <a:p>
                <a:pPr algn="ctr"/>
                <a:r>
                  <a:rPr lang="en-GB" sz="9600" dirty="0"/>
                  <a:t> </a:t>
                </a:r>
                <a:r>
                  <a:rPr lang="en-GB" sz="9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9600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n-GB" sz="9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9600" dirty="0">
                    <a:solidFill>
                      <a:srgbClr val="FF0000"/>
                    </a:solidFill>
                  </a:rPr>
                  <a:t>7 + 5</a:t>
                </a:r>
                <a:r>
                  <a:rPr lang="en-GB" sz="9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lang="en-GB" sz="9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6488" y="1570429"/>
                <a:ext cx="6079669" cy="3877985"/>
              </a:xfrm>
              <a:prstGeom prst="rect">
                <a:avLst/>
              </a:prstGeom>
              <a:blipFill>
                <a:blip r:embed="rId2"/>
                <a:stretch>
                  <a:fillRect l="-5517" t="-9119" r="-9930" b="-169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4311656" y="5448414"/>
            <a:ext cx="360547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dirty="0">
                <a:solidFill>
                  <a:srgbClr val="000000"/>
                </a:solidFill>
                <a:latin typeface="Arial" panose="020B0604020202020204" pitchFamily="34" charset="0"/>
              </a:rPr>
              <a:t>Parallel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3135796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30572" y="270837"/>
            <a:ext cx="921475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b="1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Paralle</a:t>
            </a:r>
            <a:r>
              <a:rPr lang="en-GB" sz="8800" b="1" dirty="0">
                <a:solidFill>
                  <a:srgbClr val="000000"/>
                </a:solidFill>
                <a:latin typeface="Arial" panose="020B0604020202020204" pitchFamily="34" charset="0"/>
              </a:rPr>
              <a:t>l or Not?</a:t>
            </a:r>
            <a:endParaRPr lang="en-GB" sz="8800" dirty="0"/>
          </a:p>
        </p:txBody>
      </p:sp>
      <p:sp>
        <p:nvSpPr>
          <p:cNvPr id="5" name="TextBox 4"/>
          <p:cNvSpPr txBox="1"/>
          <p:nvPr/>
        </p:nvSpPr>
        <p:spPr>
          <a:xfrm>
            <a:off x="3075215" y="1521444"/>
            <a:ext cx="5600697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9600" dirty="0">
                <a:solidFill>
                  <a:srgbClr val="FF0000"/>
                </a:solidFill>
              </a:rPr>
              <a:t> = 3</a:t>
            </a:r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srgbClr val="FF0000"/>
                </a:solidFill>
              </a:rPr>
              <a:t> + 2 </a:t>
            </a:r>
          </a:p>
          <a:p>
            <a:pPr algn="ctr"/>
            <a:r>
              <a:rPr lang="en-GB" sz="5400" dirty="0"/>
              <a:t>and</a:t>
            </a:r>
          </a:p>
          <a:p>
            <a:pPr algn="ctr"/>
            <a:r>
              <a:rPr lang="en-GB" sz="9600" dirty="0"/>
              <a:t> </a:t>
            </a:r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9600" dirty="0">
                <a:solidFill>
                  <a:srgbClr val="FF0000"/>
                </a:solidFill>
              </a:rPr>
              <a:t> = 2 – 3</a:t>
            </a:r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96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962984" y="5288340"/>
            <a:ext cx="210025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>
                <a:solidFill>
                  <a:srgbClr val="000000"/>
                </a:solidFill>
                <a:latin typeface="Arial" panose="020B0604020202020204" pitchFamily="34" charset="0"/>
              </a:rPr>
              <a:t>Not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23156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30572" y="270837"/>
            <a:ext cx="921475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b="1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Paralle</a:t>
            </a:r>
            <a:r>
              <a:rPr lang="en-GB" sz="8800" b="1" dirty="0">
                <a:solidFill>
                  <a:srgbClr val="000000"/>
                </a:solidFill>
                <a:latin typeface="Arial" panose="020B0604020202020204" pitchFamily="34" charset="0"/>
              </a:rPr>
              <a:t>l or Not?</a:t>
            </a:r>
            <a:endParaRPr lang="en-GB" sz="8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98115" y="1521444"/>
                <a:ext cx="6079669" cy="28355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8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8800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8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88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800" dirty="0">
                    <a:solidFill>
                      <a:srgbClr val="FF0000"/>
                    </a:solidFill>
                  </a:rPr>
                  <a:t> + 7 </a:t>
                </a:r>
              </a:p>
              <a:p>
                <a:pPr algn="ctr"/>
                <a:r>
                  <a:rPr lang="en-GB" sz="5400" dirty="0"/>
                  <a:t>and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8115" y="1521444"/>
                <a:ext cx="6079669" cy="2835584"/>
              </a:xfrm>
              <a:prstGeom prst="rect">
                <a:avLst/>
              </a:prstGeom>
              <a:blipFill>
                <a:blip r:embed="rId2"/>
                <a:stretch>
                  <a:fillRect t="-1505" b="-122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4174223" y="5557825"/>
            <a:ext cx="360547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dirty="0">
                <a:solidFill>
                  <a:srgbClr val="000000"/>
                </a:solidFill>
                <a:latin typeface="Arial" panose="020B0604020202020204" pitchFamily="34" charset="0"/>
              </a:rPr>
              <a:t>Parallel</a:t>
            </a:r>
            <a:endParaRPr lang="en-GB" sz="8000" dirty="0"/>
          </a:p>
        </p:txBody>
      </p:sp>
      <p:sp>
        <p:nvSpPr>
          <p:cNvPr id="2" name="Rectangle 1"/>
          <p:cNvSpPr/>
          <p:nvPr/>
        </p:nvSpPr>
        <p:spPr>
          <a:xfrm>
            <a:off x="3358368" y="4060996"/>
            <a:ext cx="535915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8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800" dirty="0">
                <a:solidFill>
                  <a:srgbClr val="FF0000"/>
                </a:solidFill>
              </a:rPr>
              <a:t> = 0.5</a:t>
            </a:r>
            <a:r>
              <a:rPr lang="en-GB" sz="8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8800" dirty="0">
                <a:solidFill>
                  <a:srgbClr val="FF0000"/>
                </a:solidFill>
                <a:cs typeface="Times New Roman" panose="02020603050405020304" pitchFamily="18" charset="0"/>
              </a:rPr>
              <a:t>+ 3</a:t>
            </a:r>
            <a:endParaRPr lang="en-GB" sz="8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605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30572" y="270837"/>
            <a:ext cx="921475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b="1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Paralle</a:t>
            </a:r>
            <a:r>
              <a:rPr lang="en-GB" sz="8800" b="1" dirty="0">
                <a:solidFill>
                  <a:srgbClr val="000000"/>
                </a:solidFill>
                <a:latin typeface="Arial" panose="020B0604020202020204" pitchFamily="34" charset="0"/>
              </a:rPr>
              <a:t>l or Not?</a:t>
            </a:r>
            <a:endParaRPr lang="en-GB" sz="8800" dirty="0"/>
          </a:p>
        </p:txBody>
      </p:sp>
      <p:sp>
        <p:nvSpPr>
          <p:cNvPr id="5" name="TextBox 4"/>
          <p:cNvSpPr txBox="1"/>
          <p:nvPr/>
        </p:nvSpPr>
        <p:spPr>
          <a:xfrm>
            <a:off x="2781300" y="1564987"/>
            <a:ext cx="6079669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9600" dirty="0">
                <a:solidFill>
                  <a:srgbClr val="FF0000"/>
                </a:solidFill>
              </a:rPr>
              <a:t> = 2</a:t>
            </a:r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srgbClr val="FF0000"/>
                </a:solidFill>
              </a:rPr>
              <a:t> + 3 </a:t>
            </a:r>
          </a:p>
          <a:p>
            <a:pPr algn="ctr"/>
            <a:r>
              <a:rPr lang="en-GB" sz="5400" dirty="0"/>
              <a:t>and</a:t>
            </a:r>
          </a:p>
          <a:p>
            <a:pPr algn="ctr"/>
            <a:r>
              <a:rPr lang="en-GB" sz="9600" dirty="0"/>
              <a:t> </a:t>
            </a:r>
            <a:r>
              <a:rPr lang="en-GB" sz="9600" dirty="0">
                <a:solidFill>
                  <a:srgbClr val="FF0000"/>
                </a:solidFill>
              </a:rPr>
              <a:t>2</a:t>
            </a:r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9600" dirty="0">
                <a:solidFill>
                  <a:srgbClr val="FF0000"/>
                </a:solidFill>
              </a:rPr>
              <a:t> = 4</a:t>
            </a:r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9600">
                <a:solidFill>
                  <a:srgbClr val="FF0000"/>
                </a:solidFill>
                <a:cs typeface="Times New Roman" panose="02020603050405020304" pitchFamily="18" charset="0"/>
              </a:rPr>
              <a:t>+ 8</a:t>
            </a:r>
            <a:endParaRPr lang="en-GB" sz="96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98689" y="5442972"/>
            <a:ext cx="360547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dirty="0">
                <a:solidFill>
                  <a:srgbClr val="000000"/>
                </a:solidFill>
                <a:latin typeface="Arial" panose="020B0604020202020204" pitchFamily="34" charset="0"/>
              </a:rPr>
              <a:t>Parallel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3841569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30572" y="270837"/>
            <a:ext cx="921475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b="1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Paralle</a:t>
            </a:r>
            <a:r>
              <a:rPr lang="en-GB" sz="8800" b="1" dirty="0">
                <a:solidFill>
                  <a:srgbClr val="000000"/>
                </a:solidFill>
                <a:latin typeface="Arial" panose="020B0604020202020204" pitchFamily="34" charset="0"/>
              </a:rPr>
              <a:t>l or Not?</a:t>
            </a:r>
            <a:endParaRPr lang="en-GB" sz="8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92186" y="1412587"/>
                <a:ext cx="6079669" cy="38779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9600" dirty="0">
                    <a:solidFill>
                      <a:srgbClr val="FF0000"/>
                    </a:solidFill>
                  </a:rPr>
                  <a:t> + </a:t>
                </a:r>
                <a:r>
                  <a:rPr lang="en-GB" sz="9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9600" dirty="0">
                    <a:solidFill>
                      <a:srgbClr val="FF0000"/>
                    </a:solidFill>
                  </a:rPr>
                  <a:t> = 3 </a:t>
                </a:r>
              </a:p>
              <a:p>
                <a:pPr algn="ctr"/>
                <a:r>
                  <a:rPr lang="en-GB" sz="5400" dirty="0"/>
                  <a:t>and</a:t>
                </a:r>
              </a:p>
              <a:p>
                <a:pPr algn="ctr"/>
                <a:r>
                  <a:rPr lang="en-GB" sz="9600" dirty="0"/>
                  <a:t> </a:t>
                </a:r>
                <a:r>
                  <a:rPr lang="en-GB" sz="9600" dirty="0">
                    <a:solidFill>
                      <a:srgbClr val="FF0000"/>
                    </a:solidFill>
                  </a:rPr>
                  <a:t>2</a:t>
                </a:r>
                <a:r>
                  <a:rPr lang="en-GB" sz="9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9600" dirty="0">
                    <a:solidFill>
                      <a:srgbClr val="FF0000"/>
                    </a:solidFill>
                  </a:rPr>
                  <a:t> = 3 </a:t>
                </a:r>
                <a14:m>
                  <m:oMath xmlns:m="http://schemas.openxmlformats.org/officeDocument/2006/math">
                    <m:r>
                      <a:rPr lang="en-GB" sz="9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9600" dirty="0">
                    <a:solidFill>
                      <a:srgbClr val="FF0000"/>
                    </a:solidFill>
                  </a:rPr>
                  <a:t> 2</a:t>
                </a:r>
                <a:r>
                  <a:rPr lang="en-GB" sz="9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lang="en-GB" sz="9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2186" y="1412587"/>
                <a:ext cx="6079669" cy="3877985"/>
              </a:xfrm>
              <a:prstGeom prst="rect">
                <a:avLst/>
              </a:prstGeom>
              <a:blipFill>
                <a:blip r:embed="rId2"/>
                <a:stretch>
                  <a:fillRect l="-5517" t="-9119" r="-10130" b="-169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4053559" y="5437529"/>
            <a:ext cx="360547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dirty="0">
                <a:solidFill>
                  <a:srgbClr val="000000"/>
                </a:solidFill>
                <a:latin typeface="Arial" panose="020B0604020202020204" pitchFamily="34" charset="0"/>
              </a:rPr>
              <a:t>Parallel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1728568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2889384" y="1042782"/>
            <a:ext cx="6454617" cy="5253016"/>
            <a:chOff x="0" y="-25996"/>
            <a:chExt cx="3661518" cy="3423246"/>
          </a:xfrm>
        </p:grpSpPr>
        <p:grpSp>
          <p:nvGrpSpPr>
            <p:cNvPr id="9" name="Group 8"/>
            <p:cNvGrpSpPr/>
            <p:nvPr/>
          </p:nvGrpSpPr>
          <p:grpSpPr>
            <a:xfrm>
              <a:off x="0" y="-25996"/>
              <a:ext cx="3661518" cy="3423246"/>
              <a:chOff x="0" y="-25996"/>
              <a:chExt cx="3661518" cy="3423246"/>
            </a:xfrm>
          </p:grpSpPr>
          <p:grpSp>
            <p:nvGrpSpPr>
              <p:cNvPr id="11" name="Group 10"/>
              <p:cNvGrpSpPr/>
              <p:nvPr/>
            </p:nvGrpSpPr>
            <p:grpSpPr>
              <a:xfrm>
                <a:off x="0" y="-25996"/>
                <a:ext cx="3661518" cy="3423246"/>
                <a:chOff x="0" y="-27571"/>
                <a:chExt cx="4041820" cy="3630649"/>
              </a:xfrm>
            </p:grpSpPr>
            <p:sp>
              <p:nvSpPr>
                <p:cNvPr id="13" name="Line 401"/>
                <p:cNvSpPr>
                  <a:spLocks noChangeShapeType="1"/>
                </p:cNvSpPr>
                <p:nvPr/>
              </p:nvSpPr>
              <p:spPr bwMode="auto">
                <a:xfrm flipV="1">
                  <a:off x="1878109" y="306500"/>
                  <a:ext cx="2285" cy="3296578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GB"/>
                </a:p>
              </p:txBody>
            </p:sp>
            <p:sp>
              <p:nvSpPr>
                <p:cNvPr id="14" name="Line 402"/>
                <p:cNvSpPr>
                  <a:spLocks noChangeShapeType="1"/>
                </p:cNvSpPr>
                <p:nvPr/>
              </p:nvSpPr>
              <p:spPr bwMode="auto">
                <a:xfrm>
                  <a:off x="0" y="1993386"/>
                  <a:ext cx="3838472" cy="227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GB"/>
                </a:p>
              </p:txBody>
            </p:sp>
            <p:sp>
              <p:nvSpPr>
                <p:cNvPr id="15" name="Line 403"/>
                <p:cNvSpPr>
                  <a:spLocks noChangeShapeType="1"/>
                </p:cNvSpPr>
                <p:nvPr/>
              </p:nvSpPr>
              <p:spPr bwMode="auto">
                <a:xfrm>
                  <a:off x="2202553" y="383693"/>
                  <a:ext cx="2285" cy="3219385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GB"/>
                </a:p>
              </p:txBody>
            </p:sp>
            <p:sp>
              <p:nvSpPr>
                <p:cNvPr id="16" name="Line 404"/>
                <p:cNvSpPr>
                  <a:spLocks noChangeShapeType="1"/>
                </p:cNvSpPr>
                <p:nvPr/>
              </p:nvSpPr>
              <p:spPr bwMode="auto">
                <a:xfrm>
                  <a:off x="2531564" y="383693"/>
                  <a:ext cx="2285" cy="3219385"/>
                </a:xfrm>
                <a:prstGeom prst="line">
                  <a:avLst/>
                </a:prstGeom>
                <a:noFill/>
                <a:ln w="3175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GB"/>
                </a:p>
              </p:txBody>
            </p:sp>
            <p:sp>
              <p:nvSpPr>
                <p:cNvPr id="17" name="Line 405"/>
                <p:cNvSpPr>
                  <a:spLocks noChangeShapeType="1"/>
                </p:cNvSpPr>
                <p:nvPr/>
              </p:nvSpPr>
              <p:spPr bwMode="auto">
                <a:xfrm>
                  <a:off x="2858291" y="383693"/>
                  <a:ext cx="2285" cy="3219385"/>
                </a:xfrm>
                <a:prstGeom prst="line">
                  <a:avLst/>
                </a:prstGeom>
                <a:noFill/>
                <a:ln w="3175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GB"/>
                </a:p>
              </p:txBody>
            </p:sp>
            <p:sp>
              <p:nvSpPr>
                <p:cNvPr id="18" name="Line 406"/>
                <p:cNvSpPr>
                  <a:spLocks noChangeShapeType="1"/>
                </p:cNvSpPr>
                <p:nvPr/>
              </p:nvSpPr>
              <p:spPr bwMode="auto">
                <a:xfrm>
                  <a:off x="3182734" y="383693"/>
                  <a:ext cx="2285" cy="3219385"/>
                </a:xfrm>
                <a:prstGeom prst="line">
                  <a:avLst/>
                </a:prstGeom>
                <a:noFill/>
                <a:ln w="3175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GB"/>
                </a:p>
              </p:txBody>
            </p:sp>
            <p:sp>
              <p:nvSpPr>
                <p:cNvPr id="19" name="Line 407"/>
                <p:cNvSpPr>
                  <a:spLocks noChangeShapeType="1"/>
                </p:cNvSpPr>
                <p:nvPr/>
              </p:nvSpPr>
              <p:spPr bwMode="auto">
                <a:xfrm>
                  <a:off x="571201" y="383693"/>
                  <a:ext cx="2285" cy="3219385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GB"/>
                </a:p>
              </p:txBody>
            </p:sp>
            <p:sp>
              <p:nvSpPr>
                <p:cNvPr id="20" name="Line 408"/>
                <p:cNvSpPr>
                  <a:spLocks noChangeShapeType="1"/>
                </p:cNvSpPr>
                <p:nvPr/>
              </p:nvSpPr>
              <p:spPr bwMode="auto">
                <a:xfrm>
                  <a:off x="900213" y="383693"/>
                  <a:ext cx="0" cy="3219385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GB"/>
                </a:p>
              </p:txBody>
            </p:sp>
            <p:sp>
              <p:nvSpPr>
                <p:cNvPr id="21" name="Line 409"/>
                <p:cNvSpPr>
                  <a:spLocks noChangeShapeType="1"/>
                </p:cNvSpPr>
                <p:nvPr/>
              </p:nvSpPr>
              <p:spPr bwMode="auto">
                <a:xfrm>
                  <a:off x="1222370" y="383693"/>
                  <a:ext cx="2285" cy="3219385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GB"/>
                </a:p>
              </p:txBody>
            </p:sp>
            <p:sp>
              <p:nvSpPr>
                <p:cNvPr id="22" name="Line 410"/>
                <p:cNvSpPr>
                  <a:spLocks noChangeShapeType="1"/>
                </p:cNvSpPr>
                <p:nvPr/>
              </p:nvSpPr>
              <p:spPr bwMode="auto">
                <a:xfrm>
                  <a:off x="1551382" y="383693"/>
                  <a:ext cx="2285" cy="3219385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GB"/>
                </a:p>
              </p:txBody>
            </p:sp>
            <p:sp>
              <p:nvSpPr>
                <p:cNvPr id="23" name="Line 411"/>
                <p:cNvSpPr>
                  <a:spLocks noChangeShapeType="1"/>
                </p:cNvSpPr>
                <p:nvPr/>
              </p:nvSpPr>
              <p:spPr bwMode="auto">
                <a:xfrm>
                  <a:off x="3511745" y="383693"/>
                  <a:ext cx="2285" cy="3219385"/>
                </a:xfrm>
                <a:prstGeom prst="line">
                  <a:avLst/>
                </a:prstGeom>
                <a:noFill/>
                <a:ln w="3175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GB"/>
                </a:p>
              </p:txBody>
            </p:sp>
            <p:sp>
              <p:nvSpPr>
                <p:cNvPr id="24" name="Line 412"/>
                <p:cNvSpPr>
                  <a:spLocks noChangeShapeType="1"/>
                </p:cNvSpPr>
                <p:nvPr/>
              </p:nvSpPr>
              <p:spPr bwMode="auto">
                <a:xfrm>
                  <a:off x="244474" y="383693"/>
                  <a:ext cx="0" cy="3219385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GB"/>
                </a:p>
              </p:txBody>
            </p:sp>
            <p:sp>
              <p:nvSpPr>
                <p:cNvPr id="25" name="Line 413"/>
                <p:cNvSpPr>
                  <a:spLocks noChangeShapeType="1"/>
                </p:cNvSpPr>
                <p:nvPr/>
              </p:nvSpPr>
              <p:spPr bwMode="auto">
                <a:xfrm>
                  <a:off x="54835" y="1686886"/>
                  <a:ext cx="3591713" cy="227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GB"/>
                </a:p>
              </p:txBody>
            </p:sp>
            <p:sp>
              <p:nvSpPr>
                <p:cNvPr id="26" name="Line 414"/>
                <p:cNvSpPr>
                  <a:spLocks noChangeShapeType="1"/>
                </p:cNvSpPr>
                <p:nvPr/>
              </p:nvSpPr>
              <p:spPr bwMode="auto">
                <a:xfrm>
                  <a:off x="54835" y="1378115"/>
                  <a:ext cx="3591713" cy="227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GB"/>
                </a:p>
              </p:txBody>
            </p:sp>
            <p:sp>
              <p:nvSpPr>
                <p:cNvPr id="27" name="Line 415"/>
                <p:cNvSpPr>
                  <a:spLocks noChangeShapeType="1"/>
                </p:cNvSpPr>
                <p:nvPr/>
              </p:nvSpPr>
              <p:spPr bwMode="auto">
                <a:xfrm>
                  <a:off x="54835" y="1073886"/>
                  <a:ext cx="3591713" cy="227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GB"/>
                </a:p>
              </p:txBody>
            </p:sp>
            <p:sp>
              <p:nvSpPr>
                <p:cNvPr id="28" name="Line 416"/>
                <p:cNvSpPr>
                  <a:spLocks noChangeShapeType="1"/>
                </p:cNvSpPr>
                <p:nvPr/>
              </p:nvSpPr>
              <p:spPr bwMode="auto">
                <a:xfrm>
                  <a:off x="54835" y="765115"/>
                  <a:ext cx="3591713" cy="227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GB"/>
                </a:p>
              </p:txBody>
            </p:sp>
            <p:sp>
              <p:nvSpPr>
                <p:cNvPr id="29" name="Line 419"/>
                <p:cNvSpPr>
                  <a:spLocks noChangeShapeType="1"/>
                </p:cNvSpPr>
                <p:nvPr/>
              </p:nvSpPr>
              <p:spPr bwMode="auto">
                <a:xfrm>
                  <a:off x="79968" y="3219386"/>
                  <a:ext cx="3593998" cy="227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GB"/>
                </a:p>
              </p:txBody>
            </p:sp>
            <p:sp>
              <p:nvSpPr>
                <p:cNvPr id="30" name="Line 420"/>
                <p:cNvSpPr>
                  <a:spLocks noChangeShapeType="1"/>
                </p:cNvSpPr>
                <p:nvPr/>
              </p:nvSpPr>
              <p:spPr bwMode="auto">
                <a:xfrm>
                  <a:off x="79968" y="2912885"/>
                  <a:ext cx="3593998" cy="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GB"/>
                </a:p>
              </p:txBody>
            </p:sp>
            <p:sp>
              <p:nvSpPr>
                <p:cNvPr id="31" name="Line 421"/>
                <p:cNvSpPr>
                  <a:spLocks noChangeShapeType="1"/>
                </p:cNvSpPr>
                <p:nvPr/>
              </p:nvSpPr>
              <p:spPr bwMode="auto">
                <a:xfrm>
                  <a:off x="79968" y="2606385"/>
                  <a:ext cx="3593998" cy="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GB"/>
                </a:p>
              </p:txBody>
            </p:sp>
            <p:sp>
              <p:nvSpPr>
                <p:cNvPr id="32" name="Line 422"/>
                <p:cNvSpPr>
                  <a:spLocks noChangeShapeType="1"/>
                </p:cNvSpPr>
                <p:nvPr/>
              </p:nvSpPr>
              <p:spPr bwMode="auto">
                <a:xfrm>
                  <a:off x="79968" y="2299885"/>
                  <a:ext cx="3593998" cy="227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GB"/>
                </a:p>
              </p:txBody>
            </p:sp>
            <p:sp>
              <p:nvSpPr>
                <p:cNvPr id="33" name="Text Box 423"/>
                <p:cNvSpPr txBox="1">
                  <a:spLocks noChangeArrowheads="1"/>
                </p:cNvSpPr>
                <p:nvPr/>
              </p:nvSpPr>
              <p:spPr bwMode="auto">
                <a:xfrm>
                  <a:off x="2163711" y="2029710"/>
                  <a:ext cx="123379" cy="15438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eaLnBrk="1" hangingPunct="1"/>
                  <a:r>
                    <a:rPr lang="en-US" sz="1400" b="1">
                      <a:solidFill>
                        <a:srgbClr val="000000"/>
                      </a:solidFill>
                      <a:latin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34" name="Text Box 424"/>
                <p:cNvSpPr txBox="1">
                  <a:spLocks noChangeArrowheads="1"/>
                </p:cNvSpPr>
                <p:nvPr/>
              </p:nvSpPr>
              <p:spPr bwMode="auto">
                <a:xfrm>
                  <a:off x="2490438" y="2029710"/>
                  <a:ext cx="121095" cy="15438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eaLnBrk="1" hangingPunct="1"/>
                  <a:r>
                    <a:rPr lang="en-US" sz="1400" b="1">
                      <a:solidFill>
                        <a:srgbClr val="000000"/>
                      </a:solidFill>
                      <a:latin typeface="Times New Roman" pitchFamily="18" charset="0"/>
                    </a:rPr>
                    <a:t>2</a:t>
                  </a:r>
                  <a:endParaRPr lang="en-US"/>
                </a:p>
              </p:txBody>
            </p:sp>
            <p:sp>
              <p:nvSpPr>
                <p:cNvPr id="35" name="Text Box 425"/>
                <p:cNvSpPr txBox="1">
                  <a:spLocks noChangeArrowheads="1"/>
                </p:cNvSpPr>
                <p:nvPr/>
              </p:nvSpPr>
              <p:spPr bwMode="auto">
                <a:xfrm>
                  <a:off x="2819450" y="2029710"/>
                  <a:ext cx="121095" cy="15438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eaLnBrk="1" hangingPunct="1"/>
                  <a:r>
                    <a:rPr lang="en-US" sz="1400" b="1">
                      <a:solidFill>
                        <a:srgbClr val="000000"/>
                      </a:solidFill>
                      <a:latin typeface="Times New Roman" pitchFamily="18" charset="0"/>
                    </a:rPr>
                    <a:t>3</a:t>
                  </a:r>
                  <a:endParaRPr lang="en-US"/>
                </a:p>
              </p:txBody>
            </p:sp>
            <p:sp>
              <p:nvSpPr>
                <p:cNvPr id="36" name="Text Box 426"/>
                <p:cNvSpPr txBox="1">
                  <a:spLocks noChangeArrowheads="1"/>
                </p:cNvSpPr>
                <p:nvPr/>
              </p:nvSpPr>
              <p:spPr bwMode="auto">
                <a:xfrm>
                  <a:off x="3141607" y="2029710"/>
                  <a:ext cx="123379" cy="15438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eaLnBrk="1" hangingPunct="1"/>
                  <a:r>
                    <a:rPr lang="en-US" sz="1400" b="1">
                      <a:solidFill>
                        <a:srgbClr val="000000"/>
                      </a:solidFill>
                      <a:latin typeface="Times New Roman" pitchFamily="18" charset="0"/>
                    </a:rPr>
                    <a:t>4</a:t>
                  </a:r>
                  <a:endParaRPr lang="en-US"/>
                </a:p>
              </p:txBody>
            </p:sp>
            <p:sp>
              <p:nvSpPr>
                <p:cNvPr id="37" name="Text Box 427"/>
                <p:cNvSpPr txBox="1">
                  <a:spLocks noChangeArrowheads="1"/>
                </p:cNvSpPr>
                <p:nvPr/>
              </p:nvSpPr>
              <p:spPr bwMode="auto">
                <a:xfrm>
                  <a:off x="3470619" y="2029710"/>
                  <a:ext cx="121095" cy="15438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eaLnBrk="1" hangingPunct="1"/>
                  <a:r>
                    <a:rPr lang="en-US" sz="1400" b="1">
                      <a:solidFill>
                        <a:srgbClr val="000000"/>
                      </a:solidFill>
                      <a:latin typeface="Times New Roman" pitchFamily="18" charset="0"/>
                    </a:rPr>
                    <a:t>5</a:t>
                  </a:r>
                  <a:endParaRPr lang="en-US"/>
                </a:p>
              </p:txBody>
            </p:sp>
            <p:sp>
              <p:nvSpPr>
                <p:cNvPr id="38" name="Text Box 428"/>
                <p:cNvSpPr txBox="1">
                  <a:spLocks noChangeArrowheads="1"/>
                </p:cNvSpPr>
                <p:nvPr/>
              </p:nvSpPr>
              <p:spPr bwMode="auto">
                <a:xfrm>
                  <a:off x="121095" y="2029710"/>
                  <a:ext cx="349575" cy="1407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eaLnBrk="1" hangingPunct="1"/>
                  <a:r>
                    <a:rPr lang="en-US" sz="1400" b="1">
                      <a:solidFill>
                        <a:srgbClr val="000000"/>
                      </a:solidFill>
                      <a:latin typeface="Times New Roman" pitchFamily="18" charset="0"/>
                    </a:rPr>
                    <a:t>-5</a:t>
                  </a:r>
                  <a:endParaRPr lang="en-US"/>
                </a:p>
              </p:txBody>
            </p:sp>
            <p:sp>
              <p:nvSpPr>
                <p:cNvPr id="39" name="Text Box 429"/>
                <p:cNvSpPr txBox="1">
                  <a:spLocks noChangeArrowheads="1"/>
                </p:cNvSpPr>
                <p:nvPr/>
              </p:nvSpPr>
              <p:spPr bwMode="auto">
                <a:xfrm>
                  <a:off x="450107" y="2029710"/>
                  <a:ext cx="342721" cy="1407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eaLnBrk="1" hangingPunct="1"/>
                  <a:r>
                    <a:rPr lang="en-US" sz="1400" b="1">
                      <a:solidFill>
                        <a:srgbClr val="000000"/>
                      </a:solidFill>
                      <a:latin typeface="Times New Roman" pitchFamily="18" charset="0"/>
                    </a:rPr>
                    <a:t>-4</a:t>
                  </a:r>
                  <a:endParaRPr lang="en-US"/>
                </a:p>
              </p:txBody>
            </p:sp>
            <p:sp>
              <p:nvSpPr>
                <p:cNvPr id="40" name="Text Box 430"/>
                <p:cNvSpPr txBox="1">
                  <a:spLocks noChangeArrowheads="1"/>
                </p:cNvSpPr>
                <p:nvPr/>
              </p:nvSpPr>
              <p:spPr bwMode="auto">
                <a:xfrm>
                  <a:off x="776834" y="2029710"/>
                  <a:ext cx="345005" cy="1407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eaLnBrk="1" hangingPunct="1"/>
                  <a:r>
                    <a:rPr lang="en-US" sz="1400" b="1">
                      <a:solidFill>
                        <a:srgbClr val="000000"/>
                      </a:solidFill>
                      <a:latin typeface="Times New Roman" pitchFamily="18" charset="0"/>
                    </a:rPr>
                    <a:t>-3</a:t>
                  </a:r>
                  <a:endParaRPr lang="en-US"/>
                </a:p>
              </p:txBody>
            </p:sp>
            <p:sp>
              <p:nvSpPr>
                <p:cNvPr id="41" name="Text Box 431"/>
                <p:cNvSpPr txBox="1">
                  <a:spLocks noChangeArrowheads="1"/>
                </p:cNvSpPr>
                <p:nvPr/>
              </p:nvSpPr>
              <p:spPr bwMode="auto">
                <a:xfrm>
                  <a:off x="1101276" y="2029710"/>
                  <a:ext cx="349575" cy="1407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eaLnBrk="1" hangingPunct="1"/>
                  <a:r>
                    <a:rPr lang="en-US" sz="1400" b="1">
                      <a:solidFill>
                        <a:srgbClr val="000000"/>
                      </a:solidFill>
                      <a:latin typeface="Times New Roman" pitchFamily="18" charset="0"/>
                    </a:rPr>
                    <a:t>-2</a:t>
                  </a:r>
                  <a:endParaRPr lang="en-US"/>
                </a:p>
              </p:txBody>
            </p:sp>
            <p:sp>
              <p:nvSpPr>
                <p:cNvPr id="42" name="Text Box 432"/>
                <p:cNvSpPr txBox="1">
                  <a:spLocks noChangeArrowheads="1"/>
                </p:cNvSpPr>
                <p:nvPr/>
              </p:nvSpPr>
              <p:spPr bwMode="auto">
                <a:xfrm>
                  <a:off x="1430288" y="2029710"/>
                  <a:ext cx="342721" cy="1407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eaLnBrk="1" hangingPunct="1"/>
                  <a:r>
                    <a:rPr lang="en-US" sz="1400" b="1">
                      <a:solidFill>
                        <a:srgbClr val="000000"/>
                      </a:solidFill>
                      <a:latin typeface="Times New Roman" pitchFamily="18" charset="0"/>
                    </a:rPr>
                    <a:t>-1</a:t>
                  </a:r>
                  <a:endParaRPr lang="en-US"/>
                </a:p>
              </p:txBody>
            </p:sp>
            <p:sp>
              <p:nvSpPr>
                <p:cNvPr id="43" name="Text Box 433"/>
                <p:cNvSpPr txBox="1">
                  <a:spLocks noChangeArrowheads="1"/>
                </p:cNvSpPr>
                <p:nvPr/>
              </p:nvSpPr>
              <p:spPr bwMode="auto">
                <a:xfrm>
                  <a:off x="1667907" y="1575636"/>
                  <a:ext cx="125664" cy="1498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eaLnBrk="1" hangingPunct="1"/>
                  <a:r>
                    <a:rPr lang="en-US" sz="1400" b="1">
                      <a:solidFill>
                        <a:srgbClr val="000000"/>
                      </a:solidFill>
                      <a:latin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44" name="Text Box 434"/>
                <p:cNvSpPr txBox="1">
                  <a:spLocks noChangeArrowheads="1"/>
                </p:cNvSpPr>
                <p:nvPr/>
              </p:nvSpPr>
              <p:spPr bwMode="auto">
                <a:xfrm>
                  <a:off x="1667907" y="1266867"/>
                  <a:ext cx="125664" cy="1521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eaLnBrk="1" hangingPunct="1"/>
                  <a:r>
                    <a:rPr lang="en-US" sz="1400" b="1">
                      <a:solidFill>
                        <a:srgbClr val="000000"/>
                      </a:solidFill>
                      <a:latin typeface="Times New Roman" pitchFamily="18" charset="0"/>
                    </a:rPr>
                    <a:t>2</a:t>
                  </a:r>
                  <a:endParaRPr lang="en-US"/>
                </a:p>
              </p:txBody>
            </p:sp>
            <p:sp>
              <p:nvSpPr>
                <p:cNvPr id="45" name="Text Box 435"/>
                <p:cNvSpPr txBox="1">
                  <a:spLocks noChangeArrowheads="1"/>
                </p:cNvSpPr>
                <p:nvPr/>
              </p:nvSpPr>
              <p:spPr bwMode="auto">
                <a:xfrm>
                  <a:off x="1667907" y="960367"/>
                  <a:ext cx="125664" cy="15438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eaLnBrk="1" hangingPunct="1"/>
                  <a:r>
                    <a:rPr lang="en-US" sz="1400" b="1">
                      <a:solidFill>
                        <a:srgbClr val="000000"/>
                      </a:solidFill>
                      <a:latin typeface="Times New Roman" pitchFamily="18" charset="0"/>
                    </a:rPr>
                    <a:t>3</a:t>
                  </a:r>
                  <a:endParaRPr lang="en-US"/>
                </a:p>
              </p:txBody>
            </p:sp>
            <p:sp>
              <p:nvSpPr>
                <p:cNvPr id="46" name="Text Box 436"/>
                <p:cNvSpPr txBox="1">
                  <a:spLocks noChangeArrowheads="1"/>
                </p:cNvSpPr>
                <p:nvPr/>
              </p:nvSpPr>
              <p:spPr bwMode="auto">
                <a:xfrm>
                  <a:off x="1667907" y="653866"/>
                  <a:ext cx="125664" cy="1521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eaLnBrk="1" hangingPunct="1"/>
                  <a:r>
                    <a:rPr lang="en-US" sz="1400" b="1">
                      <a:solidFill>
                        <a:srgbClr val="000000"/>
                      </a:solidFill>
                      <a:latin typeface="Times New Roman" pitchFamily="18" charset="0"/>
                    </a:rPr>
                    <a:t>4</a:t>
                  </a:r>
                  <a:endParaRPr lang="en-US"/>
                </a:p>
              </p:txBody>
            </p:sp>
            <p:sp>
              <p:nvSpPr>
                <p:cNvPr id="47" name="Text Box 437"/>
                <p:cNvSpPr txBox="1">
                  <a:spLocks noChangeArrowheads="1"/>
                </p:cNvSpPr>
                <p:nvPr/>
              </p:nvSpPr>
              <p:spPr bwMode="auto">
                <a:xfrm>
                  <a:off x="1667907" y="347366"/>
                  <a:ext cx="125664" cy="15438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eaLnBrk="1" hangingPunct="1"/>
                  <a:r>
                    <a:rPr lang="en-US" sz="1400" b="1">
                      <a:solidFill>
                        <a:srgbClr val="000000"/>
                      </a:solidFill>
                      <a:latin typeface="Times New Roman" pitchFamily="18" charset="0"/>
                    </a:rPr>
                    <a:t>5</a:t>
                  </a:r>
                  <a:endParaRPr lang="en-US"/>
                </a:p>
              </p:txBody>
            </p:sp>
            <p:sp>
              <p:nvSpPr>
                <p:cNvPr id="48" name="Text Box 438"/>
                <p:cNvSpPr txBox="1">
                  <a:spLocks noChangeArrowheads="1"/>
                </p:cNvSpPr>
                <p:nvPr/>
              </p:nvSpPr>
              <p:spPr bwMode="auto">
                <a:xfrm>
                  <a:off x="1587939" y="2452000"/>
                  <a:ext cx="345005" cy="15438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eaLnBrk="1" hangingPunct="1"/>
                  <a:r>
                    <a:rPr lang="en-US" sz="1400" b="1">
                      <a:solidFill>
                        <a:srgbClr val="000000"/>
                      </a:solidFill>
                      <a:latin typeface="Times New Roman" pitchFamily="18" charset="0"/>
                    </a:rPr>
                    <a:t>-2</a:t>
                  </a:r>
                  <a:endParaRPr lang="en-US"/>
                </a:p>
              </p:txBody>
            </p:sp>
            <p:sp>
              <p:nvSpPr>
                <p:cNvPr id="49" name="Text Box 439"/>
                <p:cNvSpPr txBox="1">
                  <a:spLocks noChangeArrowheads="1"/>
                </p:cNvSpPr>
                <p:nvPr/>
              </p:nvSpPr>
              <p:spPr bwMode="auto">
                <a:xfrm>
                  <a:off x="1581085" y="2143230"/>
                  <a:ext cx="351860" cy="21568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eaLnBrk="1" hangingPunct="1"/>
                  <a:r>
                    <a:rPr lang="en-US" sz="1400" b="1">
                      <a:solidFill>
                        <a:srgbClr val="000000"/>
                      </a:solidFill>
                      <a:latin typeface="Times New Roman" pitchFamily="18" charset="0"/>
                    </a:rPr>
                    <a:t>-1</a:t>
                  </a:r>
                  <a:endParaRPr lang="en-US"/>
                </a:p>
              </p:txBody>
            </p:sp>
            <p:sp>
              <p:nvSpPr>
                <p:cNvPr id="50" name="Text Box 440"/>
                <p:cNvSpPr txBox="1">
                  <a:spLocks noChangeArrowheads="1"/>
                </p:cNvSpPr>
                <p:nvPr/>
              </p:nvSpPr>
              <p:spPr bwMode="auto">
                <a:xfrm>
                  <a:off x="1587939" y="2758500"/>
                  <a:ext cx="345005" cy="15438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eaLnBrk="1" hangingPunct="1"/>
                  <a:r>
                    <a:rPr lang="en-US" sz="1400" b="1">
                      <a:solidFill>
                        <a:srgbClr val="000000"/>
                      </a:solidFill>
                      <a:latin typeface="Times New Roman" pitchFamily="18" charset="0"/>
                    </a:rPr>
                    <a:t>-3</a:t>
                  </a:r>
                  <a:endParaRPr lang="en-US"/>
                </a:p>
              </p:txBody>
            </p:sp>
            <p:sp>
              <p:nvSpPr>
                <p:cNvPr id="51" name="Text Box 441"/>
                <p:cNvSpPr txBox="1">
                  <a:spLocks noChangeArrowheads="1"/>
                </p:cNvSpPr>
                <p:nvPr/>
              </p:nvSpPr>
              <p:spPr bwMode="auto">
                <a:xfrm>
                  <a:off x="1587939" y="3067271"/>
                  <a:ext cx="345005" cy="1521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eaLnBrk="1" hangingPunct="1"/>
                  <a:r>
                    <a:rPr lang="en-US" sz="1400" b="1">
                      <a:solidFill>
                        <a:srgbClr val="000000"/>
                      </a:solidFill>
                      <a:latin typeface="Times New Roman" pitchFamily="18" charset="0"/>
                    </a:rPr>
                    <a:t>-4</a:t>
                  </a:r>
                  <a:endParaRPr lang="en-US"/>
                </a:p>
              </p:txBody>
            </p:sp>
            <p:sp>
              <p:nvSpPr>
                <p:cNvPr id="52" name="Text Box 442"/>
                <p:cNvSpPr txBox="1">
                  <a:spLocks noChangeArrowheads="1"/>
                </p:cNvSpPr>
                <p:nvPr/>
              </p:nvSpPr>
              <p:spPr bwMode="auto">
                <a:xfrm>
                  <a:off x="1587939" y="3371500"/>
                  <a:ext cx="345005" cy="15438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eaLnBrk="1" hangingPunct="1"/>
                  <a:r>
                    <a:rPr lang="en-US" sz="1400" b="1">
                      <a:solidFill>
                        <a:srgbClr val="000000"/>
                      </a:solidFill>
                      <a:latin typeface="Times New Roman" pitchFamily="18" charset="0"/>
                    </a:rPr>
                    <a:t>-5</a:t>
                  </a:r>
                  <a:endParaRPr lang="en-US"/>
                </a:p>
              </p:txBody>
            </p:sp>
            <p:sp>
              <p:nvSpPr>
                <p:cNvPr id="53" name="Text Box 443"/>
                <p:cNvSpPr txBox="1">
                  <a:spLocks noChangeArrowheads="1"/>
                </p:cNvSpPr>
                <p:nvPr/>
              </p:nvSpPr>
              <p:spPr bwMode="auto">
                <a:xfrm>
                  <a:off x="1726811" y="-27571"/>
                  <a:ext cx="287885" cy="1907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hangingPunct="1"/>
                  <a:r>
                    <a:rPr lang="en-US" sz="2400" b="1" i="1" dirty="0">
                      <a:solidFill>
                        <a:sysClr val="windowText" lastClr="000000"/>
                      </a:solidFill>
                      <a:latin typeface="Times New Roman" pitchFamily="18" charset="0"/>
                    </a:rPr>
                    <a:t>y</a:t>
                  </a:r>
                </a:p>
              </p:txBody>
            </p:sp>
            <p:sp>
              <p:nvSpPr>
                <p:cNvPr id="54" name="Text Box 444"/>
                <p:cNvSpPr txBox="1">
                  <a:spLocks noChangeArrowheads="1"/>
                </p:cNvSpPr>
                <p:nvPr/>
              </p:nvSpPr>
              <p:spPr bwMode="auto">
                <a:xfrm>
                  <a:off x="3753935" y="1916192"/>
                  <a:ext cx="287885" cy="2679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36576" tIns="36576" rIns="36576" bIns="36576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hangingPunct="1"/>
                  <a:r>
                    <a:rPr lang="en-US" sz="2400" b="1" i="1" dirty="0">
                      <a:solidFill>
                        <a:sysClr val="windowText" lastClr="000000"/>
                      </a:solidFill>
                      <a:latin typeface="Times New Roman" pitchFamily="18" charset="0"/>
                    </a:rPr>
                    <a:t>x</a:t>
                  </a:r>
                </a:p>
              </p:txBody>
            </p:sp>
          </p:grpSp>
          <p:sp>
            <p:nvSpPr>
              <p:cNvPr id="12" name="Line 419"/>
              <p:cNvSpPr>
                <a:spLocks noChangeShapeType="1"/>
              </p:cNvSpPr>
              <p:nvPr/>
            </p:nvSpPr>
            <p:spPr bwMode="auto">
              <a:xfrm>
                <a:off x="66675" y="3333750"/>
                <a:ext cx="3256112" cy="214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</p:grpSp>
        <p:sp>
          <p:nvSpPr>
            <p:cNvPr id="10" name="Line 416"/>
            <p:cNvSpPr>
              <a:spLocks noChangeShapeType="1"/>
            </p:cNvSpPr>
            <p:nvPr/>
          </p:nvSpPr>
          <p:spPr bwMode="auto">
            <a:xfrm>
              <a:off x="57150" y="466725"/>
              <a:ext cx="3254042" cy="214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sp>
        <p:nvSpPr>
          <p:cNvPr id="56" name="Line 556"/>
          <p:cNvSpPr>
            <a:spLocks noChangeShapeType="1"/>
          </p:cNvSpPr>
          <p:nvPr/>
        </p:nvSpPr>
        <p:spPr bwMode="auto">
          <a:xfrm flipV="1">
            <a:off x="4162794" y="3966807"/>
            <a:ext cx="4369438" cy="2341728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7" name="TextBox 56"/>
          <p:cNvSpPr txBox="1"/>
          <p:nvPr/>
        </p:nvSpPr>
        <p:spPr>
          <a:xfrm>
            <a:off x="895965" y="185722"/>
            <a:ext cx="108975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Which two line are perpendicular?</a:t>
            </a:r>
          </a:p>
        </p:txBody>
      </p:sp>
      <p:sp>
        <p:nvSpPr>
          <p:cNvPr id="2" name="Rectangle 1"/>
          <p:cNvSpPr/>
          <p:nvPr/>
        </p:nvSpPr>
        <p:spPr>
          <a:xfrm rot="18959675">
            <a:off x="5691338" y="3501397"/>
            <a:ext cx="413657" cy="39188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Line 556"/>
          <p:cNvSpPr>
            <a:spLocks noChangeShapeType="1"/>
          </p:cNvSpPr>
          <p:nvPr/>
        </p:nvSpPr>
        <p:spPr bwMode="auto">
          <a:xfrm flipV="1">
            <a:off x="3695278" y="2076575"/>
            <a:ext cx="4432419" cy="3800224"/>
          </a:xfrm>
          <a:prstGeom prst="line">
            <a:avLst/>
          </a:prstGeom>
          <a:noFill/>
          <a:ln w="7620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9" name="Line 556"/>
          <p:cNvSpPr>
            <a:spLocks noChangeShapeType="1"/>
          </p:cNvSpPr>
          <p:nvPr/>
        </p:nvSpPr>
        <p:spPr bwMode="auto">
          <a:xfrm>
            <a:off x="3678557" y="2091194"/>
            <a:ext cx="4499964" cy="3844071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392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970425" y="586947"/>
                <a:ext cx="2477861" cy="12699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5400" dirty="0">
                    <a:solidFill>
                      <a:srgbClr val="00B050"/>
                    </a:solidFill>
                  </a:rPr>
                  <a:t>3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3600" dirty="0">
                    <a:cs typeface="Times New Roman" panose="02020603050405020304" pitchFamily="18" charset="0"/>
                  </a:rPr>
                  <a:t>x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4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5400" dirty="0"/>
                  <a:t> =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425" y="586947"/>
                <a:ext cx="2477861" cy="1269963"/>
              </a:xfrm>
              <a:prstGeom prst="rect">
                <a:avLst/>
              </a:prstGeom>
              <a:blipFill>
                <a:blip r:embed="rId2"/>
                <a:stretch>
                  <a:fillRect r="-8600" b="-14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18032" y="2670758"/>
                <a:ext cx="2574475" cy="12669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400" dirty="0">
                    <a:solidFill>
                      <a:srgbClr val="FF00FF"/>
                    </a:solidFill>
                  </a:rPr>
                  <a:t>7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3600" dirty="0">
                    <a:cs typeface="Times New Roman" panose="02020603050405020304" pitchFamily="18" charset="0"/>
                  </a:rPr>
                  <a:t>x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5400" b="0" i="0" smtClean="0">
                        <a:solidFill>
                          <a:srgbClr val="FF00FF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540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4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GB" sz="5400" dirty="0"/>
                  <a:t> =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032" y="2670758"/>
                <a:ext cx="2574475" cy="1266950"/>
              </a:xfrm>
              <a:prstGeom prst="rect">
                <a:avLst/>
              </a:prstGeom>
              <a:blipFill>
                <a:blip r:embed="rId3"/>
                <a:stretch>
                  <a:fillRect l="-12796" r="-9005" b="-153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70425" y="4898517"/>
                <a:ext cx="2574475" cy="1270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400" dirty="0">
                    <a:solidFill>
                      <a:srgbClr val="0000FF"/>
                    </a:solidFill>
                  </a:rPr>
                  <a:t>6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3600" dirty="0">
                    <a:cs typeface="Times New Roman" panose="02020603050405020304" pitchFamily="18" charset="0"/>
                  </a:rPr>
                  <a:t>x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5400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54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sz="5400" dirty="0"/>
                  <a:t> =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425" y="4898517"/>
                <a:ext cx="2574475" cy="1270925"/>
              </a:xfrm>
              <a:prstGeom prst="rect">
                <a:avLst/>
              </a:prstGeom>
              <a:blipFill>
                <a:blip r:embed="rId4"/>
                <a:stretch>
                  <a:fillRect l="-12530" r="-8983" b="-153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976617" y="620815"/>
                <a:ext cx="2492832" cy="12716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5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5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3600" dirty="0">
                    <a:cs typeface="Times New Roman" panose="02020603050405020304" pitchFamily="18" charset="0"/>
                  </a:rPr>
                  <a:t>x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5400" dirty="0"/>
                  <a:t> =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6617" y="620815"/>
                <a:ext cx="2492832" cy="1271695"/>
              </a:xfrm>
              <a:prstGeom prst="rect">
                <a:avLst/>
              </a:prstGeom>
              <a:blipFill>
                <a:blip r:embed="rId5"/>
                <a:stretch>
                  <a:fillRect r="-10269" b="-153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155552" y="2724021"/>
                <a:ext cx="2548289" cy="1279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5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5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3600" dirty="0">
                    <a:cs typeface="Times New Roman" panose="02020603050405020304" pitchFamily="18" charset="0"/>
                  </a:rPr>
                  <a:t>x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5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5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5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5400" dirty="0"/>
                  <a:t> =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5552" y="2724021"/>
                <a:ext cx="2548289" cy="1279325"/>
              </a:xfrm>
              <a:prstGeom prst="rect">
                <a:avLst/>
              </a:prstGeom>
              <a:blipFill>
                <a:blip r:embed="rId6"/>
                <a:stretch>
                  <a:fillRect r="-7656" b="-152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145692" y="4834857"/>
                <a:ext cx="2432963" cy="1268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b="0" i="0" dirty="0" smtClean="0">
                        <a:solidFill>
                          <a:srgbClr val="FF66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5400" i="1" dirty="0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 dirty="0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5400" b="0" i="1" dirty="0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3600" dirty="0">
                    <a:cs typeface="Times New Roman" panose="02020603050405020304" pitchFamily="18" charset="0"/>
                  </a:rPr>
                  <a:t>x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54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5400" dirty="0"/>
                  <a:t> =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5692" y="4834857"/>
                <a:ext cx="2432963" cy="1268681"/>
              </a:xfrm>
              <a:prstGeom prst="rect">
                <a:avLst/>
              </a:prstGeom>
              <a:blipFill>
                <a:blip r:embed="rId7"/>
                <a:stretch>
                  <a:fillRect r="-13033" b="-153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485028" y="795464"/>
                <a:ext cx="108857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4800" b="1" dirty="0">
                    <a:solidFill>
                      <a:schemeClr val="tx1"/>
                    </a:solidFill>
                  </a:rPr>
                  <a:t>1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5028" y="795464"/>
                <a:ext cx="1088571" cy="830997"/>
              </a:xfrm>
              <a:prstGeom prst="rect">
                <a:avLst/>
              </a:prstGeom>
              <a:blipFill>
                <a:blip r:embed="rId8"/>
                <a:stretch>
                  <a:fillRect t="-16058" r="-25281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492507" y="2888857"/>
                <a:ext cx="108857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4800" b="1" dirty="0">
                    <a:solidFill>
                      <a:schemeClr val="tx1"/>
                    </a:solidFill>
                  </a:rPr>
                  <a:t>1 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2507" y="2888857"/>
                <a:ext cx="1088570" cy="830997"/>
              </a:xfrm>
              <a:prstGeom prst="rect">
                <a:avLst/>
              </a:prstGeom>
              <a:blipFill>
                <a:blip r:embed="rId9"/>
                <a:stretch>
                  <a:fillRect t="-16176" r="-25281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544900" y="5118865"/>
                <a:ext cx="113211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4800" b="1" dirty="0">
                    <a:solidFill>
                      <a:schemeClr val="tx1"/>
                    </a:solidFill>
                  </a:rPr>
                  <a:t>1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4900" y="5118865"/>
                <a:ext cx="1132114" cy="830997"/>
              </a:xfrm>
              <a:prstGeom prst="rect">
                <a:avLst/>
              </a:prstGeom>
              <a:blipFill>
                <a:blip r:embed="rId10"/>
                <a:stretch>
                  <a:fillRect t="-16176" r="-20541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454487" y="834623"/>
                <a:ext cx="98651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4800" b="1" dirty="0">
                    <a:solidFill>
                      <a:schemeClr val="tx1"/>
                    </a:solidFill>
                  </a:rPr>
                  <a:t>1 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4487" y="834623"/>
                <a:ext cx="986512" cy="830997"/>
              </a:xfrm>
              <a:prstGeom prst="rect">
                <a:avLst/>
              </a:prstGeom>
              <a:blipFill>
                <a:blip r:embed="rId11"/>
                <a:stretch>
                  <a:fillRect t="-16176" r="-37654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606551" y="2939097"/>
                <a:ext cx="111510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4800" b="1" dirty="0">
                    <a:solidFill>
                      <a:schemeClr val="tx1"/>
                    </a:solidFill>
                  </a:rPr>
                  <a:t>1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6551" y="2939097"/>
                <a:ext cx="1115104" cy="830997"/>
              </a:xfrm>
              <a:prstGeom prst="rect">
                <a:avLst/>
              </a:prstGeom>
              <a:blipFill>
                <a:blip r:embed="rId12"/>
                <a:stretch>
                  <a:fillRect t="-16176" r="-21858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606551" y="5020476"/>
                <a:ext cx="111510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4800" b="1" dirty="0">
                    <a:solidFill>
                      <a:schemeClr val="tx1"/>
                    </a:solidFill>
                  </a:rPr>
                  <a:t>1 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6551" y="5020476"/>
                <a:ext cx="1115104" cy="830997"/>
              </a:xfrm>
              <a:prstGeom prst="rect">
                <a:avLst/>
              </a:prstGeom>
              <a:blipFill>
                <a:blip r:embed="rId13"/>
                <a:stretch>
                  <a:fillRect t="-16176" r="-21858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05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4" grpId="0"/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405</Words>
  <Application>Microsoft Office PowerPoint</Application>
  <PresentationFormat>Widescreen</PresentationFormat>
  <Paragraphs>130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17</cp:revision>
  <dcterms:created xsi:type="dcterms:W3CDTF">2016-01-04T15:24:00Z</dcterms:created>
  <dcterms:modified xsi:type="dcterms:W3CDTF">2023-11-24T05:25:40Z</dcterms:modified>
</cp:coreProperties>
</file>