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02" r:id="rId2"/>
    <p:sldId id="283" r:id="rId3"/>
    <p:sldId id="289" r:id="rId4"/>
    <p:sldId id="286" r:id="rId5"/>
    <p:sldId id="290" r:id="rId6"/>
    <p:sldId id="284" r:id="rId7"/>
    <p:sldId id="291" r:id="rId8"/>
    <p:sldId id="258" r:id="rId9"/>
    <p:sldId id="259" r:id="rId10"/>
    <p:sldId id="260" r:id="rId11"/>
    <p:sldId id="261" r:id="rId12"/>
    <p:sldId id="262" r:id="rId13"/>
    <p:sldId id="263" r:id="rId14"/>
    <p:sldId id="273" r:id="rId15"/>
    <p:sldId id="274" r:id="rId16"/>
    <p:sldId id="275" r:id="rId17"/>
    <p:sldId id="276" r:id="rId18"/>
    <p:sldId id="277" r:id="rId19"/>
    <p:sldId id="268" r:id="rId20"/>
    <p:sldId id="269" r:id="rId21"/>
    <p:sldId id="270" r:id="rId22"/>
    <p:sldId id="271" r:id="rId23"/>
    <p:sldId id="292" r:id="rId24"/>
    <p:sldId id="293" r:id="rId25"/>
    <p:sldId id="294" r:id="rId26"/>
    <p:sldId id="295" r:id="rId27"/>
    <p:sldId id="257" r:id="rId28"/>
    <p:sldId id="297" r:id="rId29"/>
    <p:sldId id="298" r:id="rId30"/>
    <p:sldId id="303" r:id="rId31"/>
    <p:sldId id="304" r:id="rId32"/>
    <p:sldId id="305" r:id="rId33"/>
    <p:sldId id="306" r:id="rId34"/>
    <p:sldId id="307" r:id="rId35"/>
    <p:sldId id="296" r:id="rId36"/>
    <p:sldId id="299" r:id="rId37"/>
    <p:sldId id="300" r:id="rId38"/>
    <p:sldId id="30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D9FF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0C66E2-318A-4B67-8CF0-F989D3522B29}" v="212" dt="2025-01-23T11:01:52.6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910" autoAdjust="0"/>
  </p:normalViewPr>
  <p:slideViewPr>
    <p:cSldViewPr snapToGrid="0">
      <p:cViewPr varScale="1">
        <p:scale>
          <a:sx n="84" d="100"/>
          <a:sy n="84" d="100"/>
        </p:scale>
        <p:origin x="2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D9B3726-F023-4003-870E-AFA38861F033}"/>
    <pc:docChg chg="undo custSel addSld delSld modSld sldOrd">
      <pc:chgData name="Stewart Gale" userId="3647ddd2-6040-41ae-a96d-232c23482af8" providerId="ADAL" clId="{2D9B3726-F023-4003-870E-AFA38861F033}" dt="2021-03-14T04:12:15.874" v="1981" actId="20577"/>
      <pc:docMkLst>
        <pc:docMk/>
      </pc:docMkLst>
      <pc:sldChg chg="delSp add del mod">
        <pc:chgData name="Stewart Gale" userId="3647ddd2-6040-41ae-a96d-232c23482af8" providerId="ADAL" clId="{2D9B3726-F023-4003-870E-AFA38861F033}" dt="2021-03-09T08:33:07.155" v="1732" actId="47"/>
        <pc:sldMkLst>
          <pc:docMk/>
          <pc:sldMk cId="3810404220" sldId="256"/>
        </pc:sldMkLst>
      </pc:sldChg>
      <pc:sldChg chg="add">
        <pc:chgData name="Stewart Gale" userId="3647ddd2-6040-41ae-a96d-232c23482af8" providerId="ADAL" clId="{2D9B3726-F023-4003-870E-AFA38861F033}" dt="2021-03-09T08:15:39.576" v="1648"/>
        <pc:sldMkLst>
          <pc:docMk/>
          <pc:sldMk cId="648357386" sldId="257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2498615646" sldId="258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250497617" sldId="259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729210929" sldId="260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392265715" sldId="261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3684087021" sldId="262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3406026696" sldId="263"/>
        </pc:sldMkLst>
      </pc:sldChg>
      <pc:sldChg chg="del">
        <pc:chgData name="Stewart Gale" userId="3647ddd2-6040-41ae-a96d-232c23482af8" providerId="ADAL" clId="{2D9B3726-F023-4003-870E-AFA38861F033}" dt="2021-03-09T07:58:23.820" v="1334" actId="47"/>
        <pc:sldMkLst>
          <pc:docMk/>
          <pc:sldMk cId="2464069549" sldId="264"/>
        </pc:sldMkLst>
      </pc:sldChg>
      <pc:sldChg chg="modSp del mod">
        <pc:chgData name="Stewart Gale" userId="3647ddd2-6040-41ae-a96d-232c23482af8" providerId="ADAL" clId="{2D9B3726-F023-4003-870E-AFA38861F033}" dt="2021-03-09T07:58:28.506" v="1336" actId="47"/>
        <pc:sldMkLst>
          <pc:docMk/>
          <pc:sldMk cId="3594231108" sldId="265"/>
        </pc:sldMkLst>
      </pc:sldChg>
      <pc:sldChg chg="del">
        <pc:chgData name="Stewart Gale" userId="3647ddd2-6040-41ae-a96d-232c23482af8" providerId="ADAL" clId="{2D9B3726-F023-4003-870E-AFA38861F033}" dt="2021-03-09T07:58:29.418" v="1337" actId="47"/>
        <pc:sldMkLst>
          <pc:docMk/>
          <pc:sldMk cId="3340433700" sldId="266"/>
        </pc:sldMkLst>
      </pc:sldChg>
      <pc:sldChg chg="del">
        <pc:chgData name="Stewart Gale" userId="3647ddd2-6040-41ae-a96d-232c23482af8" providerId="ADAL" clId="{2D9B3726-F023-4003-870E-AFA38861F033}" dt="2021-03-09T07:58:27.626" v="1335" actId="47"/>
        <pc:sldMkLst>
          <pc:docMk/>
          <pc:sldMk cId="3134821832" sldId="267"/>
        </pc:sldMkLst>
      </pc:sldChg>
      <pc:sldChg chg="addSp modSp mod modAnim">
        <pc:chgData name="Stewart Gale" userId="3647ddd2-6040-41ae-a96d-232c23482af8" providerId="ADAL" clId="{2D9B3726-F023-4003-870E-AFA38861F033}" dt="2021-03-09T07:59:44.432" v="1359" actId="1076"/>
        <pc:sldMkLst>
          <pc:docMk/>
          <pc:sldMk cId="3685033468" sldId="271"/>
        </pc:sldMkLst>
      </pc:sldChg>
      <pc:sldChg chg="delSp modSp del mod">
        <pc:chgData name="Stewart Gale" userId="3647ddd2-6040-41ae-a96d-232c23482af8" providerId="ADAL" clId="{2D9B3726-F023-4003-870E-AFA38861F033}" dt="2021-03-09T07:58:31.694" v="1340" actId="47"/>
        <pc:sldMkLst>
          <pc:docMk/>
          <pc:sldMk cId="1531846312" sldId="272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1822212276" sldId="273"/>
        </pc:sldMkLst>
      </pc:sldChg>
      <pc:sldChg chg="modSp add ord">
        <pc:chgData name="Stewart Gale" userId="3647ddd2-6040-41ae-a96d-232c23482af8" providerId="ADAL" clId="{2D9B3726-F023-4003-870E-AFA38861F033}" dt="2021-03-09T04:57:48.891" v="506" actId="20577"/>
        <pc:sldMkLst>
          <pc:docMk/>
          <pc:sldMk cId="3151712444" sldId="274"/>
        </pc:sldMkLst>
      </pc:sldChg>
      <pc:sldChg chg="modSp add ord">
        <pc:chgData name="Stewart Gale" userId="3647ddd2-6040-41ae-a96d-232c23482af8" providerId="ADAL" clId="{2D9B3726-F023-4003-870E-AFA38861F033}" dt="2021-03-09T04:58:06.790" v="509" actId="20577"/>
        <pc:sldMkLst>
          <pc:docMk/>
          <pc:sldMk cId="329893044" sldId="275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3793630808" sldId="276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1780599433" sldId="277"/>
        </pc:sldMkLst>
      </pc:sldChg>
      <pc:sldChg chg="delSp modSp add del mod ord">
        <pc:chgData name="Stewart Gale" userId="3647ddd2-6040-41ae-a96d-232c23482af8" providerId="ADAL" clId="{2D9B3726-F023-4003-870E-AFA38861F033}" dt="2021-03-09T07:58:30.161" v="1338" actId="47"/>
        <pc:sldMkLst>
          <pc:docMk/>
          <pc:sldMk cId="3210330952" sldId="278"/>
        </pc:sldMkLst>
      </pc:sldChg>
      <pc:sldChg chg="addSp delSp modSp new del mod modAnim">
        <pc:chgData name="Stewart Gale" userId="3647ddd2-6040-41ae-a96d-232c23482af8" providerId="ADAL" clId="{2D9B3726-F023-4003-870E-AFA38861F033}" dt="2021-03-09T08:10:45.129" v="1577" actId="47"/>
        <pc:sldMkLst>
          <pc:docMk/>
          <pc:sldMk cId="780468579" sldId="279"/>
        </pc:sldMkLst>
      </pc:sldChg>
      <pc:sldChg chg="modSp add del mod">
        <pc:chgData name="Stewart Gale" userId="3647ddd2-6040-41ae-a96d-232c23482af8" providerId="ADAL" clId="{2D9B3726-F023-4003-870E-AFA38861F033}" dt="2021-03-09T07:58:32.856" v="1341" actId="47"/>
        <pc:sldMkLst>
          <pc:docMk/>
          <pc:sldMk cId="119515619" sldId="280"/>
        </pc:sldMkLst>
      </pc:sldChg>
      <pc:sldChg chg="addSp delSp modSp add del mod ord modAnim modNotesTx">
        <pc:chgData name="Stewart Gale" userId="3647ddd2-6040-41ae-a96d-232c23482af8" providerId="ADAL" clId="{2D9B3726-F023-4003-870E-AFA38861F033}" dt="2021-03-09T07:58:30.863" v="1339" actId="47"/>
        <pc:sldMkLst>
          <pc:docMk/>
          <pc:sldMk cId="965296662" sldId="281"/>
        </pc:sldMkLst>
      </pc:sldChg>
      <pc:sldChg chg="modSp add del mod">
        <pc:chgData name="Stewart Gale" userId="3647ddd2-6040-41ae-a96d-232c23482af8" providerId="ADAL" clId="{2D9B3726-F023-4003-870E-AFA38861F033}" dt="2021-03-09T08:15:37.254" v="1647" actId="47"/>
        <pc:sldMkLst>
          <pc:docMk/>
          <pc:sldMk cId="4100310586" sldId="282"/>
        </pc:sldMkLst>
      </pc:sldChg>
      <pc:sldChg chg="addSp delSp modSp add mod ord">
        <pc:chgData name="Stewart Gale" userId="3647ddd2-6040-41ae-a96d-232c23482af8" providerId="ADAL" clId="{2D9B3726-F023-4003-870E-AFA38861F033}" dt="2021-03-09T06:36:39.755" v="1095" actId="1076"/>
        <pc:sldMkLst>
          <pc:docMk/>
          <pc:sldMk cId="676048913" sldId="283"/>
        </pc:sldMkLst>
      </pc:sldChg>
      <pc:sldChg chg="addSp delSp modSp add mod modAnim">
        <pc:chgData name="Stewart Gale" userId="3647ddd2-6040-41ae-a96d-232c23482af8" providerId="ADAL" clId="{2D9B3726-F023-4003-870E-AFA38861F033}" dt="2021-03-09T06:38:16.165" v="1126"/>
        <pc:sldMkLst>
          <pc:docMk/>
          <pc:sldMk cId="4722555" sldId="284"/>
        </pc:sldMkLst>
      </pc:sldChg>
      <pc:sldChg chg="delSp add del mod ord">
        <pc:chgData name="Stewart Gale" userId="3647ddd2-6040-41ae-a96d-232c23482af8" providerId="ADAL" clId="{2D9B3726-F023-4003-870E-AFA38861F033}" dt="2021-03-09T07:58:22.348" v="1333" actId="47"/>
        <pc:sldMkLst>
          <pc:docMk/>
          <pc:sldMk cId="2875069044" sldId="285"/>
        </pc:sldMkLst>
      </pc:sldChg>
      <pc:sldChg chg="addSp delSp modSp new mod ord">
        <pc:chgData name="Stewart Gale" userId="3647ddd2-6040-41ae-a96d-232c23482af8" providerId="ADAL" clId="{2D9B3726-F023-4003-870E-AFA38861F033}" dt="2021-03-09T07:53:17.004" v="1324" actId="207"/>
        <pc:sldMkLst>
          <pc:docMk/>
          <pc:sldMk cId="3335844566" sldId="286"/>
        </pc:sldMkLst>
      </pc:sldChg>
      <pc:sldChg chg="addSp delSp modSp new del mod">
        <pc:chgData name="Stewart Gale" userId="3647ddd2-6040-41ae-a96d-232c23482af8" providerId="ADAL" clId="{2D9B3726-F023-4003-870E-AFA38861F033}" dt="2021-03-09T06:34:56.204" v="1062" actId="47"/>
        <pc:sldMkLst>
          <pc:docMk/>
          <pc:sldMk cId="4172727780" sldId="287"/>
        </pc:sldMkLst>
      </pc:sldChg>
      <pc:sldChg chg="addSp delSp modSp new del mod">
        <pc:chgData name="Stewart Gale" userId="3647ddd2-6040-41ae-a96d-232c23482af8" providerId="ADAL" clId="{2D9B3726-F023-4003-870E-AFA38861F033}" dt="2021-03-09T06:36:52.435" v="1096" actId="47"/>
        <pc:sldMkLst>
          <pc:docMk/>
          <pc:sldMk cId="3249698634" sldId="288"/>
        </pc:sldMkLst>
      </pc:sldChg>
      <pc:sldChg chg="addSp delSp modSp add mod ord">
        <pc:chgData name="Stewart Gale" userId="3647ddd2-6040-41ae-a96d-232c23482af8" providerId="ADAL" clId="{2D9B3726-F023-4003-870E-AFA38861F033}" dt="2021-03-09T07:51:57.024" v="1315" actId="207"/>
        <pc:sldMkLst>
          <pc:docMk/>
          <pc:sldMk cId="2677106968" sldId="289"/>
        </pc:sldMkLst>
      </pc:sldChg>
      <pc:sldChg chg="modSp add mod">
        <pc:chgData name="Stewart Gale" userId="3647ddd2-6040-41ae-a96d-232c23482af8" providerId="ADAL" clId="{2D9B3726-F023-4003-870E-AFA38861F033}" dt="2021-03-09T07:53:28.970" v="1329" actId="207"/>
        <pc:sldMkLst>
          <pc:docMk/>
          <pc:sldMk cId="1613872874" sldId="290"/>
        </pc:sldMkLst>
      </pc:sldChg>
      <pc:sldChg chg="addSp delSp modSp new mod modAnim">
        <pc:chgData name="Stewart Gale" userId="3647ddd2-6040-41ae-a96d-232c23482af8" providerId="ADAL" clId="{2D9B3726-F023-4003-870E-AFA38861F033}" dt="2021-03-09T06:41:14.582" v="1310"/>
        <pc:sldMkLst>
          <pc:docMk/>
          <pc:sldMk cId="491103121" sldId="291"/>
        </pc:sldMkLst>
      </pc:sldChg>
      <pc:sldChg chg="delSp modSp add mod modAnim">
        <pc:chgData name="Stewart Gale" userId="3647ddd2-6040-41ae-a96d-232c23482af8" providerId="ADAL" clId="{2D9B3726-F023-4003-870E-AFA38861F033}" dt="2021-03-09T08:07:09.131" v="1526"/>
        <pc:sldMkLst>
          <pc:docMk/>
          <pc:sldMk cId="2224107635" sldId="292"/>
        </pc:sldMkLst>
      </pc:sldChg>
      <pc:sldChg chg="addSp modSp add mod modAnim">
        <pc:chgData name="Stewart Gale" userId="3647ddd2-6040-41ae-a96d-232c23482af8" providerId="ADAL" clId="{2D9B3726-F023-4003-870E-AFA38861F033}" dt="2021-03-09T08:07:46.036" v="1528"/>
        <pc:sldMkLst>
          <pc:docMk/>
          <pc:sldMk cId="684459952" sldId="293"/>
        </pc:sldMkLst>
      </pc:sldChg>
      <pc:sldChg chg="modSp add mod modAnim">
        <pc:chgData name="Stewart Gale" userId="3647ddd2-6040-41ae-a96d-232c23482af8" providerId="ADAL" clId="{2D9B3726-F023-4003-870E-AFA38861F033}" dt="2021-03-09T08:08:25.913" v="1531" actId="20577"/>
        <pc:sldMkLst>
          <pc:docMk/>
          <pc:sldMk cId="2835198827" sldId="294"/>
        </pc:sldMkLst>
      </pc:sldChg>
      <pc:sldChg chg="modSp add mod">
        <pc:chgData name="Stewart Gale" userId="3647ddd2-6040-41ae-a96d-232c23482af8" providerId="ADAL" clId="{2D9B3726-F023-4003-870E-AFA38861F033}" dt="2021-03-09T08:09:43.922" v="1576" actId="20577"/>
        <pc:sldMkLst>
          <pc:docMk/>
          <pc:sldMk cId="272968190" sldId="295"/>
        </pc:sldMkLst>
      </pc:sldChg>
      <pc:sldChg chg="delSp modSp add mod delAnim">
        <pc:chgData name="Stewart Gale" userId="3647ddd2-6040-41ae-a96d-232c23482af8" providerId="ADAL" clId="{2D9B3726-F023-4003-870E-AFA38861F033}" dt="2021-03-14T04:11:10.106" v="1975" actId="20577"/>
        <pc:sldMkLst>
          <pc:docMk/>
          <pc:sldMk cId="839367482" sldId="296"/>
        </pc:sldMkLst>
      </pc:sldChg>
      <pc:sldChg chg="modSp add mod">
        <pc:chgData name="Stewart Gale" userId="3647ddd2-6040-41ae-a96d-232c23482af8" providerId="ADAL" clId="{2D9B3726-F023-4003-870E-AFA38861F033}" dt="2021-03-14T04:12:15.874" v="1981" actId="20577"/>
        <pc:sldMkLst>
          <pc:docMk/>
          <pc:sldMk cId="1548096230" sldId="297"/>
        </pc:sldMkLst>
      </pc:sldChg>
      <pc:sldChg chg="modSp add mod">
        <pc:chgData name="Stewart Gale" userId="3647ddd2-6040-41ae-a96d-232c23482af8" providerId="ADAL" clId="{2D9B3726-F023-4003-870E-AFA38861F033}" dt="2021-03-09T08:18:32.029" v="1729" actId="1076"/>
        <pc:sldMkLst>
          <pc:docMk/>
          <pc:sldMk cId="569034204" sldId="298"/>
        </pc:sldMkLst>
      </pc:sldChg>
      <pc:sldChg chg="addSp delSp modSp add mod modAnim">
        <pc:chgData name="Stewart Gale" userId="3647ddd2-6040-41ae-a96d-232c23482af8" providerId="ADAL" clId="{2D9B3726-F023-4003-870E-AFA38861F033}" dt="2021-03-09T10:04:00.285" v="1949" actId="478"/>
        <pc:sldMkLst>
          <pc:docMk/>
          <pc:sldMk cId="981666238" sldId="299"/>
        </pc:sldMkLst>
      </pc:sldChg>
      <pc:sldChg chg="modSp add del mod">
        <pc:chgData name="Stewart Gale" userId="3647ddd2-6040-41ae-a96d-232c23482af8" providerId="ADAL" clId="{2D9B3726-F023-4003-870E-AFA38861F033}" dt="2021-03-09T08:33:44.646" v="1745" actId="47"/>
        <pc:sldMkLst>
          <pc:docMk/>
          <pc:sldMk cId="1107124793" sldId="299"/>
        </pc:sldMkLst>
      </pc:sldChg>
      <pc:sldChg chg="add del">
        <pc:chgData name="Stewart Gale" userId="3647ddd2-6040-41ae-a96d-232c23482af8" providerId="ADAL" clId="{2D9B3726-F023-4003-870E-AFA38861F033}" dt="2021-03-09T08:33:44.646" v="1745" actId="47"/>
        <pc:sldMkLst>
          <pc:docMk/>
          <pc:sldMk cId="3063021486" sldId="300"/>
        </pc:sldMkLst>
      </pc:sldChg>
      <pc:sldChg chg="addSp delSp modSp add mod">
        <pc:chgData name="Stewart Gale" userId="3647ddd2-6040-41ae-a96d-232c23482af8" providerId="ADAL" clId="{2D9B3726-F023-4003-870E-AFA38861F033}" dt="2021-03-09T10:03:07.985" v="1944" actId="20577"/>
        <pc:sldMkLst>
          <pc:docMk/>
          <pc:sldMk cId="4027478897" sldId="300"/>
        </pc:sldMkLst>
      </pc:sldChg>
      <pc:sldChg chg="addSp delSp modSp add mod">
        <pc:chgData name="Stewart Gale" userId="3647ddd2-6040-41ae-a96d-232c23482af8" providerId="ADAL" clId="{2D9B3726-F023-4003-870E-AFA38861F033}" dt="2021-03-09T10:04:36.316" v="1973" actId="20577"/>
        <pc:sldMkLst>
          <pc:docMk/>
          <pc:sldMk cId="864863542" sldId="301"/>
        </pc:sldMkLst>
      </pc:sldChg>
      <pc:sldChg chg="add del">
        <pc:chgData name="Stewart Gale" userId="3647ddd2-6040-41ae-a96d-232c23482af8" providerId="ADAL" clId="{2D9B3726-F023-4003-870E-AFA38861F033}" dt="2021-03-09T08:33:44.646" v="1745" actId="47"/>
        <pc:sldMkLst>
          <pc:docMk/>
          <pc:sldMk cId="3279311421" sldId="301"/>
        </pc:sldMkLst>
      </pc:sldChg>
      <pc:sldChg chg="add del">
        <pc:chgData name="Stewart Gale" userId="3647ddd2-6040-41ae-a96d-232c23482af8" providerId="ADAL" clId="{2D9B3726-F023-4003-870E-AFA38861F033}" dt="2021-03-09T08:33:46.389" v="1746" actId="47"/>
        <pc:sldMkLst>
          <pc:docMk/>
          <pc:sldMk cId="4237736894" sldId="302"/>
        </pc:sldMkLst>
      </pc:sldChg>
    </pc:docChg>
  </pc:docChgLst>
  <pc:docChgLst>
    <pc:chgData name="Stewart Gale" userId="3647ddd2-6040-41ae-a96d-232c23482af8" providerId="ADAL" clId="{D20C66E2-318A-4B67-8CF0-F989D3522B29}"/>
    <pc:docChg chg="undo custSel addSld delSld modSld sldOrd">
      <pc:chgData name="Stewart Gale" userId="3647ddd2-6040-41ae-a96d-232c23482af8" providerId="ADAL" clId="{D20C66E2-318A-4B67-8CF0-F989D3522B29}" dt="2025-01-23T11:02:03.819" v="810" actId="1076"/>
      <pc:docMkLst>
        <pc:docMk/>
      </pc:docMkLst>
      <pc:sldChg chg="ord">
        <pc:chgData name="Stewart Gale" userId="3647ddd2-6040-41ae-a96d-232c23482af8" providerId="ADAL" clId="{D20C66E2-318A-4B67-8CF0-F989D3522B29}" dt="2022-01-06T11:00:04.017" v="790"/>
        <pc:sldMkLst>
          <pc:docMk/>
          <pc:sldMk cId="648357386" sldId="257"/>
        </pc:sldMkLst>
      </pc:sldChg>
      <pc:sldChg chg="add del">
        <pc:chgData name="Stewart Gale" userId="3647ddd2-6040-41ae-a96d-232c23482af8" providerId="ADAL" clId="{D20C66E2-318A-4B67-8CF0-F989D3522B29}" dt="2022-01-06T10:22:01.077" v="42" actId="47"/>
        <pc:sldMkLst>
          <pc:docMk/>
          <pc:sldMk cId="3340433700" sldId="266"/>
        </pc:sldMkLst>
      </pc:sldChg>
      <pc:sldChg chg="delSp modSp mod">
        <pc:chgData name="Stewart Gale" userId="3647ddd2-6040-41ae-a96d-232c23482af8" providerId="ADAL" clId="{D20C66E2-318A-4B67-8CF0-F989D3522B29}" dt="2022-01-06T03:13:30.582" v="17" actId="1076"/>
        <pc:sldMkLst>
          <pc:docMk/>
          <pc:sldMk cId="4722555" sldId="284"/>
        </pc:sldMkLst>
      </pc:sldChg>
      <pc:sldChg chg="modSp mod">
        <pc:chgData name="Stewart Gale" userId="3647ddd2-6040-41ae-a96d-232c23482af8" providerId="ADAL" clId="{D20C66E2-318A-4B67-8CF0-F989D3522B29}" dt="2025-01-23T11:02:03.819" v="810" actId="1076"/>
        <pc:sldMkLst>
          <pc:docMk/>
          <pc:sldMk cId="2835198827" sldId="294"/>
        </pc:sldMkLst>
        <pc:spChg chg="mod">
          <ac:chgData name="Stewart Gale" userId="3647ddd2-6040-41ae-a96d-232c23482af8" providerId="ADAL" clId="{D20C66E2-318A-4B67-8CF0-F989D3522B29}" dt="2025-01-23T11:01:58.819" v="809" actId="1076"/>
          <ac:spMkLst>
            <pc:docMk/>
            <pc:sldMk cId="2835198827" sldId="294"/>
            <ac:spMk id="4" creationId="{00000000-0000-0000-0000-000000000000}"/>
          </ac:spMkLst>
        </pc:spChg>
        <pc:spChg chg="mod">
          <ac:chgData name="Stewart Gale" userId="3647ddd2-6040-41ae-a96d-232c23482af8" providerId="ADAL" clId="{D20C66E2-318A-4B67-8CF0-F989D3522B29}" dt="2025-01-23T11:02:03.819" v="810" actId="1076"/>
          <ac:spMkLst>
            <pc:docMk/>
            <pc:sldMk cId="2835198827" sldId="294"/>
            <ac:spMk id="5" creationId="{36CC07AC-5018-4CD7-83E6-621B2FAF0E38}"/>
          </ac:spMkLst>
        </pc:spChg>
        <pc:spChg chg="mod">
          <ac:chgData name="Stewart Gale" userId="3647ddd2-6040-41ae-a96d-232c23482af8" providerId="ADAL" clId="{D20C66E2-318A-4B67-8CF0-F989D3522B29}" dt="2025-01-23T11:02:03.819" v="810" actId="1076"/>
          <ac:spMkLst>
            <pc:docMk/>
            <pc:sldMk cId="2835198827" sldId="294"/>
            <ac:spMk id="8" creationId="{BFC4DEEA-38B3-41CD-AFC2-F6EA1505F7F9}"/>
          </ac:spMkLst>
        </pc:spChg>
      </pc:sldChg>
      <pc:sldChg chg="addSp delSp modSp mod delAnim modAnim">
        <pc:chgData name="Stewart Gale" userId="3647ddd2-6040-41ae-a96d-232c23482af8" providerId="ADAL" clId="{D20C66E2-318A-4B67-8CF0-F989D3522B29}" dt="2022-01-06T10:54:40.771" v="650"/>
        <pc:sldMkLst>
          <pc:docMk/>
          <pc:sldMk cId="839367482" sldId="296"/>
        </pc:sldMkLst>
      </pc:sldChg>
      <pc:sldChg chg="ord">
        <pc:chgData name="Stewart Gale" userId="3647ddd2-6040-41ae-a96d-232c23482af8" providerId="ADAL" clId="{D20C66E2-318A-4B67-8CF0-F989D3522B29}" dt="2022-01-06T11:00:04.017" v="790"/>
        <pc:sldMkLst>
          <pc:docMk/>
          <pc:sldMk cId="1548096230" sldId="297"/>
        </pc:sldMkLst>
      </pc:sldChg>
      <pc:sldChg chg="ord">
        <pc:chgData name="Stewart Gale" userId="3647ddd2-6040-41ae-a96d-232c23482af8" providerId="ADAL" clId="{D20C66E2-318A-4B67-8CF0-F989D3522B29}" dt="2022-01-06T11:00:04.017" v="790"/>
        <pc:sldMkLst>
          <pc:docMk/>
          <pc:sldMk cId="569034204" sldId="298"/>
        </pc:sldMkLst>
      </pc:sldChg>
      <pc:sldChg chg="addSp delSp modSp new mod ord">
        <pc:chgData name="Stewart Gale" userId="3647ddd2-6040-41ae-a96d-232c23482af8" providerId="ADAL" clId="{D20C66E2-318A-4B67-8CF0-F989D3522B29}" dt="2022-01-06T10:17:24.592" v="21" actId="1076"/>
        <pc:sldMkLst>
          <pc:docMk/>
          <pc:sldMk cId="1100742993" sldId="302"/>
        </pc:sldMkLst>
      </pc:sldChg>
      <pc:sldChg chg="add del">
        <pc:chgData name="Stewart Gale" userId="3647ddd2-6040-41ae-a96d-232c23482af8" providerId="ADAL" clId="{D20C66E2-318A-4B67-8CF0-F989D3522B29}" dt="2022-01-06T10:19:21.636" v="23"/>
        <pc:sldMkLst>
          <pc:docMk/>
          <pc:sldMk cId="420203887" sldId="303"/>
        </pc:sldMkLst>
      </pc:sldChg>
      <pc:sldChg chg="addSp delSp modSp add mod">
        <pc:chgData name="Stewart Gale" userId="3647ddd2-6040-41ae-a96d-232c23482af8" providerId="ADAL" clId="{D20C66E2-318A-4B67-8CF0-F989D3522B29}" dt="2022-01-06T10:25:50.579" v="227" actId="207"/>
        <pc:sldMkLst>
          <pc:docMk/>
          <pc:sldMk cId="1479682074" sldId="303"/>
        </pc:sldMkLst>
      </pc:sldChg>
      <pc:sldChg chg="addSp delSp modSp new mod">
        <pc:chgData name="Stewart Gale" userId="3647ddd2-6040-41ae-a96d-232c23482af8" providerId="ADAL" clId="{D20C66E2-318A-4B67-8CF0-F989D3522B29}" dt="2022-01-06T10:29:11.711" v="334" actId="1076"/>
        <pc:sldMkLst>
          <pc:docMk/>
          <pc:sldMk cId="1404346912" sldId="304"/>
        </pc:sldMkLst>
      </pc:sldChg>
      <pc:sldChg chg="addSp delSp modSp add mod ord modAnim">
        <pc:chgData name="Stewart Gale" userId="3647ddd2-6040-41ae-a96d-232c23482af8" providerId="ADAL" clId="{D20C66E2-318A-4B67-8CF0-F989D3522B29}" dt="2022-01-06T10:49:00.369" v="465" actId="1076"/>
        <pc:sldMkLst>
          <pc:docMk/>
          <pc:sldMk cId="763707073" sldId="305"/>
        </pc:sldMkLst>
      </pc:sldChg>
      <pc:sldChg chg="modSp add mod">
        <pc:chgData name="Stewart Gale" userId="3647ddd2-6040-41ae-a96d-232c23482af8" providerId="ADAL" clId="{D20C66E2-318A-4B67-8CF0-F989D3522B29}" dt="2023-01-16T07:10:05.949" v="803" actId="20577"/>
        <pc:sldMkLst>
          <pc:docMk/>
          <pc:sldMk cId="258877873" sldId="306"/>
        </pc:sldMkLst>
      </pc:sldChg>
      <pc:sldChg chg="addSp modSp add mod modAnim">
        <pc:chgData name="Stewart Gale" userId="3647ddd2-6040-41ae-a96d-232c23482af8" providerId="ADAL" clId="{D20C66E2-318A-4B67-8CF0-F989D3522B29}" dt="2024-01-22T07:22:03.128" v="805" actId="20577"/>
        <pc:sldMkLst>
          <pc:docMk/>
          <pc:sldMk cId="1814509680" sldId="30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7D3D0-9609-4BC2-A6FF-832CDD2B9F28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30C54-8EF3-42ED-81D7-A0DEB260A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21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864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709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845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998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405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77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15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19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36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10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80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4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46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68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95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5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59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0D359-E241-498B-B25F-B1A3F5010A1D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27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0510A6-4B10-4C94-9BAE-349C6FFA8011}"/>
              </a:ext>
            </a:extLst>
          </p:cNvPr>
          <p:cNvSpPr/>
          <p:nvPr/>
        </p:nvSpPr>
        <p:spPr>
          <a:xfrm>
            <a:off x="602318" y="1400973"/>
            <a:ext cx="1086690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Calculating </a:t>
            </a:r>
          </a:p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with Probability </a:t>
            </a:r>
            <a:endParaRPr lang="en-GB" sz="11500" u="sng" dirty="0"/>
          </a:p>
        </p:txBody>
      </p:sp>
    </p:spTree>
    <p:extLst>
      <p:ext uri="{BB962C8B-B14F-4D97-AF65-F5344CB8AC3E}">
        <p14:creationId xmlns:p14="http://schemas.microsoft.com/office/powerpoint/2010/main" val="1100742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132" y="14408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527907" y="2006135"/>
                <a:ext cx="3416289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6600" i="1">
                          <a:latin typeface="Cambria Math" panose="02040503050406030204" pitchFamily="18" charset="0"/>
                        </a:rPr>
                        <m:t>1.3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907" y="2006135"/>
                <a:ext cx="3416289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683747" y="4545924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Not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21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132" y="14408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90279" y="2100346"/>
                <a:ext cx="7766616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660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166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0000</m:t>
                      </m:r>
                      <m:r>
                        <a:rPr lang="en-GB" sz="166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0279" y="2100346"/>
                <a:ext cx="7766616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676700" y="4590258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Probability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6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132" y="14408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90279" y="2100346"/>
                <a:ext cx="7766616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660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0279" y="2100346"/>
                <a:ext cx="7766616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676700" y="4590258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Probability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08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132" y="14408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90279" y="2100346"/>
                <a:ext cx="7766616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0279" y="2100346"/>
                <a:ext cx="7766616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676700" y="4590258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Not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02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1" y="2216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989144" y="1939633"/>
                <a:ext cx="2974448" cy="3213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166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9144" y="1939633"/>
                <a:ext cx="2974448" cy="32135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874187" y="4975803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Probability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21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1" y="2216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756388" y="1928549"/>
                <a:ext cx="2974448" cy="3213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m:rPr>
                              <m:brk m:alnAt="63"/>
                            </m:rPr>
                            <a:rPr lang="en-GB" sz="166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66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166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388" y="1928549"/>
                <a:ext cx="2974448" cy="32135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874187" y="4975803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Not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71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1" y="2216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756388" y="1928549"/>
                <a:ext cx="2974448" cy="3213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a:rPr lang="en-GB" sz="166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f>
                            <m:fPr>
                              <m:ctrlPr>
                                <a:rPr lang="en-GB" sz="166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166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388" y="1928549"/>
                <a:ext cx="2974448" cy="32135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874187" y="4975803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Not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9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1" y="2216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412496" y="1629291"/>
                <a:ext cx="6027992" cy="31547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a:rPr lang="en-GB" sz="19900" b="0" i="1" dirty="0" smtClean="0">
                              <a:latin typeface="Cambria Math" panose="02040503050406030204" pitchFamily="18" charset="0"/>
                            </a:rPr>
                            <m:t>92.5%</m:t>
                          </m:r>
                        </m:e>
                      </m:box>
                    </m:oMath>
                  </m:oMathPara>
                </a14:m>
                <a:endParaRPr lang="en-GB" sz="199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496" y="1629291"/>
                <a:ext cx="6027992" cy="31547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874187" y="4687628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Probability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63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1" y="2216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412496" y="1629291"/>
                <a:ext cx="6027992" cy="31547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m:rPr>
                              <m:brk m:alnAt="63"/>
                            </m:rPr>
                            <a:rPr lang="en-GB" sz="199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19900" b="0" i="1" dirty="0" smtClean="0">
                              <a:latin typeface="Cambria Math" panose="02040503050406030204" pitchFamily="18" charset="0"/>
                            </a:rPr>
                            <m:t>03%</m:t>
                          </m:r>
                        </m:e>
                      </m:box>
                    </m:oMath>
                  </m:oMathPara>
                </a14:m>
                <a:endParaRPr lang="en-GB" sz="199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496" y="1629291"/>
                <a:ext cx="6027992" cy="31547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874187" y="4687628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Not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59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3714657"/>
                  </p:ext>
                </p:extLst>
              </p:nvPr>
            </p:nvGraphicFramePr>
            <p:xfrm>
              <a:off x="347808" y="903180"/>
              <a:ext cx="11550612" cy="484095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92011">
                      <a:extLst>
                        <a:ext uri="{9D8B030D-6E8A-4147-A177-3AD203B41FA5}">
                          <a16:colId xmlns:a16="http://schemas.microsoft.com/office/drawing/2014/main" val="2192395761"/>
                        </a:ext>
                      </a:extLst>
                    </a:gridCol>
                    <a:gridCol w="6058601">
                      <a:extLst>
                        <a:ext uri="{9D8B030D-6E8A-4147-A177-3AD203B41FA5}">
                          <a16:colId xmlns:a16="http://schemas.microsoft.com/office/drawing/2014/main" val="3700750406"/>
                        </a:ext>
                      </a:extLst>
                    </a:gridCol>
                  </a:tblGrid>
                  <a:tr h="25664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5400" b="0" dirty="0">
                              <a:solidFill>
                                <a:schemeClr val="tx1"/>
                              </a:solidFill>
                            </a:rPr>
                            <a:t>Probability of the event </a:t>
                          </a:r>
                          <a:r>
                            <a:rPr lang="en-US" sz="5400" b="1" dirty="0">
                              <a:solidFill>
                                <a:srgbClr val="FF00FF"/>
                              </a:solidFill>
                            </a:rPr>
                            <a:t>occurring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5400" b="0" dirty="0">
                              <a:solidFill>
                                <a:schemeClr val="tx1"/>
                              </a:solidFill>
                            </a:rPr>
                            <a:t>Probability of the event </a:t>
                          </a:r>
                          <a:r>
                            <a:rPr lang="en-US" sz="5400" b="1" dirty="0">
                              <a:solidFill>
                                <a:srgbClr val="FF00FF"/>
                              </a:solidFill>
                            </a:rPr>
                            <a:t>not occurring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4875397"/>
                      </a:ext>
                    </a:extLst>
                  </a:tr>
                  <a:tr h="227448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8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𝟗𝟐</m:t>
                                </m:r>
                                <m:r>
                                  <a:rPr lang="en-GB" sz="8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lang="en-GB" sz="7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0794109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3714657"/>
                  </p:ext>
                </p:extLst>
              </p:nvPr>
            </p:nvGraphicFramePr>
            <p:xfrm>
              <a:off x="347808" y="903180"/>
              <a:ext cx="11550612" cy="484095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92011">
                      <a:extLst>
                        <a:ext uri="{9D8B030D-6E8A-4147-A177-3AD203B41FA5}">
                          <a16:colId xmlns:a16="http://schemas.microsoft.com/office/drawing/2014/main" val="2192395761"/>
                        </a:ext>
                      </a:extLst>
                    </a:gridCol>
                    <a:gridCol w="6058601">
                      <a:extLst>
                        <a:ext uri="{9D8B030D-6E8A-4147-A177-3AD203B41FA5}">
                          <a16:colId xmlns:a16="http://schemas.microsoft.com/office/drawing/2014/main" val="3700750406"/>
                        </a:ext>
                      </a:extLst>
                    </a:gridCol>
                  </a:tblGrid>
                  <a:tr h="25664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5400" b="0" dirty="0" smtClean="0">
                              <a:solidFill>
                                <a:schemeClr val="tx1"/>
                              </a:solidFill>
                            </a:rPr>
                            <a:t>Probability of the event </a:t>
                          </a:r>
                          <a:r>
                            <a:rPr lang="en-US" sz="5400" b="1" dirty="0" smtClean="0">
                              <a:solidFill>
                                <a:srgbClr val="FF00FF"/>
                              </a:solidFill>
                            </a:rPr>
                            <a:t>occurring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5400" b="0" dirty="0" smtClean="0">
                              <a:solidFill>
                                <a:schemeClr val="tx1"/>
                              </a:solidFill>
                            </a:rPr>
                            <a:t>Probability of the event </a:t>
                          </a:r>
                          <a:r>
                            <a:rPr lang="en-US" sz="5400" b="1" dirty="0" smtClean="0">
                              <a:solidFill>
                                <a:srgbClr val="FF00FF"/>
                              </a:solidFill>
                            </a:rPr>
                            <a:t>not occurring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4875397"/>
                      </a:ext>
                    </a:extLst>
                  </a:tr>
                  <a:tr h="2274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11" t="-112834" r="-110544" b="-5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0794109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935810" y="3884309"/>
                <a:ext cx="2117887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5810" y="3884309"/>
                <a:ext cx="2117887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427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388" y="5017160"/>
            <a:ext cx="11005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Which colour would you pick?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544" t="7777" r="3820"/>
          <a:stretch/>
        </p:blipFill>
        <p:spPr>
          <a:xfrm>
            <a:off x="408583" y="533935"/>
            <a:ext cx="4355239" cy="41913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36628F-3BB1-4E7A-886F-A3CDBCEADCC5}"/>
              </a:ext>
            </a:extLst>
          </p:cNvPr>
          <p:cNvSpPr txBox="1"/>
          <p:nvPr/>
        </p:nvSpPr>
        <p:spPr>
          <a:xfrm>
            <a:off x="4763822" y="860715"/>
            <a:ext cx="67129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Choose the correct </a:t>
            </a:r>
            <a:r>
              <a:rPr lang="en-US" sz="6600" dirty="0" err="1"/>
              <a:t>colour</a:t>
            </a:r>
            <a:r>
              <a:rPr lang="en-US" sz="6600" dirty="0"/>
              <a:t> and win 1,000,000dhs! 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676048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3390593"/>
                  </p:ext>
                </p:extLst>
              </p:nvPr>
            </p:nvGraphicFramePr>
            <p:xfrm>
              <a:off x="347808" y="903180"/>
              <a:ext cx="11550612" cy="484095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92011">
                      <a:extLst>
                        <a:ext uri="{9D8B030D-6E8A-4147-A177-3AD203B41FA5}">
                          <a16:colId xmlns:a16="http://schemas.microsoft.com/office/drawing/2014/main" val="2192395761"/>
                        </a:ext>
                      </a:extLst>
                    </a:gridCol>
                    <a:gridCol w="6058601">
                      <a:extLst>
                        <a:ext uri="{9D8B030D-6E8A-4147-A177-3AD203B41FA5}">
                          <a16:colId xmlns:a16="http://schemas.microsoft.com/office/drawing/2014/main" val="3700750406"/>
                        </a:ext>
                      </a:extLst>
                    </a:gridCol>
                  </a:tblGrid>
                  <a:tr h="25664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5400" b="0" dirty="0">
                              <a:solidFill>
                                <a:schemeClr val="tx1"/>
                              </a:solidFill>
                            </a:rPr>
                            <a:t>Probability of the event </a:t>
                          </a:r>
                          <a:r>
                            <a:rPr lang="en-US" sz="5400" b="1" dirty="0">
                              <a:solidFill>
                                <a:srgbClr val="FF00FF"/>
                              </a:solidFill>
                            </a:rPr>
                            <a:t>occurring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5400" b="0" dirty="0">
                              <a:solidFill>
                                <a:schemeClr val="tx1"/>
                              </a:solidFill>
                            </a:rPr>
                            <a:t>Probability of the event </a:t>
                          </a:r>
                          <a:r>
                            <a:rPr lang="en-US" sz="5400" b="1" dirty="0">
                              <a:solidFill>
                                <a:srgbClr val="FF00FF"/>
                              </a:solidFill>
                            </a:rPr>
                            <a:t>not occurring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4875397"/>
                      </a:ext>
                    </a:extLst>
                  </a:tr>
                  <a:tr h="227448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6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num>
                                  <m:den>
                                    <m:r>
                                      <a:rPr lang="en-GB" sz="6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𝟓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4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0794109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3390593"/>
                  </p:ext>
                </p:extLst>
              </p:nvPr>
            </p:nvGraphicFramePr>
            <p:xfrm>
              <a:off x="347808" y="903180"/>
              <a:ext cx="11550612" cy="484095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92011">
                      <a:extLst>
                        <a:ext uri="{9D8B030D-6E8A-4147-A177-3AD203B41FA5}">
                          <a16:colId xmlns:a16="http://schemas.microsoft.com/office/drawing/2014/main" val="2192395761"/>
                        </a:ext>
                      </a:extLst>
                    </a:gridCol>
                    <a:gridCol w="6058601">
                      <a:extLst>
                        <a:ext uri="{9D8B030D-6E8A-4147-A177-3AD203B41FA5}">
                          <a16:colId xmlns:a16="http://schemas.microsoft.com/office/drawing/2014/main" val="3700750406"/>
                        </a:ext>
                      </a:extLst>
                    </a:gridCol>
                  </a:tblGrid>
                  <a:tr h="25664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5400" b="0" dirty="0" smtClean="0">
                              <a:solidFill>
                                <a:schemeClr val="tx1"/>
                              </a:solidFill>
                            </a:rPr>
                            <a:t>Probability of the event </a:t>
                          </a:r>
                          <a:r>
                            <a:rPr lang="en-US" sz="5400" b="1" dirty="0" smtClean="0">
                              <a:solidFill>
                                <a:srgbClr val="FF00FF"/>
                              </a:solidFill>
                            </a:rPr>
                            <a:t>occurring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5400" b="0" dirty="0" smtClean="0">
                              <a:solidFill>
                                <a:schemeClr val="tx1"/>
                              </a:solidFill>
                            </a:rPr>
                            <a:t>Probability of the event </a:t>
                          </a:r>
                          <a:r>
                            <a:rPr lang="en-US" sz="5400" b="1" dirty="0" smtClean="0">
                              <a:solidFill>
                                <a:srgbClr val="FF00FF"/>
                              </a:solidFill>
                            </a:rPr>
                            <a:t>not occurring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64875397"/>
                      </a:ext>
                    </a:extLst>
                  </a:tr>
                  <a:tr h="2274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11" t="-112834" r="-110544" b="-5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0794109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519229" y="3693575"/>
                <a:ext cx="819455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229" y="3693575"/>
                <a:ext cx="819455" cy="18269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30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214536"/>
              </p:ext>
            </p:extLst>
          </p:nvPr>
        </p:nvGraphicFramePr>
        <p:xfrm>
          <a:off x="347808" y="903180"/>
          <a:ext cx="11550612" cy="4840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2011">
                  <a:extLst>
                    <a:ext uri="{9D8B030D-6E8A-4147-A177-3AD203B41FA5}">
                      <a16:colId xmlns:a16="http://schemas.microsoft.com/office/drawing/2014/main" val="2192395761"/>
                    </a:ext>
                  </a:extLst>
                </a:gridCol>
                <a:gridCol w="6058601">
                  <a:extLst>
                    <a:ext uri="{9D8B030D-6E8A-4147-A177-3AD203B41FA5}">
                      <a16:colId xmlns:a16="http://schemas.microsoft.com/office/drawing/2014/main" val="3700750406"/>
                    </a:ext>
                  </a:extLst>
                </a:gridCol>
              </a:tblGrid>
              <a:tr h="2566470">
                <a:tc>
                  <a:txBody>
                    <a:bodyPr/>
                    <a:lstStyle/>
                    <a:p>
                      <a:pPr algn="ctr"/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Probability of the event </a:t>
                      </a:r>
                      <a:r>
                        <a:rPr lang="en-US" sz="5400" b="1" dirty="0">
                          <a:solidFill>
                            <a:srgbClr val="FF00FF"/>
                          </a:solidFill>
                        </a:rPr>
                        <a:t>occurring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Probability of the event </a:t>
                      </a:r>
                      <a:r>
                        <a:rPr lang="en-US" sz="5400" b="1" dirty="0">
                          <a:solidFill>
                            <a:srgbClr val="FF00FF"/>
                          </a:solidFill>
                        </a:rPr>
                        <a:t>not occurring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875397"/>
                  </a:ext>
                </a:extLst>
              </a:tr>
              <a:tr h="2274483"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794109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565561" y="3794550"/>
                <a:ext cx="2883032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𝟑𝟓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5561" y="3794550"/>
                <a:ext cx="2883032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686473" y="3794550"/>
                <a:ext cx="2883032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𝟔𝟓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473" y="3794550"/>
                <a:ext cx="2883032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253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36779" y="3650626"/>
            <a:ext cx="367761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dirty="0">
                <a:solidFill>
                  <a:srgbClr val="7030A0"/>
                </a:solidFill>
                <a:latin typeface="Calibri" panose="020F0502020204030204" pitchFamily="34" charset="0"/>
              </a:rPr>
              <a:t>3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  <a:endParaRPr lang="en-GB" sz="11500" dirty="0"/>
          </a:p>
        </p:txBody>
      </p:sp>
      <p:sp>
        <p:nvSpPr>
          <p:cNvPr id="5" name="TextBox 4"/>
          <p:cNvSpPr txBox="1"/>
          <p:nvPr/>
        </p:nvSpPr>
        <p:spPr>
          <a:xfrm>
            <a:off x="936839" y="140243"/>
            <a:ext cx="99462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Probability Notation</a:t>
            </a:r>
          </a:p>
        </p:txBody>
      </p:sp>
      <p:pic>
        <p:nvPicPr>
          <p:cNvPr id="6" name="Picture 2" descr="http://www.brightlinkprep.com/wp-content/uploads/2013/04/GRE_Probability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3" t="20327" b="-196"/>
          <a:stretch/>
        </p:blipFill>
        <p:spPr bwMode="auto">
          <a:xfrm>
            <a:off x="9326890" y="3929418"/>
            <a:ext cx="1811732" cy="180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1363" y="1820587"/>
            <a:ext cx="118926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FF0000"/>
                </a:solidFill>
              </a:rPr>
              <a:t>P</a:t>
            </a:r>
            <a:r>
              <a:rPr lang="en-GB" sz="6600" dirty="0"/>
              <a:t>robability of rolling a </a:t>
            </a:r>
            <a:r>
              <a:rPr lang="en-GB" sz="6600" b="1" dirty="0">
                <a:solidFill>
                  <a:srgbClr val="7030A0"/>
                </a:solidFill>
              </a:rPr>
              <a:t>3</a:t>
            </a:r>
            <a:r>
              <a:rPr lang="en-GB" sz="6600" dirty="0"/>
              <a:t> on a dice.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/>
              <p:nvPr/>
            </p:nvSpPr>
            <p:spPr>
              <a:xfrm>
                <a:off x="6831023" y="3029495"/>
                <a:ext cx="1040769" cy="31043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GB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023" y="3029495"/>
                <a:ext cx="1040769" cy="3104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503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0409" y="3703384"/>
            <a:ext cx="367761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dirty="0">
                <a:solidFill>
                  <a:srgbClr val="7030A0"/>
                </a:solidFill>
                <a:latin typeface="Calibri" panose="020F0502020204030204" pitchFamily="34" charset="0"/>
              </a:rPr>
              <a:t>5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  <a:endParaRPr lang="en-GB" sz="11500" dirty="0"/>
          </a:p>
        </p:txBody>
      </p:sp>
      <p:sp>
        <p:nvSpPr>
          <p:cNvPr id="7" name="TextBox 6"/>
          <p:cNvSpPr txBox="1"/>
          <p:nvPr/>
        </p:nvSpPr>
        <p:spPr>
          <a:xfrm>
            <a:off x="1612979" y="282143"/>
            <a:ext cx="91818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P</a:t>
            </a:r>
            <a:r>
              <a:rPr lang="en-GB" sz="8000" dirty="0"/>
              <a:t>robability of rolling</a:t>
            </a:r>
          </a:p>
          <a:p>
            <a:pPr algn="ctr"/>
            <a:r>
              <a:rPr lang="en-GB" sz="8000" dirty="0"/>
              <a:t>a </a:t>
            </a:r>
            <a:r>
              <a:rPr lang="en-GB" sz="8000" b="1" dirty="0">
                <a:solidFill>
                  <a:srgbClr val="7030A0"/>
                </a:solidFill>
              </a:rPr>
              <a:t>5</a:t>
            </a:r>
            <a:r>
              <a:rPr lang="en-GB" sz="8000" dirty="0"/>
              <a:t> on a dice.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/>
              <p:nvPr/>
            </p:nvSpPr>
            <p:spPr>
              <a:xfrm>
                <a:off x="7404653" y="3082253"/>
                <a:ext cx="1040769" cy="31043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GB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653" y="3082253"/>
                <a:ext cx="1040769" cy="31043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410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7361" y="3765858"/>
            <a:ext cx="59578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dirty="0">
                <a:solidFill>
                  <a:srgbClr val="7030A0"/>
                </a:solidFill>
                <a:latin typeface="Calibri" panose="020F0502020204030204" pitchFamily="34" charset="0"/>
              </a:rPr>
              <a:t>even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  <a:endParaRPr lang="en-GB" sz="11500" dirty="0"/>
          </a:p>
        </p:txBody>
      </p:sp>
      <p:sp>
        <p:nvSpPr>
          <p:cNvPr id="7" name="TextBox 6"/>
          <p:cNvSpPr txBox="1"/>
          <p:nvPr/>
        </p:nvSpPr>
        <p:spPr>
          <a:xfrm>
            <a:off x="246395" y="282143"/>
            <a:ext cx="116791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P</a:t>
            </a:r>
            <a:r>
              <a:rPr lang="en-GB" sz="8000" dirty="0"/>
              <a:t>robability of rolling</a:t>
            </a:r>
          </a:p>
          <a:p>
            <a:pPr algn="ctr"/>
            <a:r>
              <a:rPr lang="en-GB" sz="8000" dirty="0"/>
              <a:t>a </a:t>
            </a:r>
            <a:r>
              <a:rPr lang="en-GB" sz="8000" b="1" dirty="0">
                <a:solidFill>
                  <a:srgbClr val="7030A0"/>
                </a:solidFill>
              </a:rPr>
              <a:t>even</a:t>
            </a:r>
            <a:r>
              <a:rPr lang="en-GB" sz="8000" dirty="0"/>
              <a:t> number on a dice.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/>
              <p:nvPr/>
            </p:nvSpPr>
            <p:spPr>
              <a:xfrm>
                <a:off x="7171793" y="3144727"/>
                <a:ext cx="1040769" cy="31043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kumimoji="0" lang="en-GB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93" y="3144727"/>
                <a:ext cx="1040769" cy="31043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CC07AC-5018-4CD7-83E6-621B2FAF0E38}"/>
                  </a:ext>
                </a:extLst>
              </p:cNvPr>
              <p:cNvSpPr txBox="1"/>
              <p:nvPr/>
            </p:nvSpPr>
            <p:spPr>
              <a:xfrm>
                <a:off x="8750221" y="3144727"/>
                <a:ext cx="2334276" cy="30910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138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13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GB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CC07AC-5018-4CD7-83E6-621B2FAF0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0221" y="3144727"/>
                <a:ext cx="2334276" cy="3091039"/>
              </a:xfrm>
              <a:prstGeom prst="rect">
                <a:avLst/>
              </a:prstGeom>
              <a:blipFill>
                <a:blip r:embed="rId3"/>
                <a:stretch>
                  <a:fillRect l="-38120" t="-1381" r="-6789" b="-183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445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94086" y="4499723"/>
            <a:ext cx="34805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8000" dirty="0">
                <a:solidFill>
                  <a:srgbClr val="7030A0"/>
                </a:solidFill>
                <a:latin typeface="Calibri" panose="020F0502020204030204" pitchFamily="34" charset="0"/>
              </a:rPr>
              <a:t>&lt; 3</a:t>
            </a:r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  <a:endParaRPr lang="en-GB" sz="8000" dirty="0"/>
          </a:p>
        </p:txBody>
      </p:sp>
      <p:sp>
        <p:nvSpPr>
          <p:cNvPr id="7" name="TextBox 6"/>
          <p:cNvSpPr txBox="1"/>
          <p:nvPr/>
        </p:nvSpPr>
        <p:spPr>
          <a:xfrm>
            <a:off x="1412666" y="178058"/>
            <a:ext cx="94889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P</a:t>
            </a:r>
            <a:r>
              <a:rPr lang="en-GB" sz="8000" dirty="0"/>
              <a:t>robability of rolling</a:t>
            </a:r>
          </a:p>
          <a:p>
            <a:pPr algn="ctr"/>
            <a:r>
              <a:rPr lang="en-GB" sz="8000" dirty="0"/>
              <a:t>a </a:t>
            </a:r>
            <a:r>
              <a:rPr lang="en-GB" sz="8000" b="1" dirty="0">
                <a:solidFill>
                  <a:srgbClr val="7030A0"/>
                </a:solidFill>
              </a:rPr>
              <a:t>number less than 3</a:t>
            </a:r>
            <a:r>
              <a:rPr lang="en-GB" sz="8000" dirty="0"/>
              <a:t> </a:t>
            </a:r>
          </a:p>
          <a:p>
            <a:pPr algn="ctr"/>
            <a:r>
              <a:rPr lang="en-GB" sz="8000" dirty="0"/>
              <a:t>on a dice.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/>
              <p:nvPr/>
            </p:nvSpPr>
            <p:spPr>
              <a:xfrm>
                <a:off x="6612741" y="4004708"/>
                <a:ext cx="1040769" cy="2605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741" y="4004708"/>
                <a:ext cx="1040769" cy="26059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CC07AC-5018-4CD7-83E6-621B2FAF0E38}"/>
                  </a:ext>
                </a:extLst>
              </p:cNvPr>
              <p:cNvSpPr txBox="1"/>
              <p:nvPr/>
            </p:nvSpPr>
            <p:spPr>
              <a:xfrm>
                <a:off x="7653510" y="3963127"/>
                <a:ext cx="2334276" cy="25912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115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CC07AC-5018-4CD7-83E6-621B2FAF0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3510" y="3963127"/>
                <a:ext cx="2334276" cy="2591222"/>
              </a:xfrm>
              <a:prstGeom prst="rect">
                <a:avLst/>
              </a:prstGeom>
              <a:blipFill>
                <a:blip r:embed="rId3"/>
                <a:stretch>
                  <a:fillRect l="-23499" t="-1176" b="-176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519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81337" y="3806824"/>
            <a:ext cx="54693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9600" dirty="0">
                <a:solidFill>
                  <a:srgbClr val="7030A0"/>
                </a:solidFill>
                <a:latin typeface="Calibri" panose="020F0502020204030204" pitchFamily="34" charset="0"/>
              </a:rPr>
              <a:t>prime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  <a:endParaRPr lang="en-GB" sz="9600" dirty="0"/>
          </a:p>
        </p:txBody>
      </p:sp>
      <p:sp>
        <p:nvSpPr>
          <p:cNvPr id="7" name="TextBox 6"/>
          <p:cNvSpPr txBox="1"/>
          <p:nvPr/>
        </p:nvSpPr>
        <p:spPr>
          <a:xfrm>
            <a:off x="465719" y="172379"/>
            <a:ext cx="114669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P</a:t>
            </a:r>
            <a:r>
              <a:rPr lang="en-GB" sz="8000" dirty="0"/>
              <a:t>robability of rolling</a:t>
            </a:r>
          </a:p>
          <a:p>
            <a:pPr algn="ctr"/>
            <a:r>
              <a:rPr lang="en-GB" sz="8000" dirty="0"/>
              <a:t>a </a:t>
            </a:r>
            <a:r>
              <a:rPr lang="en-GB" sz="8000" b="1" dirty="0">
                <a:solidFill>
                  <a:srgbClr val="7030A0"/>
                </a:solidFill>
              </a:rPr>
              <a:t>prime number </a:t>
            </a:r>
            <a:r>
              <a:rPr lang="en-GB" sz="8000" dirty="0"/>
              <a:t>on a dice.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/>
              <p:nvPr/>
            </p:nvSpPr>
            <p:spPr>
              <a:xfrm>
                <a:off x="6885358" y="3288669"/>
                <a:ext cx="1040769" cy="2605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5358" y="3288669"/>
                <a:ext cx="1040769" cy="26059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CC07AC-5018-4CD7-83E6-621B2FAF0E38}"/>
                  </a:ext>
                </a:extLst>
              </p:cNvPr>
              <p:cNvSpPr txBox="1"/>
              <p:nvPr/>
            </p:nvSpPr>
            <p:spPr>
              <a:xfrm>
                <a:off x="8160787" y="3288669"/>
                <a:ext cx="2334276" cy="25912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115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CC07AC-5018-4CD7-83E6-621B2FAF0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0787" y="3288669"/>
                <a:ext cx="2334276" cy="2591222"/>
              </a:xfrm>
              <a:prstGeom prst="rect">
                <a:avLst/>
              </a:prstGeom>
              <a:blipFill>
                <a:blip r:embed="rId3"/>
                <a:stretch>
                  <a:fillRect l="-23760" t="-1174" b="-173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96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83" t="8061" r="1544" b="2883"/>
          <a:stretch/>
        </p:blipFill>
        <p:spPr>
          <a:xfrm>
            <a:off x="87395" y="1150833"/>
            <a:ext cx="10580605" cy="53177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804069" y="1375429"/>
            <a:ext cx="11865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13</a:t>
            </a:r>
          </a:p>
          <a:p>
            <a:pPr algn="ctr"/>
            <a:r>
              <a:rPr lang="en-GB" sz="2800" b="1" dirty="0"/>
              <a:t>Clubs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55083" y="2645791"/>
            <a:ext cx="1284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13</a:t>
            </a:r>
          </a:p>
          <a:p>
            <a:pPr algn="ctr"/>
            <a:r>
              <a:rPr lang="en-GB" sz="2800" b="1" dirty="0"/>
              <a:t>Spades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55083" y="3974406"/>
            <a:ext cx="1284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13</a:t>
            </a:r>
          </a:p>
          <a:p>
            <a:pPr algn="ctr"/>
            <a:r>
              <a:rPr lang="en-GB" sz="2800" b="1" dirty="0">
                <a:solidFill>
                  <a:srgbClr val="FF0000"/>
                </a:solidFill>
              </a:rPr>
              <a:t>Hearts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35342" y="5287842"/>
            <a:ext cx="15566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13</a:t>
            </a:r>
          </a:p>
          <a:p>
            <a:pPr algn="ctr"/>
            <a:r>
              <a:rPr lang="en-GB" sz="2400" b="1" dirty="0">
                <a:solidFill>
                  <a:srgbClr val="FF0000"/>
                </a:solidFill>
              </a:rPr>
              <a:t>Diamonds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1" y="145855"/>
            <a:ext cx="104067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52 Playing Cards</a:t>
            </a:r>
          </a:p>
        </p:txBody>
      </p:sp>
    </p:spTree>
    <p:extLst>
      <p:ext uri="{BB962C8B-B14F-4D97-AF65-F5344CB8AC3E}">
        <p14:creationId xmlns:p14="http://schemas.microsoft.com/office/powerpoint/2010/main" val="648357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7180" y="3773971"/>
            <a:ext cx="43105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9600" dirty="0">
                <a:solidFill>
                  <a:srgbClr val="7030A0"/>
                </a:solidFill>
                <a:latin typeface="Calibri" panose="020F0502020204030204" pitchFamily="34" charset="0"/>
              </a:rPr>
              <a:t>red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  <a:endParaRPr lang="en-GB" sz="9600" dirty="0"/>
          </a:p>
        </p:txBody>
      </p:sp>
      <p:sp>
        <p:nvSpPr>
          <p:cNvPr id="7" name="TextBox 6"/>
          <p:cNvSpPr txBox="1"/>
          <p:nvPr/>
        </p:nvSpPr>
        <p:spPr>
          <a:xfrm>
            <a:off x="465719" y="172379"/>
            <a:ext cx="114669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P</a:t>
            </a:r>
            <a:r>
              <a:rPr lang="en-GB" sz="8000" dirty="0"/>
              <a:t>robability of choosing</a:t>
            </a:r>
          </a:p>
          <a:p>
            <a:pPr algn="ctr"/>
            <a:r>
              <a:rPr lang="en-GB" sz="8000" dirty="0"/>
              <a:t>a </a:t>
            </a:r>
            <a:r>
              <a:rPr lang="en-GB" sz="8000" b="1" dirty="0">
                <a:solidFill>
                  <a:srgbClr val="7030A0"/>
                </a:solidFill>
              </a:rPr>
              <a:t>red </a:t>
            </a:r>
            <a:r>
              <a:rPr lang="en-GB" sz="8000" dirty="0"/>
              <a:t>playing card.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/>
              <p:nvPr/>
            </p:nvSpPr>
            <p:spPr>
              <a:xfrm>
                <a:off x="6584209" y="3272242"/>
                <a:ext cx="1040769" cy="2605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26</m:t>
                        </m:r>
                      </m:num>
                      <m:den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52</m:t>
                        </m:r>
                      </m:den>
                    </m:f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209" y="3272242"/>
                <a:ext cx="1040769" cy="2605970"/>
              </a:xfrm>
              <a:prstGeom prst="rect">
                <a:avLst/>
              </a:prstGeom>
              <a:blipFill>
                <a:blip r:embed="rId2"/>
                <a:stretch>
                  <a:fillRect l="-9357" r="-99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CC07AC-5018-4CD7-83E6-621B2FAF0E38}"/>
                  </a:ext>
                </a:extLst>
              </p:cNvPr>
              <p:cNvSpPr txBox="1"/>
              <p:nvPr/>
            </p:nvSpPr>
            <p:spPr>
              <a:xfrm>
                <a:off x="7859638" y="3272242"/>
                <a:ext cx="2334276" cy="25912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115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CC07AC-5018-4CD7-83E6-621B2FAF0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638" y="3272242"/>
                <a:ext cx="2334276" cy="2591222"/>
              </a:xfrm>
              <a:prstGeom prst="rect">
                <a:avLst/>
              </a:prstGeom>
              <a:blipFill>
                <a:blip r:embed="rId3"/>
                <a:stretch>
                  <a:fillRect l="-23499" t="-1176" b="-176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809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7744" y="3790398"/>
            <a:ext cx="59737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9600" dirty="0">
                <a:solidFill>
                  <a:srgbClr val="7030A0"/>
                </a:solidFill>
                <a:latin typeface="Calibri" panose="020F0502020204030204" pitchFamily="34" charset="0"/>
              </a:rPr>
              <a:t>picture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  <a:endParaRPr lang="en-GB" sz="9600" dirty="0"/>
          </a:p>
        </p:txBody>
      </p:sp>
      <p:sp>
        <p:nvSpPr>
          <p:cNvPr id="7" name="TextBox 6"/>
          <p:cNvSpPr txBox="1"/>
          <p:nvPr/>
        </p:nvSpPr>
        <p:spPr>
          <a:xfrm>
            <a:off x="465719" y="172379"/>
            <a:ext cx="114669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P</a:t>
            </a:r>
            <a:r>
              <a:rPr lang="en-GB" sz="8000" dirty="0"/>
              <a:t>robability of choosing</a:t>
            </a:r>
          </a:p>
          <a:p>
            <a:pPr algn="ctr"/>
            <a:r>
              <a:rPr lang="en-GB" sz="8000" dirty="0"/>
              <a:t>a </a:t>
            </a:r>
            <a:r>
              <a:rPr lang="en-GB" sz="8000" b="1" dirty="0">
                <a:solidFill>
                  <a:srgbClr val="7030A0"/>
                </a:solidFill>
              </a:rPr>
              <a:t>picture </a:t>
            </a:r>
            <a:r>
              <a:rPr lang="en-GB" sz="8000" dirty="0"/>
              <a:t>playing card.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/>
              <p:nvPr/>
            </p:nvSpPr>
            <p:spPr>
              <a:xfrm>
                <a:off x="7378149" y="3283194"/>
                <a:ext cx="1040769" cy="2605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12</m:t>
                        </m:r>
                      </m:num>
                      <m:den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52</m:t>
                        </m:r>
                      </m:den>
                    </m:f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8149" y="3283194"/>
                <a:ext cx="1040769" cy="2605970"/>
              </a:xfrm>
              <a:prstGeom prst="rect">
                <a:avLst/>
              </a:prstGeom>
              <a:blipFill>
                <a:blip r:embed="rId2"/>
                <a:stretch>
                  <a:fillRect l="-9357" r="-99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CC07AC-5018-4CD7-83E6-621B2FAF0E38}"/>
                  </a:ext>
                </a:extLst>
              </p:cNvPr>
              <p:cNvSpPr txBox="1"/>
              <p:nvPr/>
            </p:nvSpPr>
            <p:spPr>
              <a:xfrm>
                <a:off x="8653578" y="3283194"/>
                <a:ext cx="3025556" cy="2605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115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kumimoji="0" lang="en-US" sz="115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13</m:t>
                        </m:r>
                      </m:den>
                    </m:f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CC07AC-5018-4CD7-83E6-621B2FAF0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3578" y="3283194"/>
                <a:ext cx="3025556" cy="2605970"/>
              </a:xfrm>
              <a:prstGeom prst="rect">
                <a:avLst/>
              </a:prstGeom>
              <a:blipFill>
                <a:blip r:embed="rId3"/>
                <a:stretch>
                  <a:fillRect l="-17137" t="-937" b="-173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903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88318F-7C73-46A0-A810-F7B7DFC0E6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86" t="2708" r="19107" b="4100"/>
          <a:stretch/>
        </p:blipFill>
        <p:spPr>
          <a:xfrm>
            <a:off x="6367947" y="1811524"/>
            <a:ext cx="4708887" cy="428828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1D53751-8CD2-4D3F-81CC-B0D1784DCB02}"/>
              </a:ext>
            </a:extLst>
          </p:cNvPr>
          <p:cNvCxnSpPr>
            <a:cxnSpLocks/>
          </p:cNvCxnSpPr>
          <p:nvPr/>
        </p:nvCxnSpPr>
        <p:spPr>
          <a:xfrm flipV="1">
            <a:off x="8722390" y="3082553"/>
            <a:ext cx="1227289" cy="873114"/>
          </a:xfrm>
          <a:prstGeom prst="straightConnector1">
            <a:avLst/>
          </a:prstGeom>
          <a:ln w="136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81DD45A-6CBB-4267-95BD-087A3D67A816}"/>
              </a:ext>
            </a:extLst>
          </p:cNvPr>
          <p:cNvSpPr txBox="1"/>
          <p:nvPr/>
        </p:nvSpPr>
        <p:spPr>
          <a:xfrm>
            <a:off x="488554" y="61248"/>
            <a:ext cx="10934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You want </a:t>
            </a:r>
            <a:r>
              <a:rPr lang="en-US" sz="5400" b="1" dirty="0">
                <a:solidFill>
                  <a:srgbClr val="FF0000"/>
                </a:solidFill>
              </a:rPr>
              <a:t>Red</a:t>
            </a:r>
            <a:r>
              <a:rPr lang="en-US" sz="5400" dirty="0"/>
              <a:t>.</a:t>
            </a:r>
          </a:p>
          <a:p>
            <a:pPr algn="ctr"/>
            <a:r>
              <a:rPr lang="en-US" sz="5400" dirty="0"/>
              <a:t>Which spinner would you choose?</a:t>
            </a:r>
            <a:endParaRPr lang="en-GB" sz="5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4779D0-51D7-4C96-8B11-73A4DB9381BD}"/>
              </a:ext>
            </a:extLst>
          </p:cNvPr>
          <p:cNvSpPr txBox="1"/>
          <p:nvPr/>
        </p:nvSpPr>
        <p:spPr>
          <a:xfrm>
            <a:off x="1393501" y="5994927"/>
            <a:ext cx="3520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Spinner A</a:t>
            </a:r>
            <a:endParaRPr lang="en-GB" sz="4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E680F6-7742-4EB4-882B-17BA28971FC7}"/>
              </a:ext>
            </a:extLst>
          </p:cNvPr>
          <p:cNvSpPr txBox="1"/>
          <p:nvPr/>
        </p:nvSpPr>
        <p:spPr>
          <a:xfrm>
            <a:off x="6962033" y="6027311"/>
            <a:ext cx="3520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Spinner B</a:t>
            </a:r>
            <a:endParaRPr lang="en-GB" sz="44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F3F0A6-BDBA-4DAB-89B6-1FD37D58E2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17" t="3363" r="22017" b="2849"/>
          <a:stretch/>
        </p:blipFill>
        <p:spPr>
          <a:xfrm>
            <a:off x="980105" y="1842500"/>
            <a:ext cx="4347505" cy="425730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CCF4782-0B08-469A-9F78-67D1089AEB9F}"/>
              </a:ext>
            </a:extLst>
          </p:cNvPr>
          <p:cNvCxnSpPr>
            <a:cxnSpLocks/>
          </p:cNvCxnSpPr>
          <p:nvPr/>
        </p:nvCxnSpPr>
        <p:spPr>
          <a:xfrm flipV="1">
            <a:off x="3212983" y="3082552"/>
            <a:ext cx="1227289" cy="873114"/>
          </a:xfrm>
          <a:prstGeom prst="straightConnector1">
            <a:avLst/>
          </a:prstGeom>
          <a:ln w="136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106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910" y="939828"/>
            <a:ext cx="1155663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When calculating probability </a:t>
            </a:r>
          </a:p>
          <a:p>
            <a:pPr algn="ctr"/>
            <a:r>
              <a:rPr lang="en-GB" sz="6600" dirty="0"/>
              <a:t>you need to lookout for the word</a:t>
            </a:r>
          </a:p>
          <a:p>
            <a:pPr algn="ctr"/>
            <a:r>
              <a:rPr lang="en-GB" sz="16600" b="1" dirty="0">
                <a:solidFill>
                  <a:srgbClr val="0000FF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479682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157CE6-E332-4E3F-85A8-F63A4BE8B0D5}"/>
              </a:ext>
            </a:extLst>
          </p:cNvPr>
          <p:cNvSpPr txBox="1"/>
          <p:nvPr/>
        </p:nvSpPr>
        <p:spPr>
          <a:xfrm>
            <a:off x="305927" y="640921"/>
            <a:ext cx="113677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When you see the word </a:t>
            </a:r>
            <a:r>
              <a:rPr lang="en-US" sz="6600" b="1" dirty="0">
                <a:solidFill>
                  <a:srgbClr val="0000FF"/>
                </a:solidFill>
              </a:rPr>
              <a:t>OR</a:t>
            </a:r>
            <a:r>
              <a:rPr lang="en-US" sz="6600" dirty="0"/>
              <a:t> </a:t>
            </a:r>
          </a:p>
          <a:p>
            <a:pPr algn="ctr"/>
            <a:r>
              <a:rPr lang="en-US" sz="6600" dirty="0"/>
              <a:t>you can </a:t>
            </a:r>
            <a:r>
              <a:rPr lang="en-US" sz="6600" b="1" dirty="0">
                <a:solidFill>
                  <a:srgbClr val="0000FF"/>
                </a:solidFill>
              </a:rPr>
              <a:t>ADD</a:t>
            </a:r>
            <a:r>
              <a:rPr lang="en-US" sz="6600" dirty="0"/>
              <a:t> the probabilities.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DAA5CE-79BE-4FFC-8276-C7C126D20749}"/>
              </a:ext>
            </a:extLst>
          </p:cNvPr>
          <p:cNvSpPr txBox="1"/>
          <p:nvPr/>
        </p:nvSpPr>
        <p:spPr>
          <a:xfrm>
            <a:off x="726865" y="3775209"/>
            <a:ext cx="1039924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But only if the events cannot </a:t>
            </a:r>
          </a:p>
          <a:p>
            <a:pPr algn="ctr"/>
            <a:r>
              <a:rPr lang="en-US" sz="6600" dirty="0"/>
              <a:t>happen at the same time.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4043469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5719" y="2969021"/>
            <a:ext cx="469763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7200" dirty="0">
                <a:solidFill>
                  <a:srgbClr val="7030A0"/>
                </a:solidFill>
                <a:latin typeface="Calibri" panose="020F0502020204030204" pitchFamily="34" charset="0"/>
              </a:rPr>
              <a:t>5 </a:t>
            </a:r>
            <a:r>
              <a:rPr lang="en-GB" sz="7200" dirty="0">
                <a:latin typeface="Calibri" panose="020F0502020204030204" pitchFamily="34" charset="0"/>
              </a:rPr>
              <a:t>or</a:t>
            </a:r>
            <a:r>
              <a:rPr lang="en-GB" sz="7200" dirty="0">
                <a:solidFill>
                  <a:srgbClr val="7030A0"/>
                </a:solidFill>
                <a:latin typeface="Calibri" panose="020F0502020204030204" pitchFamily="34" charset="0"/>
              </a:rPr>
              <a:t> 6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en-GB" sz="8800" dirty="0">
                <a:solidFill>
                  <a:srgbClr val="000000"/>
                </a:solidFill>
              </a:rPr>
              <a:t>=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465719" y="172379"/>
            <a:ext cx="114669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P</a:t>
            </a:r>
            <a:r>
              <a:rPr lang="en-GB" sz="8000" dirty="0"/>
              <a:t>robability of rolling</a:t>
            </a:r>
          </a:p>
          <a:p>
            <a:pPr algn="ctr"/>
            <a:r>
              <a:rPr lang="en-GB" sz="8000" dirty="0"/>
              <a:t>a </a:t>
            </a:r>
            <a:r>
              <a:rPr lang="en-GB" sz="8000" b="1" dirty="0">
                <a:solidFill>
                  <a:srgbClr val="7030A0"/>
                </a:solidFill>
              </a:rPr>
              <a:t>5 </a:t>
            </a:r>
            <a:r>
              <a:rPr lang="en-GB" sz="8000" dirty="0"/>
              <a:t>or</a:t>
            </a:r>
            <a:r>
              <a:rPr lang="en-GB" sz="8000" b="1" dirty="0">
                <a:solidFill>
                  <a:srgbClr val="7030A0"/>
                </a:solidFill>
              </a:rPr>
              <a:t> 6 </a:t>
            </a:r>
            <a:r>
              <a:rPr lang="en-GB" sz="8000" dirty="0"/>
              <a:t>on a dice.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/>
              <p:nvPr/>
            </p:nvSpPr>
            <p:spPr>
              <a:xfrm>
                <a:off x="5163349" y="4422694"/>
                <a:ext cx="1040769" cy="2048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349" y="4422694"/>
                <a:ext cx="1040769" cy="20484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DEEE82-D23F-4ED9-84A1-C1165EE17A97}"/>
                  </a:ext>
                </a:extLst>
              </p:cNvPr>
              <p:cNvSpPr txBox="1"/>
              <p:nvPr/>
            </p:nvSpPr>
            <p:spPr>
              <a:xfrm>
                <a:off x="8149205" y="4400378"/>
                <a:ext cx="1965543" cy="2048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800" dirty="0">
                    <a:solidFill>
                      <a:srgbClr val="0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DEEE82-D23F-4ED9-84A1-C1165EE17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205" y="4400378"/>
                <a:ext cx="1965543" cy="2048446"/>
              </a:xfrm>
              <a:prstGeom prst="rect">
                <a:avLst/>
              </a:prstGeom>
              <a:blipFill>
                <a:blip r:embed="rId4"/>
                <a:stretch>
                  <a:fillRect l="-16770" b="-163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5C9F45C-F2BE-40AA-8E71-6B5CCED05D62}"/>
              </a:ext>
            </a:extLst>
          </p:cNvPr>
          <p:cNvSpPr txBox="1"/>
          <p:nvPr/>
        </p:nvSpPr>
        <p:spPr>
          <a:xfrm>
            <a:off x="4725678" y="3132300"/>
            <a:ext cx="41500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FB740C-5F3F-4DFF-9140-D79087F67511}"/>
                  </a:ext>
                </a:extLst>
              </p:cNvPr>
              <p:cNvSpPr txBox="1"/>
              <p:nvPr/>
            </p:nvSpPr>
            <p:spPr>
              <a:xfrm>
                <a:off x="7226897" y="4422020"/>
                <a:ext cx="1040769" cy="2048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FB740C-5F3F-4DFF-9140-D79087F67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897" y="4422020"/>
                <a:ext cx="1040769" cy="20484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79AF53B-CD1A-4BA9-98F7-1402FF78EAA1}"/>
              </a:ext>
            </a:extLst>
          </p:cNvPr>
          <p:cNvSpPr txBox="1"/>
          <p:nvPr/>
        </p:nvSpPr>
        <p:spPr>
          <a:xfrm>
            <a:off x="6392542" y="4829853"/>
            <a:ext cx="7338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+</a:t>
            </a:r>
            <a:endParaRPr lang="en-GB" sz="8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29890C-1701-4E40-B721-CE7D52BB0016}"/>
                  </a:ext>
                </a:extLst>
              </p:cNvPr>
              <p:cNvSpPr txBox="1"/>
              <p:nvPr/>
            </p:nvSpPr>
            <p:spPr>
              <a:xfrm>
                <a:off x="9862754" y="4400378"/>
                <a:ext cx="1965543" cy="2048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800" dirty="0">
                    <a:solidFill>
                      <a:srgbClr val="0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29890C-1701-4E40-B721-CE7D52BB0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2754" y="4400378"/>
                <a:ext cx="1965543" cy="2048446"/>
              </a:xfrm>
              <a:prstGeom prst="rect">
                <a:avLst/>
              </a:prstGeom>
              <a:blipFill>
                <a:blip r:embed="rId6"/>
                <a:stretch>
                  <a:fillRect l="-16460" b="-163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370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5" grpId="0"/>
      <p:bldP spid="9" grpId="0"/>
      <p:bldP spid="10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0652" y="2843246"/>
            <a:ext cx="54970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7200" dirty="0">
                <a:solidFill>
                  <a:srgbClr val="7030A0"/>
                </a:solidFill>
                <a:latin typeface="Calibri" panose="020F0502020204030204" pitchFamily="34" charset="0"/>
              </a:rPr>
              <a:t>5 </a:t>
            </a:r>
            <a:r>
              <a:rPr lang="en-GB" sz="7200" dirty="0">
                <a:latin typeface="Calibri" panose="020F0502020204030204" pitchFamily="34" charset="0"/>
              </a:rPr>
              <a:t>or</a:t>
            </a:r>
            <a:r>
              <a:rPr lang="en-GB" sz="7200" dirty="0">
                <a:solidFill>
                  <a:srgbClr val="7030A0"/>
                </a:solidFill>
                <a:latin typeface="Calibri" panose="020F0502020204030204" pitchFamily="34" charset="0"/>
              </a:rPr>
              <a:t> even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en-GB" sz="8800" dirty="0">
                <a:solidFill>
                  <a:srgbClr val="000000"/>
                </a:solidFill>
              </a:rPr>
              <a:t>=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465719" y="172379"/>
            <a:ext cx="114669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P</a:t>
            </a:r>
            <a:r>
              <a:rPr lang="en-GB" sz="8000" dirty="0"/>
              <a:t>robability of rolling</a:t>
            </a:r>
          </a:p>
          <a:p>
            <a:pPr algn="ctr"/>
            <a:r>
              <a:rPr lang="en-GB" sz="8000" dirty="0"/>
              <a:t>a </a:t>
            </a:r>
            <a:r>
              <a:rPr lang="en-GB" sz="8000" b="1" dirty="0">
                <a:solidFill>
                  <a:srgbClr val="7030A0"/>
                </a:solidFill>
              </a:rPr>
              <a:t>5 </a:t>
            </a:r>
            <a:r>
              <a:rPr lang="en-GB" sz="8000" dirty="0"/>
              <a:t>or</a:t>
            </a:r>
            <a:r>
              <a:rPr lang="en-GB" sz="8000" b="1" dirty="0">
                <a:solidFill>
                  <a:srgbClr val="7030A0"/>
                </a:solidFill>
              </a:rPr>
              <a:t> </a:t>
            </a:r>
            <a:r>
              <a:rPr lang="en-GB" sz="8000" dirty="0"/>
              <a:t>an</a:t>
            </a:r>
            <a:r>
              <a:rPr lang="en-GB" sz="8000" b="1" dirty="0">
                <a:solidFill>
                  <a:srgbClr val="7030A0"/>
                </a:solidFill>
              </a:rPr>
              <a:t> even </a:t>
            </a:r>
            <a:r>
              <a:rPr lang="en-GB" sz="8000" dirty="0"/>
              <a:t>on a dice.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/>
              <p:nvPr/>
            </p:nvSpPr>
            <p:spPr>
              <a:xfrm>
                <a:off x="5163349" y="4422694"/>
                <a:ext cx="1040769" cy="2048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349" y="4422694"/>
                <a:ext cx="1040769" cy="20484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DEEE82-D23F-4ED9-84A1-C1165EE17A97}"/>
                  </a:ext>
                </a:extLst>
              </p:cNvPr>
              <p:cNvSpPr txBox="1"/>
              <p:nvPr/>
            </p:nvSpPr>
            <p:spPr>
              <a:xfrm>
                <a:off x="8149205" y="4437922"/>
                <a:ext cx="1965543" cy="20447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800" dirty="0">
                    <a:solidFill>
                      <a:srgbClr val="0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DEEE82-D23F-4ED9-84A1-C1165EE17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205" y="4437922"/>
                <a:ext cx="1965543" cy="2044791"/>
              </a:xfrm>
              <a:prstGeom prst="rect">
                <a:avLst/>
              </a:prstGeom>
              <a:blipFill>
                <a:blip r:embed="rId4"/>
                <a:stretch>
                  <a:fillRect l="-16770" b="-164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5C9F45C-F2BE-40AA-8E71-6B5CCED05D62}"/>
              </a:ext>
            </a:extLst>
          </p:cNvPr>
          <p:cNvSpPr txBox="1"/>
          <p:nvPr/>
        </p:nvSpPr>
        <p:spPr>
          <a:xfrm>
            <a:off x="6234305" y="3026587"/>
            <a:ext cx="54372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even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FB740C-5F3F-4DFF-9140-D79087F67511}"/>
                  </a:ext>
                </a:extLst>
              </p:cNvPr>
              <p:cNvSpPr txBox="1"/>
              <p:nvPr/>
            </p:nvSpPr>
            <p:spPr>
              <a:xfrm>
                <a:off x="7226897" y="4422020"/>
                <a:ext cx="1040769" cy="20074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FB740C-5F3F-4DFF-9140-D79087F67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897" y="4422020"/>
                <a:ext cx="1040769" cy="20074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79AF53B-CD1A-4BA9-98F7-1402FF78EAA1}"/>
              </a:ext>
            </a:extLst>
          </p:cNvPr>
          <p:cNvSpPr txBox="1"/>
          <p:nvPr/>
        </p:nvSpPr>
        <p:spPr>
          <a:xfrm>
            <a:off x="6392542" y="4829853"/>
            <a:ext cx="7338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+</a:t>
            </a:r>
            <a:endParaRPr lang="en-GB" sz="8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29890C-1701-4E40-B721-CE7D52BB0016}"/>
                  </a:ext>
                </a:extLst>
              </p:cNvPr>
              <p:cNvSpPr txBox="1"/>
              <p:nvPr/>
            </p:nvSpPr>
            <p:spPr>
              <a:xfrm>
                <a:off x="9908474" y="4422020"/>
                <a:ext cx="1965543" cy="2048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800" dirty="0">
                    <a:solidFill>
                      <a:srgbClr val="0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29890C-1701-4E40-B721-CE7D52BB0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8474" y="4422020"/>
                <a:ext cx="1965543" cy="2048446"/>
              </a:xfrm>
              <a:prstGeom prst="rect">
                <a:avLst/>
              </a:prstGeom>
              <a:blipFill>
                <a:blip r:embed="rId6"/>
                <a:stretch>
                  <a:fillRect l="-16409" b="-163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87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5" grpId="0"/>
      <p:bldP spid="9" grpId="0"/>
      <p:bldP spid="10" grpId="0"/>
      <p:bldP spid="12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6502" y="2792231"/>
            <a:ext cx="58263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66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6600" dirty="0">
                <a:solidFill>
                  <a:srgbClr val="7030A0"/>
                </a:solidFill>
                <a:latin typeface="Calibri" panose="020F0502020204030204" pitchFamily="34" charset="0"/>
              </a:rPr>
              <a:t>1 </a:t>
            </a:r>
            <a:r>
              <a:rPr lang="en-GB" sz="6600" dirty="0">
                <a:latin typeface="Calibri" panose="020F0502020204030204" pitchFamily="34" charset="0"/>
              </a:rPr>
              <a:t>or</a:t>
            </a:r>
            <a:r>
              <a:rPr lang="en-GB" sz="6600" dirty="0">
                <a:solidFill>
                  <a:srgbClr val="7030A0"/>
                </a:solidFill>
                <a:latin typeface="Calibri" panose="020F0502020204030204" pitchFamily="34" charset="0"/>
              </a:rPr>
              <a:t> 2 </a:t>
            </a:r>
            <a:r>
              <a:rPr lang="en-GB" sz="6600" dirty="0">
                <a:latin typeface="Calibri" panose="020F0502020204030204" pitchFamily="34" charset="0"/>
              </a:rPr>
              <a:t>or</a:t>
            </a:r>
            <a:r>
              <a:rPr lang="en-GB" sz="6600" dirty="0">
                <a:solidFill>
                  <a:srgbClr val="7030A0"/>
                </a:solidFill>
                <a:latin typeface="Calibri" panose="020F0502020204030204" pitchFamily="34" charset="0"/>
              </a:rPr>
              <a:t> 5</a:t>
            </a:r>
            <a:r>
              <a:rPr lang="en-GB" sz="660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en-GB" sz="8000" dirty="0">
                <a:solidFill>
                  <a:srgbClr val="000000"/>
                </a:solidFill>
              </a:rPr>
              <a:t>=</a:t>
            </a:r>
            <a:endParaRPr lang="en-GB" sz="6600" dirty="0"/>
          </a:p>
        </p:txBody>
      </p:sp>
      <p:sp>
        <p:nvSpPr>
          <p:cNvPr id="7" name="TextBox 6"/>
          <p:cNvSpPr txBox="1"/>
          <p:nvPr/>
        </p:nvSpPr>
        <p:spPr>
          <a:xfrm>
            <a:off x="465719" y="172379"/>
            <a:ext cx="114669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P</a:t>
            </a:r>
            <a:r>
              <a:rPr lang="en-GB" sz="8000" dirty="0"/>
              <a:t>robability of rolling</a:t>
            </a:r>
          </a:p>
          <a:p>
            <a:pPr algn="ctr"/>
            <a:r>
              <a:rPr lang="en-GB" sz="8000" dirty="0"/>
              <a:t>a </a:t>
            </a:r>
            <a:r>
              <a:rPr lang="en-GB" sz="8000" b="1" dirty="0">
                <a:solidFill>
                  <a:srgbClr val="7030A0"/>
                </a:solidFill>
              </a:rPr>
              <a:t>1</a:t>
            </a:r>
            <a:r>
              <a:rPr lang="en-GB" sz="8000" b="1" dirty="0"/>
              <a:t>,</a:t>
            </a:r>
            <a:r>
              <a:rPr lang="en-GB" sz="8000" b="1" dirty="0">
                <a:solidFill>
                  <a:srgbClr val="7030A0"/>
                </a:solidFill>
              </a:rPr>
              <a:t> 2 </a:t>
            </a:r>
            <a:r>
              <a:rPr lang="en-GB" sz="8000" dirty="0"/>
              <a:t>or</a:t>
            </a:r>
            <a:r>
              <a:rPr lang="en-GB" sz="8000" b="1" dirty="0">
                <a:solidFill>
                  <a:srgbClr val="7030A0"/>
                </a:solidFill>
              </a:rPr>
              <a:t> 5</a:t>
            </a:r>
            <a:r>
              <a:rPr lang="en-GB" sz="80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/>
              <p:nvPr/>
            </p:nvSpPr>
            <p:spPr>
              <a:xfrm>
                <a:off x="4068922" y="4249173"/>
                <a:ext cx="1040769" cy="2048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C4DEEA-38B3-41CD-AFC2-F6EA1505F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922" y="4249173"/>
                <a:ext cx="1040769" cy="20484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DEEE82-D23F-4ED9-84A1-C1165EE17A97}"/>
                  </a:ext>
                </a:extLst>
              </p:cNvPr>
              <p:cNvSpPr txBox="1"/>
              <p:nvPr/>
            </p:nvSpPr>
            <p:spPr>
              <a:xfrm>
                <a:off x="8059783" y="4276712"/>
                <a:ext cx="931559" cy="20138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DEEE82-D23F-4ED9-84A1-C1165EE17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9783" y="4276712"/>
                <a:ext cx="931559" cy="20138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5C9F45C-F2BE-40AA-8E71-6B5CCED05D62}"/>
              </a:ext>
            </a:extLst>
          </p:cNvPr>
          <p:cNvSpPr txBox="1"/>
          <p:nvPr/>
        </p:nvSpPr>
        <p:spPr>
          <a:xfrm>
            <a:off x="5989832" y="2923698"/>
            <a:ext cx="600302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P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(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</a:rPr>
              <a:t>1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</a:rPr>
              <a:t>)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</a:rPr>
              <a:t> 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</a:rPr>
              <a:t>+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</a:rPr>
              <a:t> 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P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</a:rPr>
              <a:t>(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</a:rPr>
              <a:t>2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</a:rPr>
              <a:t>)</a:t>
            </a:r>
            <a:r>
              <a:rPr lang="en-GB" sz="6600" dirty="0">
                <a:latin typeface="Calibri" panose="020F0502020204030204" pitchFamily="34" charset="0"/>
              </a:rPr>
              <a:t> +</a:t>
            </a:r>
            <a:r>
              <a:rPr lang="en-GB" sz="6600" dirty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en-GB" sz="660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6600">
                <a:solidFill>
                  <a:srgbClr val="002060"/>
                </a:solidFill>
                <a:latin typeface="Calibri" panose="020F0502020204030204" pitchFamily="34" charset="0"/>
              </a:rPr>
              <a:t>(</a:t>
            </a:r>
            <a:r>
              <a:rPr lang="en-GB" sz="6600">
                <a:solidFill>
                  <a:srgbClr val="7030A0"/>
                </a:solidFill>
                <a:latin typeface="Calibri" panose="020F0502020204030204" pitchFamily="34" charset="0"/>
              </a:rPr>
              <a:t>5</a:t>
            </a:r>
            <a:r>
              <a:rPr lang="en-GB" sz="6600">
                <a:solidFill>
                  <a:srgbClr val="002060"/>
                </a:solidFill>
                <a:latin typeface="Calibri" panose="020F0502020204030204" pitchFamily="34" charset="0"/>
              </a:rPr>
              <a:t>)</a:t>
            </a: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</a:rPr>
              <a:t> </a:t>
            </a:r>
            <a:endParaRPr lang="en-GB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FB740C-5F3F-4DFF-9140-D79087F67511}"/>
                  </a:ext>
                </a:extLst>
              </p:cNvPr>
              <p:cNvSpPr txBox="1"/>
              <p:nvPr/>
            </p:nvSpPr>
            <p:spPr>
              <a:xfrm>
                <a:off x="6103491" y="4248499"/>
                <a:ext cx="978820" cy="20420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FB740C-5F3F-4DFF-9140-D79087F67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3491" y="4248499"/>
                <a:ext cx="978820" cy="20420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79AF53B-CD1A-4BA9-98F7-1402FF78EAA1}"/>
              </a:ext>
            </a:extLst>
          </p:cNvPr>
          <p:cNvSpPr txBox="1"/>
          <p:nvPr/>
        </p:nvSpPr>
        <p:spPr>
          <a:xfrm>
            <a:off x="5298115" y="4656332"/>
            <a:ext cx="7338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+</a:t>
            </a:r>
            <a:endParaRPr lang="en-GB" sz="8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29890C-1701-4E40-B721-CE7D52BB0016}"/>
                  </a:ext>
                </a:extLst>
              </p:cNvPr>
              <p:cNvSpPr txBox="1"/>
              <p:nvPr/>
            </p:nvSpPr>
            <p:spPr>
              <a:xfrm>
                <a:off x="8785068" y="4260810"/>
                <a:ext cx="1965543" cy="2011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800" dirty="0">
                    <a:solidFill>
                      <a:srgbClr val="0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29890C-1701-4E40-B721-CE7D52BB0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5068" y="4260810"/>
                <a:ext cx="1965543" cy="2011000"/>
              </a:xfrm>
              <a:prstGeom prst="rect">
                <a:avLst/>
              </a:prstGeom>
              <a:blipFill>
                <a:blip r:embed="rId6"/>
                <a:stretch>
                  <a:fillRect l="-16718" t="-606" b="-16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5600CA-D6C5-40EF-912E-50BAE5518ED1}"/>
                  </a:ext>
                </a:extLst>
              </p:cNvPr>
              <p:cNvSpPr txBox="1"/>
              <p:nvPr/>
            </p:nvSpPr>
            <p:spPr>
              <a:xfrm>
                <a:off x="1960395" y="4242087"/>
                <a:ext cx="1040769" cy="2048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GB" sz="8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5600CA-D6C5-40EF-912E-50BAE5518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395" y="4242087"/>
                <a:ext cx="1040769" cy="20484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86BBCBD1-9E36-4BF0-B812-938B0151D7E5}"/>
              </a:ext>
            </a:extLst>
          </p:cNvPr>
          <p:cNvSpPr txBox="1"/>
          <p:nvPr/>
        </p:nvSpPr>
        <p:spPr>
          <a:xfrm>
            <a:off x="3189588" y="4649246"/>
            <a:ext cx="7338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+</a:t>
            </a:r>
            <a:endParaRPr lang="en-GB" sz="8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D486D6-4C39-429E-9F4B-8DD74FE7617B}"/>
              </a:ext>
            </a:extLst>
          </p:cNvPr>
          <p:cNvSpPr txBox="1"/>
          <p:nvPr/>
        </p:nvSpPr>
        <p:spPr>
          <a:xfrm>
            <a:off x="7249217" y="4550121"/>
            <a:ext cx="78213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450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5" grpId="0"/>
      <p:bldP spid="9" grpId="0"/>
      <p:bldP spid="10" grpId="0"/>
      <p:bldP spid="12" grpId="0"/>
      <p:bldP spid="13" grpId="0"/>
      <p:bldP spid="11" grpId="0"/>
      <p:bldP spid="14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3324" y="3628855"/>
            <a:ext cx="64380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P</a:t>
            </a:r>
            <a:r>
              <a:rPr lang="en-GB" sz="66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6600" dirty="0">
                <a:solidFill>
                  <a:srgbClr val="7030A0"/>
                </a:solidFill>
                <a:latin typeface="Calibri" panose="020F0502020204030204" pitchFamily="34" charset="0"/>
              </a:rPr>
              <a:t>prime </a:t>
            </a:r>
            <a:r>
              <a:rPr lang="en-GB" sz="6600" dirty="0">
                <a:latin typeface="Calibri" panose="020F0502020204030204" pitchFamily="34" charset="0"/>
              </a:rPr>
              <a:t>or</a:t>
            </a:r>
            <a:r>
              <a:rPr lang="en-GB" sz="6600" dirty="0">
                <a:solidFill>
                  <a:srgbClr val="7030A0"/>
                </a:solidFill>
                <a:latin typeface="Calibri" panose="020F0502020204030204" pitchFamily="34" charset="0"/>
              </a:rPr>
              <a:t> odd</a:t>
            </a:r>
            <a:r>
              <a:rPr lang="en-GB" sz="660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en-GB" sz="8000" dirty="0">
                <a:solidFill>
                  <a:srgbClr val="000000"/>
                </a:solidFill>
              </a:rPr>
              <a:t>=</a:t>
            </a:r>
            <a:endParaRPr lang="en-GB" sz="6600" dirty="0"/>
          </a:p>
        </p:txBody>
      </p:sp>
      <p:sp>
        <p:nvSpPr>
          <p:cNvPr id="7" name="TextBox 6"/>
          <p:cNvSpPr txBox="1"/>
          <p:nvPr/>
        </p:nvSpPr>
        <p:spPr>
          <a:xfrm>
            <a:off x="465719" y="172379"/>
            <a:ext cx="1146691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P</a:t>
            </a:r>
            <a:r>
              <a:rPr lang="en-GB" sz="6600" dirty="0"/>
              <a:t>robability of rolling</a:t>
            </a:r>
          </a:p>
          <a:p>
            <a:pPr algn="ctr"/>
            <a:r>
              <a:rPr lang="en-GB" sz="6600" dirty="0"/>
              <a:t>a </a:t>
            </a:r>
            <a:r>
              <a:rPr lang="en-GB" sz="6600" b="1" dirty="0">
                <a:solidFill>
                  <a:srgbClr val="7030A0"/>
                </a:solidFill>
              </a:rPr>
              <a:t>prime number </a:t>
            </a:r>
            <a:r>
              <a:rPr lang="en-GB" sz="6600" dirty="0"/>
              <a:t>or</a:t>
            </a:r>
            <a:r>
              <a:rPr lang="en-GB" sz="6600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n-GB" sz="6600" b="1" dirty="0">
                <a:solidFill>
                  <a:srgbClr val="7030A0"/>
                </a:solidFill>
              </a:rPr>
              <a:t>an odd number </a:t>
            </a:r>
            <a:r>
              <a:rPr lang="en-GB" sz="6600" dirty="0"/>
              <a:t>on a dice.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97BF4E-FAFF-4825-986E-CFEBC2EC0EF5}"/>
                  </a:ext>
                </a:extLst>
              </p:cNvPr>
              <p:cNvSpPr txBox="1"/>
              <p:nvPr/>
            </p:nvSpPr>
            <p:spPr>
              <a:xfrm>
                <a:off x="7341325" y="3429000"/>
                <a:ext cx="771075" cy="18391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kumimoji="0" lang="en-GB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97BF4E-FAFF-4825-986E-CFEBC2EC0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1325" y="3429000"/>
                <a:ext cx="771075" cy="18391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0E4838-D8F4-41D2-BC8A-06D36A455538}"/>
                  </a:ext>
                </a:extLst>
              </p:cNvPr>
              <p:cNvSpPr txBox="1"/>
              <p:nvPr/>
            </p:nvSpPr>
            <p:spPr>
              <a:xfrm>
                <a:off x="9427629" y="3429000"/>
                <a:ext cx="1456212" cy="18391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000" dirty="0">
                    <a:solidFill>
                      <a:srgbClr val="0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kumimoji="0" lang="en-US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0E4838-D8F4-41D2-BC8A-06D36A455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7629" y="3429000"/>
                <a:ext cx="1456212" cy="1839158"/>
              </a:xfrm>
              <a:prstGeom prst="rect">
                <a:avLst/>
              </a:prstGeom>
              <a:blipFill>
                <a:blip r:embed="rId3"/>
                <a:stretch>
                  <a:fillRect l="-32353" r="-2941" b="-162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E20A6A9-47DC-4F8A-A3D0-AB77F2B7A13A}"/>
                  </a:ext>
                </a:extLst>
              </p:cNvPr>
              <p:cNvSpPr txBox="1"/>
              <p:nvPr/>
            </p:nvSpPr>
            <p:spPr>
              <a:xfrm>
                <a:off x="8736929" y="3405788"/>
                <a:ext cx="771075" cy="18409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kumimoji="0" lang="en-US" sz="8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GB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:endParaRPr lang="en-GB" sz="8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E20A6A9-47DC-4F8A-A3D0-AB77F2B7A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6929" y="3405788"/>
                <a:ext cx="771075" cy="18409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83FD52B-03AF-44A9-B69D-C268FE6ACD64}"/>
              </a:ext>
            </a:extLst>
          </p:cNvPr>
          <p:cNvSpPr txBox="1"/>
          <p:nvPr/>
        </p:nvSpPr>
        <p:spPr>
          <a:xfrm>
            <a:off x="8152808" y="3619276"/>
            <a:ext cx="5437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+</a:t>
            </a:r>
            <a:endParaRPr lang="en-GB" sz="8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AB3E9F-C702-4AB9-B8AF-618BE666D79F}"/>
              </a:ext>
            </a:extLst>
          </p:cNvPr>
          <p:cNvSpPr txBox="1"/>
          <p:nvPr/>
        </p:nvSpPr>
        <p:spPr>
          <a:xfrm>
            <a:off x="11018236" y="3659936"/>
            <a:ext cx="9010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/>
              <a:t>?</a:t>
            </a:r>
            <a:endParaRPr lang="en-GB" sz="8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7837EF-55B9-47FD-8839-7AC9EE496F96}"/>
              </a:ext>
            </a:extLst>
          </p:cNvPr>
          <p:cNvSpPr txBox="1"/>
          <p:nvPr/>
        </p:nvSpPr>
        <p:spPr>
          <a:xfrm>
            <a:off x="1236616" y="5387196"/>
            <a:ext cx="103501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You cannot add the probabilities as the events </a:t>
            </a:r>
          </a:p>
          <a:p>
            <a:pPr algn="ctr"/>
            <a:r>
              <a:rPr lang="en-US" sz="4000" dirty="0"/>
              <a:t>can happen at the same time.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83936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0" grpId="0"/>
      <p:bldP spid="11" grpId="0"/>
      <p:bldP spid="2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B0E39A5-BF09-4913-B647-F98AA96DD5DF}"/>
              </a:ext>
            </a:extLst>
          </p:cNvPr>
          <p:cNvGrpSpPr/>
          <p:nvPr/>
        </p:nvGrpSpPr>
        <p:grpSpPr>
          <a:xfrm>
            <a:off x="518344" y="1588434"/>
            <a:ext cx="4708887" cy="4288285"/>
            <a:chOff x="394232" y="1669162"/>
            <a:chExt cx="4708887" cy="42882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A88318F-7C73-46A0-A810-F7B7DFC0E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386" t="2708" r="19107" b="4100"/>
            <a:stretch/>
          </p:blipFill>
          <p:spPr>
            <a:xfrm>
              <a:off x="394232" y="1669162"/>
              <a:ext cx="4708887" cy="4288285"/>
            </a:xfrm>
            <a:prstGeom prst="rect">
              <a:avLst/>
            </a:prstGeom>
          </p:spPr>
        </p:pic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D1D53751-8CD2-4D3F-81CC-B0D1784DCB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48675" y="2940190"/>
              <a:ext cx="1227289" cy="873114"/>
            </a:xfrm>
            <a:prstGeom prst="straightConnector1">
              <a:avLst/>
            </a:prstGeom>
            <a:ln w="136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81DD45A-6CBB-4267-95BD-087A3D67A816}"/>
              </a:ext>
            </a:extLst>
          </p:cNvPr>
          <p:cNvSpPr txBox="1"/>
          <p:nvPr/>
        </p:nvSpPr>
        <p:spPr>
          <a:xfrm>
            <a:off x="559734" y="247414"/>
            <a:ext cx="10934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The spinner is spun 100 times.</a:t>
            </a:r>
            <a:endParaRPr lang="en-GB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7F2C9A-DD55-4AD3-A312-C1FFC344965F}"/>
              </a:ext>
            </a:extLst>
          </p:cNvPr>
          <p:cNvSpPr txBox="1"/>
          <p:nvPr/>
        </p:nvSpPr>
        <p:spPr>
          <a:xfrm>
            <a:off x="5380866" y="1433858"/>
            <a:ext cx="62255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How many times would you expect </a:t>
            </a:r>
          </a:p>
          <a:p>
            <a:pPr algn="ctr"/>
            <a:r>
              <a:rPr lang="en-US" sz="6000" dirty="0"/>
              <a:t>the spinner to </a:t>
            </a:r>
          </a:p>
          <a:p>
            <a:pPr algn="ctr"/>
            <a:r>
              <a:rPr lang="en-US" sz="6000" dirty="0"/>
              <a:t>land on </a:t>
            </a:r>
            <a:r>
              <a:rPr lang="en-US" sz="6000" b="1" dirty="0">
                <a:solidFill>
                  <a:srgbClr val="0000FF"/>
                </a:solidFill>
              </a:rPr>
              <a:t>blue</a:t>
            </a:r>
            <a:r>
              <a:rPr lang="en-US" sz="6000" dirty="0"/>
              <a:t>? </a:t>
            </a:r>
            <a:endParaRPr lang="en-GB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40E583-92C1-4F2B-8928-E1D719FA71EA}"/>
                  </a:ext>
                </a:extLst>
              </p:cNvPr>
              <p:cNvSpPr txBox="1"/>
              <p:nvPr/>
            </p:nvSpPr>
            <p:spPr>
              <a:xfrm>
                <a:off x="5605363" y="5306527"/>
                <a:ext cx="6001091" cy="12657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x 100 = </a:t>
                </a:r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</a:rPr>
                  <a:t>25</a:t>
                </a:r>
                <a:r>
                  <a:rPr kumimoji="0" lang="en-GB" sz="5400" b="1" i="0" u="none" strike="noStrike" kern="120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</a:rPr>
                  <a:t> times</a:t>
                </a:r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</a:rPr>
                  <a:t> </a:t>
                </a:r>
                <a:endParaRPr lang="en-GB" sz="9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40E583-92C1-4F2B-8928-E1D719FA7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363" y="5306527"/>
                <a:ext cx="6001091" cy="1265731"/>
              </a:xfrm>
              <a:prstGeom prst="rect">
                <a:avLst/>
              </a:prstGeom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166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81DD45A-6CBB-4267-95BD-087A3D67A816}"/>
              </a:ext>
            </a:extLst>
          </p:cNvPr>
          <p:cNvSpPr txBox="1"/>
          <p:nvPr/>
        </p:nvSpPr>
        <p:spPr>
          <a:xfrm>
            <a:off x="559734" y="247414"/>
            <a:ext cx="10934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The spinner is spun 120 times.</a:t>
            </a:r>
            <a:endParaRPr lang="en-GB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7F2C9A-DD55-4AD3-A312-C1FFC344965F}"/>
              </a:ext>
            </a:extLst>
          </p:cNvPr>
          <p:cNvSpPr txBox="1"/>
          <p:nvPr/>
        </p:nvSpPr>
        <p:spPr>
          <a:xfrm>
            <a:off x="5380866" y="1433858"/>
            <a:ext cx="62255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How many times would you expect </a:t>
            </a:r>
          </a:p>
          <a:p>
            <a:pPr algn="ctr"/>
            <a:r>
              <a:rPr lang="en-US" sz="6000" dirty="0"/>
              <a:t>the spinner to </a:t>
            </a:r>
          </a:p>
          <a:p>
            <a:pPr algn="ctr"/>
            <a:r>
              <a:rPr lang="en-US" sz="6000" dirty="0"/>
              <a:t>land on </a:t>
            </a:r>
            <a:r>
              <a:rPr lang="en-US" sz="6000" b="1" dirty="0">
                <a:solidFill>
                  <a:srgbClr val="FF0000"/>
                </a:solidFill>
              </a:rPr>
              <a:t>red</a:t>
            </a:r>
            <a:r>
              <a:rPr lang="en-US" sz="6000" dirty="0"/>
              <a:t>? </a:t>
            </a:r>
            <a:endParaRPr lang="en-GB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40E583-92C1-4F2B-8928-E1D719FA71EA}"/>
                  </a:ext>
                </a:extLst>
              </p:cNvPr>
              <p:cNvSpPr txBox="1"/>
              <p:nvPr/>
            </p:nvSpPr>
            <p:spPr>
              <a:xfrm>
                <a:off x="5605363" y="5306527"/>
                <a:ext cx="6001091" cy="12657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x 120 = 60</a:t>
                </a:r>
                <a:r>
                  <a:rPr kumimoji="0" lang="en-GB" sz="5400" b="1" i="0" u="none" strike="noStrike" kern="120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</a:rPr>
                  <a:t> times</a:t>
                </a:r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</a:rPr>
                  <a:t> </a:t>
                </a:r>
                <a:endParaRPr lang="en-GB" sz="9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40E583-92C1-4F2B-8928-E1D719FA7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363" y="5306527"/>
                <a:ext cx="6001091" cy="1265731"/>
              </a:xfrm>
              <a:prstGeom prst="rect">
                <a:avLst/>
              </a:prstGeom>
              <a:blipFill>
                <a:blip r:embed="rId2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AFC52A36-B6B9-42CC-8B71-8C01A83079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17" t="3363" r="22017" b="2849"/>
          <a:stretch/>
        </p:blipFill>
        <p:spPr>
          <a:xfrm>
            <a:off x="492790" y="1672761"/>
            <a:ext cx="4347505" cy="425730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F8A2969-A6ED-45F3-8C8A-37859A16D040}"/>
              </a:ext>
            </a:extLst>
          </p:cNvPr>
          <p:cNvCxnSpPr>
            <a:cxnSpLocks/>
          </p:cNvCxnSpPr>
          <p:nvPr/>
        </p:nvCxnSpPr>
        <p:spPr>
          <a:xfrm flipV="1">
            <a:off x="2725668" y="2912813"/>
            <a:ext cx="1227289" cy="873114"/>
          </a:xfrm>
          <a:prstGeom prst="straightConnector1">
            <a:avLst/>
          </a:prstGeom>
          <a:ln w="136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47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81DD45A-6CBB-4267-95BD-087A3D67A816}"/>
              </a:ext>
            </a:extLst>
          </p:cNvPr>
          <p:cNvSpPr txBox="1"/>
          <p:nvPr/>
        </p:nvSpPr>
        <p:spPr>
          <a:xfrm>
            <a:off x="559734" y="247414"/>
            <a:ext cx="10934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The spinner is spun 50 times.</a:t>
            </a:r>
            <a:endParaRPr lang="en-GB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7F2C9A-DD55-4AD3-A312-C1FFC344965F}"/>
              </a:ext>
            </a:extLst>
          </p:cNvPr>
          <p:cNvSpPr txBox="1"/>
          <p:nvPr/>
        </p:nvSpPr>
        <p:spPr>
          <a:xfrm>
            <a:off x="5380866" y="1433858"/>
            <a:ext cx="62255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How many times would you expect </a:t>
            </a:r>
          </a:p>
          <a:p>
            <a:pPr algn="ctr"/>
            <a:r>
              <a:rPr lang="en-US" sz="6000" dirty="0"/>
              <a:t>the spinner to </a:t>
            </a:r>
          </a:p>
          <a:p>
            <a:pPr algn="ctr"/>
            <a:r>
              <a:rPr lang="en-US" sz="6000" dirty="0"/>
              <a:t>land on </a:t>
            </a:r>
            <a:r>
              <a:rPr lang="en-US" sz="6000" b="1" dirty="0">
                <a:solidFill>
                  <a:srgbClr val="FF0000"/>
                </a:solidFill>
              </a:rPr>
              <a:t>red</a:t>
            </a:r>
            <a:r>
              <a:rPr lang="en-US" sz="6000" dirty="0"/>
              <a:t>? </a:t>
            </a:r>
            <a:endParaRPr lang="en-GB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40E583-92C1-4F2B-8928-E1D719FA71EA}"/>
                  </a:ext>
                </a:extLst>
              </p:cNvPr>
              <p:cNvSpPr txBox="1"/>
              <p:nvPr/>
            </p:nvSpPr>
            <p:spPr>
              <a:xfrm>
                <a:off x="5605363" y="5306527"/>
                <a:ext cx="6001091" cy="12657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x </a:t>
                </a:r>
                <a:r>
                  <a:rPr lang="en-GB" sz="54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50</a:t>
                </a:r>
                <a:r>
                  <a:rPr kumimoji="0" lang="en-GB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= </a:t>
                </a:r>
                <a:r>
                  <a:rPr lang="en-GB" sz="54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12.5</a:t>
                </a:r>
                <a:r>
                  <a:rPr kumimoji="0" lang="en-GB" sz="5400" b="1" i="0" u="none" strike="noStrike" kern="120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</a:rPr>
                  <a:t> times</a:t>
                </a:r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</a:rPr>
                  <a:t> </a:t>
                </a:r>
                <a:endParaRPr lang="en-GB" sz="9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40E583-92C1-4F2B-8928-E1D719FA7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363" y="5306527"/>
                <a:ext cx="6001091" cy="1265731"/>
              </a:xfrm>
              <a:prstGeom prst="rect">
                <a:avLst/>
              </a:prstGeom>
              <a:blipFill>
                <a:blip r:embed="rId2"/>
                <a:stretch>
                  <a:fillRect r="-305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09B28D89-54A1-44D8-940F-9649296701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37" t="2958" r="21319" b="2964"/>
          <a:stretch/>
        </p:blipFill>
        <p:spPr>
          <a:xfrm>
            <a:off x="853317" y="1734790"/>
            <a:ext cx="4235015" cy="414726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FA3ABA-C10A-49B0-B82D-C282041057DD}"/>
              </a:ext>
            </a:extLst>
          </p:cNvPr>
          <p:cNvCxnSpPr>
            <a:cxnSpLocks/>
          </p:cNvCxnSpPr>
          <p:nvPr/>
        </p:nvCxnSpPr>
        <p:spPr>
          <a:xfrm flipV="1">
            <a:off x="2947560" y="3253785"/>
            <a:ext cx="1581725" cy="518593"/>
          </a:xfrm>
          <a:prstGeom prst="straightConnector1">
            <a:avLst/>
          </a:prstGeom>
          <a:ln w="136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86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81DD45A-6CBB-4267-95BD-087A3D67A816}"/>
              </a:ext>
            </a:extLst>
          </p:cNvPr>
          <p:cNvSpPr txBox="1"/>
          <p:nvPr/>
        </p:nvSpPr>
        <p:spPr>
          <a:xfrm>
            <a:off x="628764" y="38014"/>
            <a:ext cx="10934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You want </a:t>
            </a:r>
            <a:r>
              <a:rPr lang="en-US" sz="5400" b="1" dirty="0">
                <a:solidFill>
                  <a:srgbClr val="FF0000"/>
                </a:solidFill>
              </a:rPr>
              <a:t>Red</a:t>
            </a:r>
            <a:r>
              <a:rPr lang="en-US" sz="5400" dirty="0"/>
              <a:t>.</a:t>
            </a:r>
          </a:p>
          <a:p>
            <a:pPr algn="ctr"/>
            <a:r>
              <a:rPr lang="en-US" sz="5400" dirty="0"/>
              <a:t>Which spinner would you choose?</a:t>
            </a:r>
            <a:endParaRPr lang="en-GB" sz="5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4779D0-51D7-4C96-8B11-73A4DB9381BD}"/>
              </a:ext>
            </a:extLst>
          </p:cNvPr>
          <p:cNvSpPr txBox="1"/>
          <p:nvPr/>
        </p:nvSpPr>
        <p:spPr>
          <a:xfrm>
            <a:off x="1393501" y="5994927"/>
            <a:ext cx="3520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Spinner A</a:t>
            </a:r>
            <a:endParaRPr lang="en-GB" sz="4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E680F6-7742-4EB4-882B-17BA28971FC7}"/>
              </a:ext>
            </a:extLst>
          </p:cNvPr>
          <p:cNvSpPr txBox="1"/>
          <p:nvPr/>
        </p:nvSpPr>
        <p:spPr>
          <a:xfrm>
            <a:off x="7074674" y="6004673"/>
            <a:ext cx="3520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Spinner B</a:t>
            </a:r>
            <a:endParaRPr lang="en-GB" sz="44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F67976-D3DF-4BA7-9D07-66656A9A40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90" t="2180" r="21668" b="3743"/>
          <a:stretch/>
        </p:blipFill>
        <p:spPr>
          <a:xfrm>
            <a:off x="1115076" y="1831617"/>
            <a:ext cx="4235015" cy="41472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B3C52D-D4F9-448A-96E5-07C8CAE75C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37" t="2958" r="21319" b="2964"/>
          <a:stretch/>
        </p:blipFill>
        <p:spPr>
          <a:xfrm>
            <a:off x="6717523" y="1910005"/>
            <a:ext cx="4235015" cy="4147266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959E3FB-E651-4502-8D94-FC44A5779DF2}"/>
              </a:ext>
            </a:extLst>
          </p:cNvPr>
          <p:cNvCxnSpPr>
            <a:cxnSpLocks/>
          </p:cNvCxnSpPr>
          <p:nvPr/>
        </p:nvCxnSpPr>
        <p:spPr>
          <a:xfrm flipV="1">
            <a:off x="3243234" y="2697764"/>
            <a:ext cx="624508" cy="1249829"/>
          </a:xfrm>
          <a:prstGeom prst="straightConnector1">
            <a:avLst/>
          </a:prstGeom>
          <a:ln w="136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3CDA084-B547-4C00-AC22-DF7A380C50EA}"/>
              </a:ext>
            </a:extLst>
          </p:cNvPr>
          <p:cNvCxnSpPr>
            <a:cxnSpLocks/>
          </p:cNvCxnSpPr>
          <p:nvPr/>
        </p:nvCxnSpPr>
        <p:spPr>
          <a:xfrm flipV="1">
            <a:off x="8811766" y="3429000"/>
            <a:ext cx="1581725" cy="518593"/>
          </a:xfrm>
          <a:prstGeom prst="straightConnector1">
            <a:avLst/>
          </a:prstGeom>
          <a:ln w="136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844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CBB715-18AE-4DDA-AE0F-52399DAAB1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78" t="2659" r="16720" b="2759"/>
          <a:stretch/>
        </p:blipFill>
        <p:spPr>
          <a:xfrm>
            <a:off x="768974" y="1779522"/>
            <a:ext cx="4899946" cy="43522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88318F-7C73-46A0-A810-F7B7DFC0E6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86" t="2708" r="19107" b="4100"/>
          <a:stretch/>
        </p:blipFill>
        <p:spPr>
          <a:xfrm>
            <a:off x="6367947" y="1811524"/>
            <a:ext cx="4708887" cy="428828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FF0A69D-DB18-4054-8A82-AAB6548C9023}"/>
              </a:ext>
            </a:extLst>
          </p:cNvPr>
          <p:cNvCxnSpPr>
            <a:cxnSpLocks/>
          </p:cNvCxnSpPr>
          <p:nvPr/>
        </p:nvCxnSpPr>
        <p:spPr>
          <a:xfrm flipV="1">
            <a:off x="3153858" y="3082553"/>
            <a:ext cx="1227289" cy="873114"/>
          </a:xfrm>
          <a:prstGeom prst="straightConnector1">
            <a:avLst/>
          </a:prstGeom>
          <a:ln w="136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1D53751-8CD2-4D3F-81CC-B0D1784DCB02}"/>
              </a:ext>
            </a:extLst>
          </p:cNvPr>
          <p:cNvCxnSpPr>
            <a:cxnSpLocks/>
          </p:cNvCxnSpPr>
          <p:nvPr/>
        </p:nvCxnSpPr>
        <p:spPr>
          <a:xfrm flipV="1">
            <a:off x="8722390" y="3082553"/>
            <a:ext cx="1227289" cy="873114"/>
          </a:xfrm>
          <a:prstGeom prst="straightConnector1">
            <a:avLst/>
          </a:prstGeom>
          <a:ln w="136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81DD45A-6CBB-4267-95BD-087A3D67A816}"/>
              </a:ext>
            </a:extLst>
          </p:cNvPr>
          <p:cNvSpPr txBox="1"/>
          <p:nvPr/>
        </p:nvSpPr>
        <p:spPr>
          <a:xfrm>
            <a:off x="488554" y="61248"/>
            <a:ext cx="10934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You want </a:t>
            </a:r>
            <a:r>
              <a:rPr lang="en-US" sz="5400" b="1" dirty="0">
                <a:solidFill>
                  <a:srgbClr val="FF0000"/>
                </a:solidFill>
              </a:rPr>
              <a:t>Red</a:t>
            </a:r>
            <a:r>
              <a:rPr lang="en-US" sz="5400" dirty="0"/>
              <a:t>.</a:t>
            </a:r>
          </a:p>
          <a:p>
            <a:pPr algn="ctr"/>
            <a:r>
              <a:rPr lang="en-US" sz="5400" dirty="0"/>
              <a:t>Which spinner would you choose?</a:t>
            </a:r>
            <a:endParaRPr lang="en-GB" sz="5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4779D0-51D7-4C96-8B11-73A4DB9381BD}"/>
              </a:ext>
            </a:extLst>
          </p:cNvPr>
          <p:cNvSpPr txBox="1"/>
          <p:nvPr/>
        </p:nvSpPr>
        <p:spPr>
          <a:xfrm>
            <a:off x="1393501" y="5994927"/>
            <a:ext cx="3520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Spinner A</a:t>
            </a:r>
            <a:endParaRPr lang="en-GB" sz="4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E680F6-7742-4EB4-882B-17BA28971FC7}"/>
              </a:ext>
            </a:extLst>
          </p:cNvPr>
          <p:cNvSpPr txBox="1"/>
          <p:nvPr/>
        </p:nvSpPr>
        <p:spPr>
          <a:xfrm>
            <a:off x="6962033" y="6027311"/>
            <a:ext cx="3520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Spinner B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1613872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5257" y="602985"/>
            <a:ext cx="110052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Probability</a:t>
            </a:r>
            <a:r>
              <a:rPr lang="en-GB" sz="6600" dirty="0"/>
              <a:t> is the </a:t>
            </a:r>
            <a:r>
              <a:rPr lang="en-GB" sz="6600" b="1" dirty="0"/>
              <a:t>chance</a:t>
            </a:r>
            <a:r>
              <a:rPr lang="en-GB" sz="6600" dirty="0"/>
              <a:t> of </a:t>
            </a:r>
          </a:p>
          <a:p>
            <a:pPr algn="ctr"/>
            <a:r>
              <a:rPr lang="en-GB" sz="6600" dirty="0"/>
              <a:t>an event happening.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37ACE6-8C86-49E5-A5EA-01CB632EA07D}"/>
              </a:ext>
            </a:extLst>
          </p:cNvPr>
          <p:cNvSpPr txBox="1"/>
          <p:nvPr/>
        </p:nvSpPr>
        <p:spPr>
          <a:xfrm>
            <a:off x="886110" y="3231884"/>
            <a:ext cx="105292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How would you describe </a:t>
            </a:r>
          </a:p>
          <a:p>
            <a:pPr algn="ctr"/>
            <a:r>
              <a:rPr lang="en-US" sz="6600" dirty="0"/>
              <a:t>to someone the chance of </a:t>
            </a:r>
          </a:p>
          <a:p>
            <a:pPr algn="ctr"/>
            <a:r>
              <a:rPr lang="en-US" sz="6600" dirty="0"/>
              <a:t>an event happening? 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472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F90C42-8F5A-4595-84F8-FA8DA63E4048}"/>
              </a:ext>
            </a:extLst>
          </p:cNvPr>
          <p:cNvSpPr txBox="1"/>
          <p:nvPr/>
        </p:nvSpPr>
        <p:spPr>
          <a:xfrm>
            <a:off x="545910" y="191069"/>
            <a:ext cx="109523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3 numerical ways </a:t>
            </a:r>
          </a:p>
          <a:p>
            <a:pPr algn="ctr"/>
            <a:r>
              <a:rPr lang="en-US" sz="8000" dirty="0"/>
              <a:t>to describe probability: </a:t>
            </a:r>
            <a:endParaRPr lang="en-GB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C217F-FD44-48EB-A7A9-87A89F6F645C}"/>
              </a:ext>
            </a:extLst>
          </p:cNvPr>
          <p:cNvSpPr txBox="1"/>
          <p:nvPr/>
        </p:nvSpPr>
        <p:spPr>
          <a:xfrm>
            <a:off x="1907274" y="2806216"/>
            <a:ext cx="8229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Percentages</a:t>
            </a:r>
          </a:p>
          <a:p>
            <a:pPr algn="ctr"/>
            <a:r>
              <a:rPr lang="en-US" sz="8000" b="1" dirty="0"/>
              <a:t>Decimals</a:t>
            </a:r>
          </a:p>
          <a:p>
            <a:pPr algn="ctr"/>
            <a:r>
              <a:rPr lang="en-US" sz="8000" b="1" dirty="0"/>
              <a:t>Fractions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49110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132" y="14408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680307" y="2086094"/>
                <a:ext cx="3111490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6600" i="1">
                          <a:latin typeface="Cambria Math" panose="02040503050406030204" pitchFamily="18" charset="0"/>
                        </a:rPr>
                        <m:t>0.3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307" y="2086094"/>
                <a:ext cx="3111490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683747" y="4545924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Probability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61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132" y="144087"/>
            <a:ext cx="11826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 or Not?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83769" y="2006135"/>
                <a:ext cx="5272798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6600" i="1">
                          <a:latin typeface="Cambria Math" panose="02040503050406030204" pitchFamily="18" charset="0"/>
                        </a:rPr>
                        <m:t>0.3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769" y="2006135"/>
                <a:ext cx="5272798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683747" y="4545924"/>
            <a:ext cx="710461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</a:rPr>
              <a:t>Not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9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608</Words>
  <Application>Microsoft Office PowerPoint</Application>
  <PresentationFormat>Widescreen</PresentationFormat>
  <Paragraphs>183</Paragraphs>
  <Slides>38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33</cp:revision>
  <dcterms:created xsi:type="dcterms:W3CDTF">2016-03-10T14:04:49Z</dcterms:created>
  <dcterms:modified xsi:type="dcterms:W3CDTF">2025-01-23T11:02:10Z</dcterms:modified>
</cp:coreProperties>
</file>