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2EAEE4-A22E-42E8-9544-083F2738B6B9}" v="380" dt="2024-05-23T10:16:38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1" y="2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32EAEE4-A22E-42E8-9544-083F2738B6B9}"/>
    <pc:docChg chg="custSel addSld delSld modSld">
      <pc:chgData name="Stewart Gale" userId="3647ddd2-6040-41ae-a96d-232c23482af8" providerId="ADAL" clId="{D32EAEE4-A22E-42E8-9544-083F2738B6B9}" dt="2024-05-23T10:16:38.015" v="648"/>
      <pc:docMkLst>
        <pc:docMk/>
      </pc:docMkLst>
      <pc:sldChg chg="delSp modSp mod">
        <pc:chgData name="Stewart Gale" userId="3647ddd2-6040-41ae-a96d-232c23482af8" providerId="ADAL" clId="{D32EAEE4-A22E-42E8-9544-083F2738B6B9}" dt="2024-05-23T05:20:00.456" v="552" actId="403"/>
        <pc:sldMkLst>
          <pc:docMk/>
          <pc:sldMk cId="1624908721" sldId="256"/>
        </pc:sldMkLst>
        <pc:spChg chg="del">
          <ac:chgData name="Stewart Gale" userId="3647ddd2-6040-41ae-a96d-232c23482af8" providerId="ADAL" clId="{D32EAEE4-A22E-42E8-9544-083F2738B6B9}" dt="2024-05-23T05:13:16.492" v="416" actId="478"/>
          <ac:spMkLst>
            <pc:docMk/>
            <pc:sldMk cId="1624908721" sldId="256"/>
            <ac:spMk id="29" creationId="{E8FF5077-B914-DBA4-3A99-77927699FF98}"/>
          </ac:spMkLst>
        </pc:spChg>
        <pc:spChg chg="mod">
          <ac:chgData name="Stewart Gale" userId="3647ddd2-6040-41ae-a96d-232c23482af8" providerId="ADAL" clId="{D32EAEE4-A22E-42E8-9544-083F2738B6B9}" dt="2024-05-23T05:13:28.614" v="421" actId="1076"/>
          <ac:spMkLst>
            <pc:docMk/>
            <pc:sldMk cId="1624908721" sldId="256"/>
            <ac:spMk id="31" creationId="{52BE6301-AD6A-6A87-87F0-A658B2521D79}"/>
          </ac:spMkLst>
        </pc:spChg>
        <pc:spChg chg="mod">
          <ac:chgData name="Stewart Gale" userId="3647ddd2-6040-41ae-a96d-232c23482af8" providerId="ADAL" clId="{D32EAEE4-A22E-42E8-9544-083F2738B6B9}" dt="2024-05-23T05:13:28.614" v="421" actId="1076"/>
          <ac:spMkLst>
            <pc:docMk/>
            <pc:sldMk cId="1624908721" sldId="256"/>
            <ac:spMk id="34" creationId="{95E00915-063A-8D59-8187-BB86A23EFF3A}"/>
          </ac:spMkLst>
        </pc:spChg>
        <pc:spChg chg="mod">
          <ac:chgData name="Stewart Gale" userId="3647ddd2-6040-41ae-a96d-232c23482af8" providerId="ADAL" clId="{D32EAEE4-A22E-42E8-9544-083F2738B6B9}" dt="2024-05-23T05:20:00.456" v="552" actId="403"/>
          <ac:spMkLst>
            <pc:docMk/>
            <pc:sldMk cId="1624908721" sldId="256"/>
            <ac:spMk id="35" creationId="{82330BB3-D737-EC25-D359-58DF1EDF94AF}"/>
          </ac:spMkLst>
        </pc:spChg>
        <pc:spChg chg="mod">
          <ac:chgData name="Stewart Gale" userId="3647ddd2-6040-41ae-a96d-232c23482af8" providerId="ADAL" clId="{D32EAEE4-A22E-42E8-9544-083F2738B6B9}" dt="2024-05-23T05:20:00.456" v="552" actId="403"/>
          <ac:spMkLst>
            <pc:docMk/>
            <pc:sldMk cId="1624908721" sldId="256"/>
            <ac:spMk id="36" creationId="{959F5E5A-36BC-E2D2-E4D4-DDBBB094AD43}"/>
          </ac:spMkLst>
        </pc:spChg>
        <pc:spChg chg="mod">
          <ac:chgData name="Stewart Gale" userId="3647ddd2-6040-41ae-a96d-232c23482af8" providerId="ADAL" clId="{D32EAEE4-A22E-42E8-9544-083F2738B6B9}" dt="2024-05-23T05:20:00.456" v="552" actId="403"/>
          <ac:spMkLst>
            <pc:docMk/>
            <pc:sldMk cId="1624908721" sldId="256"/>
            <ac:spMk id="37" creationId="{CBCE72A4-FB1D-EC9F-F9B2-20E5ACE7D79B}"/>
          </ac:spMkLst>
        </pc:spChg>
        <pc:spChg chg="mod">
          <ac:chgData name="Stewart Gale" userId="3647ddd2-6040-41ae-a96d-232c23482af8" providerId="ADAL" clId="{D32EAEE4-A22E-42E8-9544-083F2738B6B9}" dt="2024-05-23T05:20:00.456" v="552" actId="403"/>
          <ac:spMkLst>
            <pc:docMk/>
            <pc:sldMk cId="1624908721" sldId="256"/>
            <ac:spMk id="38" creationId="{46A1E1CB-AB49-0EDA-1AC4-332812BFDC63}"/>
          </ac:spMkLst>
        </pc:spChg>
        <pc:picChg chg="mod">
          <ac:chgData name="Stewart Gale" userId="3647ddd2-6040-41ae-a96d-232c23482af8" providerId="ADAL" clId="{D32EAEE4-A22E-42E8-9544-083F2738B6B9}" dt="2024-05-23T05:13:28.614" v="421" actId="1076"/>
          <ac:picMkLst>
            <pc:docMk/>
            <pc:sldMk cId="1624908721" sldId="256"/>
            <ac:picMk id="32" creationId="{807601CF-7E23-7D04-0F6C-278C9B3EF793}"/>
          </ac:picMkLst>
        </pc:picChg>
      </pc:sldChg>
      <pc:sldChg chg="addSp delSp modSp new mod">
        <pc:chgData name="Stewart Gale" userId="3647ddd2-6040-41ae-a96d-232c23482af8" providerId="ADAL" clId="{D32EAEE4-A22E-42E8-9544-083F2738B6B9}" dt="2024-05-23T04:50:52.915" v="30" actId="1076"/>
        <pc:sldMkLst>
          <pc:docMk/>
          <pc:sldMk cId="1683047663" sldId="257"/>
        </pc:sldMkLst>
        <pc:spChg chg="del">
          <ac:chgData name="Stewart Gale" userId="3647ddd2-6040-41ae-a96d-232c23482af8" providerId="ADAL" clId="{D32EAEE4-A22E-42E8-9544-083F2738B6B9}" dt="2024-05-23T04:50:29.847" v="1" actId="478"/>
          <ac:spMkLst>
            <pc:docMk/>
            <pc:sldMk cId="1683047663" sldId="257"/>
            <ac:spMk id="2" creationId="{C25429D8-3E8D-343D-0279-9F5A4160E70D}"/>
          </ac:spMkLst>
        </pc:spChg>
        <pc:spChg chg="del">
          <ac:chgData name="Stewart Gale" userId="3647ddd2-6040-41ae-a96d-232c23482af8" providerId="ADAL" clId="{D32EAEE4-A22E-42E8-9544-083F2738B6B9}" dt="2024-05-23T04:50:29.847" v="1" actId="478"/>
          <ac:spMkLst>
            <pc:docMk/>
            <pc:sldMk cId="1683047663" sldId="257"/>
            <ac:spMk id="3" creationId="{826C425F-ED49-FF21-CC87-5260D91420A8}"/>
          </ac:spMkLst>
        </pc:spChg>
        <pc:spChg chg="add mod">
          <ac:chgData name="Stewart Gale" userId="3647ddd2-6040-41ae-a96d-232c23482af8" providerId="ADAL" clId="{D32EAEE4-A22E-42E8-9544-083F2738B6B9}" dt="2024-05-23T04:50:52.915" v="30" actId="1076"/>
          <ac:spMkLst>
            <pc:docMk/>
            <pc:sldMk cId="1683047663" sldId="257"/>
            <ac:spMk id="4" creationId="{37A5D434-0705-634E-1F90-1B475B8CFBBF}"/>
          </ac:spMkLst>
        </pc:spChg>
      </pc:sldChg>
      <pc:sldChg chg="new del">
        <pc:chgData name="Stewart Gale" userId="3647ddd2-6040-41ae-a96d-232c23482af8" providerId="ADAL" clId="{D32EAEE4-A22E-42E8-9544-083F2738B6B9}" dt="2024-05-23T04:51:07.153" v="33" actId="47"/>
        <pc:sldMkLst>
          <pc:docMk/>
          <pc:sldMk cId="1627908900" sldId="258"/>
        </pc:sldMkLst>
      </pc:sldChg>
      <pc:sldChg chg="addSp delSp modSp add mod modAnim">
        <pc:chgData name="Stewart Gale" userId="3647ddd2-6040-41ae-a96d-232c23482af8" providerId="ADAL" clId="{D32EAEE4-A22E-42E8-9544-083F2738B6B9}" dt="2024-05-23T10:09:18.241" v="613" actId="20577"/>
        <pc:sldMkLst>
          <pc:docMk/>
          <pc:sldMk cId="2020644408" sldId="259"/>
        </pc:sldMkLst>
        <pc:spChg chg="add mod">
          <ac:chgData name="Stewart Gale" userId="3647ddd2-6040-41ae-a96d-232c23482af8" providerId="ADAL" clId="{D32EAEE4-A22E-42E8-9544-083F2738B6B9}" dt="2024-05-23T04:55:35.057" v="118" actId="1076"/>
          <ac:spMkLst>
            <pc:docMk/>
            <pc:sldMk cId="2020644408" sldId="259"/>
            <ac:spMk id="2" creationId="{852910C8-A040-C2EB-8FE8-ADA936CA0995}"/>
          </ac:spMkLst>
        </pc:spChg>
        <pc:spChg chg="add mod">
          <ac:chgData name="Stewart Gale" userId="3647ddd2-6040-41ae-a96d-232c23482af8" providerId="ADAL" clId="{D32EAEE4-A22E-42E8-9544-083F2738B6B9}" dt="2024-05-23T04:55:35.057" v="118" actId="1076"/>
          <ac:spMkLst>
            <pc:docMk/>
            <pc:sldMk cId="2020644408" sldId="259"/>
            <ac:spMk id="3" creationId="{0C9A8623-D0BC-E3D7-6AF8-0B37FB4E4C9D}"/>
          </ac:spMkLst>
        </pc:spChg>
        <pc:spChg chg="add mod">
          <ac:chgData name="Stewart Gale" userId="3647ddd2-6040-41ae-a96d-232c23482af8" providerId="ADAL" clId="{D32EAEE4-A22E-42E8-9544-083F2738B6B9}" dt="2024-05-23T04:55:42.179" v="120" actId="1076"/>
          <ac:spMkLst>
            <pc:docMk/>
            <pc:sldMk cId="2020644408" sldId="259"/>
            <ac:spMk id="4" creationId="{58C68718-4948-D037-4955-3670112FF950}"/>
          </ac:spMkLst>
        </pc:spChg>
        <pc:spChg chg="add mod">
          <ac:chgData name="Stewart Gale" userId="3647ddd2-6040-41ae-a96d-232c23482af8" providerId="ADAL" clId="{D32EAEE4-A22E-42E8-9544-083F2738B6B9}" dt="2024-05-23T04:56:22.178" v="135" actId="14100"/>
          <ac:spMkLst>
            <pc:docMk/>
            <pc:sldMk cId="2020644408" sldId="259"/>
            <ac:spMk id="5" creationId="{19E96795-A65A-7BD6-34E9-CC5CF8A11320}"/>
          </ac:spMkLst>
        </pc:spChg>
        <pc:spChg chg="add mod">
          <ac:chgData name="Stewart Gale" userId="3647ddd2-6040-41ae-a96d-232c23482af8" providerId="ADAL" clId="{D32EAEE4-A22E-42E8-9544-083F2738B6B9}" dt="2024-05-23T04:56:30.729" v="142" actId="20577"/>
          <ac:spMkLst>
            <pc:docMk/>
            <pc:sldMk cId="2020644408" sldId="259"/>
            <ac:spMk id="7" creationId="{4753C5AD-BDE4-86E0-A390-F2D5BA2A4522}"/>
          </ac:spMkLst>
        </pc:spChg>
        <pc:spChg chg="add mod">
          <ac:chgData name="Stewart Gale" userId="3647ddd2-6040-41ae-a96d-232c23482af8" providerId="ADAL" clId="{D32EAEE4-A22E-42E8-9544-083F2738B6B9}" dt="2024-05-23T04:57:29.009" v="151" actId="20577"/>
          <ac:spMkLst>
            <pc:docMk/>
            <pc:sldMk cId="2020644408" sldId="259"/>
            <ac:spMk id="8" creationId="{3E823153-8BCB-297E-11A8-4987945192FB}"/>
          </ac:spMkLst>
        </pc:spChg>
        <pc:spChg chg="add mod">
          <ac:chgData name="Stewart Gale" userId="3647ddd2-6040-41ae-a96d-232c23482af8" providerId="ADAL" clId="{D32EAEE4-A22E-42E8-9544-083F2738B6B9}" dt="2024-05-23T10:06:38.389" v="595" actId="1076"/>
          <ac:spMkLst>
            <pc:docMk/>
            <pc:sldMk cId="2020644408" sldId="259"/>
            <ac:spMk id="11" creationId="{001B8225-131C-EEC1-C1CA-03E0B8F50481}"/>
          </ac:spMkLst>
        </pc:spChg>
        <pc:spChg chg="add mod">
          <ac:chgData name="Stewart Gale" userId="3647ddd2-6040-41ae-a96d-232c23482af8" providerId="ADAL" clId="{D32EAEE4-A22E-42E8-9544-083F2738B6B9}" dt="2024-05-23T10:06:38.389" v="595" actId="1076"/>
          <ac:spMkLst>
            <pc:docMk/>
            <pc:sldMk cId="2020644408" sldId="259"/>
            <ac:spMk id="14" creationId="{4867554E-492E-78F7-7D48-196659E1BA1A}"/>
          </ac:spMkLst>
        </pc:spChg>
        <pc:spChg chg="mod">
          <ac:chgData name="Stewart Gale" userId="3647ddd2-6040-41ae-a96d-232c23482af8" providerId="ADAL" clId="{D32EAEE4-A22E-42E8-9544-083F2738B6B9}" dt="2024-05-23T05:03:40.933" v="290" actId="1076"/>
          <ac:spMkLst>
            <pc:docMk/>
            <pc:sldMk cId="2020644408" sldId="259"/>
            <ac:spMk id="15" creationId="{8362EAED-F39F-02B5-6BE3-45D5A9791AD5}"/>
          </ac:spMkLst>
        </pc:spChg>
        <pc:spChg chg="add mod">
          <ac:chgData name="Stewart Gale" userId="3647ddd2-6040-41ae-a96d-232c23482af8" providerId="ADAL" clId="{D32EAEE4-A22E-42E8-9544-083F2738B6B9}" dt="2024-05-23T10:08:50.841" v="605" actId="20577"/>
          <ac:spMkLst>
            <pc:docMk/>
            <pc:sldMk cId="2020644408" sldId="259"/>
            <ac:spMk id="16" creationId="{413CFEBE-E5BC-63E2-0450-02A028AACBBE}"/>
          </ac:spMkLst>
        </pc:spChg>
        <pc:spChg chg="mod">
          <ac:chgData name="Stewart Gale" userId="3647ddd2-6040-41ae-a96d-232c23482af8" providerId="ADAL" clId="{D32EAEE4-A22E-42E8-9544-083F2738B6B9}" dt="2024-05-23T05:03:40.933" v="290" actId="1076"/>
          <ac:spMkLst>
            <pc:docMk/>
            <pc:sldMk cId="2020644408" sldId="259"/>
            <ac:spMk id="17" creationId="{4EC3F25E-36B4-FCA4-74BA-BA3D69CF3D0E}"/>
          </ac:spMkLst>
        </pc:spChg>
        <pc:spChg chg="mod">
          <ac:chgData name="Stewart Gale" userId="3647ddd2-6040-41ae-a96d-232c23482af8" providerId="ADAL" clId="{D32EAEE4-A22E-42E8-9544-083F2738B6B9}" dt="2024-05-23T05:03:40.933" v="290" actId="1076"/>
          <ac:spMkLst>
            <pc:docMk/>
            <pc:sldMk cId="2020644408" sldId="259"/>
            <ac:spMk id="19" creationId="{D25C320F-85FA-F6AB-3D99-665BC12BD581}"/>
          </ac:spMkLst>
        </pc:spChg>
        <pc:spChg chg="mod">
          <ac:chgData name="Stewart Gale" userId="3647ddd2-6040-41ae-a96d-232c23482af8" providerId="ADAL" clId="{D32EAEE4-A22E-42E8-9544-083F2738B6B9}" dt="2024-05-23T05:03:35.561" v="289" actId="1076"/>
          <ac:spMkLst>
            <pc:docMk/>
            <pc:sldMk cId="2020644408" sldId="259"/>
            <ac:spMk id="20" creationId="{8656797F-1FD4-0DE5-2AA9-707D0DF0F09E}"/>
          </ac:spMkLst>
        </pc:spChg>
        <pc:spChg chg="mod">
          <ac:chgData name="Stewart Gale" userId="3647ddd2-6040-41ae-a96d-232c23482af8" providerId="ADAL" clId="{D32EAEE4-A22E-42E8-9544-083F2738B6B9}" dt="2024-05-23T05:03:35.561" v="289" actId="1076"/>
          <ac:spMkLst>
            <pc:docMk/>
            <pc:sldMk cId="2020644408" sldId="259"/>
            <ac:spMk id="22" creationId="{9E8E332E-911F-EA81-2FA0-3429BC9591F4}"/>
          </ac:spMkLst>
        </pc:spChg>
        <pc:spChg chg="mod">
          <ac:chgData name="Stewart Gale" userId="3647ddd2-6040-41ae-a96d-232c23482af8" providerId="ADAL" clId="{D32EAEE4-A22E-42E8-9544-083F2738B6B9}" dt="2024-05-23T05:03:35.561" v="289" actId="1076"/>
          <ac:spMkLst>
            <pc:docMk/>
            <pc:sldMk cId="2020644408" sldId="259"/>
            <ac:spMk id="23" creationId="{D2A0F81E-1C56-2976-8613-25CAC158129C}"/>
          </ac:spMkLst>
        </pc:spChg>
        <pc:spChg chg="add del mod">
          <ac:chgData name="Stewart Gale" userId="3647ddd2-6040-41ae-a96d-232c23482af8" providerId="ADAL" clId="{D32EAEE4-A22E-42E8-9544-083F2738B6B9}" dt="2024-05-23T05:01:28.224" v="223" actId="478"/>
          <ac:spMkLst>
            <pc:docMk/>
            <pc:sldMk cId="2020644408" sldId="259"/>
            <ac:spMk id="24" creationId="{9796E861-8573-4BD6-740A-A99CC742E69F}"/>
          </ac:spMkLst>
        </pc:spChg>
        <pc:spChg chg="del">
          <ac:chgData name="Stewart Gale" userId="3647ddd2-6040-41ae-a96d-232c23482af8" providerId="ADAL" clId="{D32EAEE4-A22E-42E8-9544-083F2738B6B9}" dt="2024-05-23T04:51:23.379" v="34" actId="478"/>
          <ac:spMkLst>
            <pc:docMk/>
            <pc:sldMk cId="2020644408" sldId="259"/>
            <ac:spMk id="25" creationId="{1D6B2329-4189-F474-4016-59FDB1A8092A}"/>
          </ac:spMkLst>
        </pc:spChg>
        <pc:spChg chg="add del mod">
          <ac:chgData name="Stewart Gale" userId="3647ddd2-6040-41ae-a96d-232c23482af8" providerId="ADAL" clId="{D32EAEE4-A22E-42E8-9544-083F2738B6B9}" dt="2024-05-23T05:01:28.224" v="223" actId="478"/>
          <ac:spMkLst>
            <pc:docMk/>
            <pc:sldMk cId="2020644408" sldId="259"/>
            <ac:spMk id="26" creationId="{BF6507FF-3B93-DBF3-CD4A-8753E71FEDAD}"/>
          </ac:spMkLst>
        </pc:spChg>
        <pc:spChg chg="del">
          <ac:chgData name="Stewart Gale" userId="3647ddd2-6040-41ae-a96d-232c23482af8" providerId="ADAL" clId="{D32EAEE4-A22E-42E8-9544-083F2738B6B9}" dt="2024-05-23T04:51:23.379" v="34" actId="478"/>
          <ac:spMkLst>
            <pc:docMk/>
            <pc:sldMk cId="2020644408" sldId="259"/>
            <ac:spMk id="27" creationId="{88D4DF18-DF32-6104-4CD6-49F16591DCF0}"/>
          </ac:spMkLst>
        </pc:spChg>
        <pc:spChg chg="add del mod">
          <ac:chgData name="Stewart Gale" userId="3647ddd2-6040-41ae-a96d-232c23482af8" providerId="ADAL" clId="{D32EAEE4-A22E-42E8-9544-083F2738B6B9}" dt="2024-05-23T05:01:28.224" v="223" actId="478"/>
          <ac:spMkLst>
            <pc:docMk/>
            <pc:sldMk cId="2020644408" sldId="259"/>
            <ac:spMk id="28" creationId="{B3F27307-7854-C09D-9996-34C6EC2FD2E1}"/>
          </ac:spMkLst>
        </pc:spChg>
        <pc:spChg chg="del">
          <ac:chgData name="Stewart Gale" userId="3647ddd2-6040-41ae-a96d-232c23482af8" providerId="ADAL" clId="{D32EAEE4-A22E-42E8-9544-083F2738B6B9}" dt="2024-05-23T04:51:23.379" v="34" actId="478"/>
          <ac:spMkLst>
            <pc:docMk/>
            <pc:sldMk cId="2020644408" sldId="259"/>
            <ac:spMk id="29" creationId="{E8FF5077-B914-DBA4-3A99-77927699FF98}"/>
          </ac:spMkLst>
        </pc:spChg>
        <pc:spChg chg="add mod">
          <ac:chgData name="Stewart Gale" userId="3647ddd2-6040-41ae-a96d-232c23482af8" providerId="ADAL" clId="{D32EAEE4-A22E-42E8-9544-083F2738B6B9}" dt="2024-05-23T10:06:38.389" v="595" actId="1076"/>
          <ac:spMkLst>
            <pc:docMk/>
            <pc:sldMk cId="2020644408" sldId="259"/>
            <ac:spMk id="30" creationId="{A3FD71C8-66FB-3C07-9DFB-16878A5F377F}"/>
          </ac:spMkLst>
        </pc:spChg>
        <pc:spChg chg="del">
          <ac:chgData name="Stewart Gale" userId="3647ddd2-6040-41ae-a96d-232c23482af8" providerId="ADAL" clId="{D32EAEE4-A22E-42E8-9544-083F2738B6B9}" dt="2024-05-23T04:51:23.379" v="34" actId="478"/>
          <ac:spMkLst>
            <pc:docMk/>
            <pc:sldMk cId="2020644408" sldId="259"/>
            <ac:spMk id="31" creationId="{52BE6301-AD6A-6A87-87F0-A658B2521D79}"/>
          </ac:spMkLst>
        </pc:spChg>
        <pc:spChg chg="add mod">
          <ac:chgData name="Stewart Gale" userId="3647ddd2-6040-41ae-a96d-232c23482af8" providerId="ADAL" clId="{D32EAEE4-A22E-42E8-9544-083F2738B6B9}" dt="2024-05-23T10:06:34.075" v="593" actId="1076"/>
          <ac:spMkLst>
            <pc:docMk/>
            <pc:sldMk cId="2020644408" sldId="259"/>
            <ac:spMk id="33" creationId="{36AB08BD-6CDB-EB3A-FE1C-D55A44F202C9}"/>
          </ac:spMkLst>
        </pc:spChg>
        <pc:spChg chg="del">
          <ac:chgData name="Stewart Gale" userId="3647ddd2-6040-41ae-a96d-232c23482af8" providerId="ADAL" clId="{D32EAEE4-A22E-42E8-9544-083F2738B6B9}" dt="2024-05-23T04:51:23.379" v="34" actId="478"/>
          <ac:spMkLst>
            <pc:docMk/>
            <pc:sldMk cId="2020644408" sldId="259"/>
            <ac:spMk id="34" creationId="{95E00915-063A-8D59-8187-BB86A23EFF3A}"/>
          </ac:spMkLst>
        </pc:spChg>
        <pc:spChg chg="mod">
          <ac:chgData name="Stewart Gale" userId="3647ddd2-6040-41ae-a96d-232c23482af8" providerId="ADAL" clId="{D32EAEE4-A22E-42E8-9544-083F2738B6B9}" dt="2024-05-23T05:08:09.779" v="294" actId="20577"/>
          <ac:spMkLst>
            <pc:docMk/>
            <pc:sldMk cId="2020644408" sldId="259"/>
            <ac:spMk id="37" creationId="{CBCE72A4-FB1D-EC9F-F9B2-20E5ACE7D79B}"/>
          </ac:spMkLst>
        </pc:spChg>
        <pc:spChg chg="mod">
          <ac:chgData name="Stewart Gale" userId="3647ddd2-6040-41ae-a96d-232c23482af8" providerId="ADAL" clId="{D32EAEE4-A22E-42E8-9544-083F2738B6B9}" dt="2024-05-23T05:08:07.481" v="292" actId="20577"/>
          <ac:spMkLst>
            <pc:docMk/>
            <pc:sldMk cId="2020644408" sldId="259"/>
            <ac:spMk id="38" creationId="{46A1E1CB-AB49-0EDA-1AC4-332812BFDC63}"/>
          </ac:spMkLst>
        </pc:spChg>
        <pc:spChg chg="add mod">
          <ac:chgData name="Stewart Gale" userId="3647ddd2-6040-41ae-a96d-232c23482af8" providerId="ADAL" clId="{D32EAEE4-A22E-42E8-9544-083F2738B6B9}" dt="2024-05-23T10:06:34.075" v="593" actId="1076"/>
          <ac:spMkLst>
            <pc:docMk/>
            <pc:sldMk cId="2020644408" sldId="259"/>
            <ac:spMk id="39" creationId="{A4CE458F-93A3-2448-9D15-60465A2865CD}"/>
          </ac:spMkLst>
        </pc:spChg>
        <pc:spChg chg="add mod">
          <ac:chgData name="Stewart Gale" userId="3647ddd2-6040-41ae-a96d-232c23482af8" providerId="ADAL" clId="{D32EAEE4-A22E-42E8-9544-083F2738B6B9}" dt="2024-05-23T10:09:18.241" v="613" actId="20577"/>
          <ac:spMkLst>
            <pc:docMk/>
            <pc:sldMk cId="2020644408" sldId="259"/>
            <ac:spMk id="40" creationId="{7ACA2E56-AC52-BB9A-6AAC-5E814D5CE694}"/>
          </ac:spMkLst>
        </pc:spChg>
        <pc:spChg chg="add mod">
          <ac:chgData name="Stewart Gale" userId="3647ddd2-6040-41ae-a96d-232c23482af8" providerId="ADAL" clId="{D32EAEE4-A22E-42E8-9544-083F2738B6B9}" dt="2024-05-23T10:06:34.075" v="593" actId="1076"/>
          <ac:spMkLst>
            <pc:docMk/>
            <pc:sldMk cId="2020644408" sldId="259"/>
            <ac:spMk id="41" creationId="{974309B4-60A8-B9D8-5279-5B478DA9228F}"/>
          </ac:spMkLst>
        </pc:spChg>
        <pc:picChg chg="mod">
          <ac:chgData name="Stewart Gale" userId="3647ddd2-6040-41ae-a96d-232c23482af8" providerId="ADAL" clId="{D32EAEE4-A22E-42E8-9544-083F2738B6B9}" dt="2024-05-23T05:03:40.933" v="290" actId="1076"/>
          <ac:picMkLst>
            <pc:docMk/>
            <pc:sldMk cId="2020644408" sldId="259"/>
            <ac:picMk id="13" creationId="{1C911126-C3DC-CE36-2AE5-2ADDC05F5CAD}"/>
          </ac:picMkLst>
        </pc:picChg>
        <pc:picChg chg="mod">
          <ac:chgData name="Stewart Gale" userId="3647ddd2-6040-41ae-a96d-232c23482af8" providerId="ADAL" clId="{D32EAEE4-A22E-42E8-9544-083F2738B6B9}" dt="2024-05-23T05:03:35.561" v="289" actId="1076"/>
          <ac:picMkLst>
            <pc:docMk/>
            <pc:sldMk cId="2020644408" sldId="259"/>
            <ac:picMk id="21" creationId="{434088EF-0D3D-BC11-E091-96B456166934}"/>
          </ac:picMkLst>
        </pc:picChg>
        <pc:picChg chg="del">
          <ac:chgData name="Stewart Gale" userId="3647ddd2-6040-41ae-a96d-232c23482af8" providerId="ADAL" clId="{D32EAEE4-A22E-42E8-9544-083F2738B6B9}" dt="2024-05-23T04:51:23.379" v="34" actId="478"/>
          <ac:picMkLst>
            <pc:docMk/>
            <pc:sldMk cId="2020644408" sldId="259"/>
            <ac:picMk id="32" creationId="{807601CF-7E23-7D04-0F6C-278C9B3EF793}"/>
          </ac:picMkLst>
        </pc:picChg>
      </pc:sldChg>
      <pc:sldChg chg="addSp delSp modSp new mod modAnim">
        <pc:chgData name="Stewart Gale" userId="3647ddd2-6040-41ae-a96d-232c23482af8" providerId="ADAL" clId="{D32EAEE4-A22E-42E8-9544-083F2738B6B9}" dt="2024-05-23T10:16:30.709" v="646"/>
        <pc:sldMkLst>
          <pc:docMk/>
          <pc:sldMk cId="1777109726" sldId="260"/>
        </pc:sldMkLst>
        <pc:spChg chg="del">
          <ac:chgData name="Stewart Gale" userId="3647ddd2-6040-41ae-a96d-232c23482af8" providerId="ADAL" clId="{D32EAEE4-A22E-42E8-9544-083F2738B6B9}" dt="2024-05-23T05:08:22.079" v="296" actId="478"/>
          <ac:spMkLst>
            <pc:docMk/>
            <pc:sldMk cId="1777109726" sldId="260"/>
            <ac:spMk id="2" creationId="{32622244-4561-A9C4-791E-A36D0FF98437}"/>
          </ac:spMkLst>
        </pc:spChg>
        <pc:spChg chg="del">
          <ac:chgData name="Stewart Gale" userId="3647ddd2-6040-41ae-a96d-232c23482af8" providerId="ADAL" clId="{D32EAEE4-A22E-42E8-9544-083F2738B6B9}" dt="2024-05-23T05:08:22.079" v="296" actId="478"/>
          <ac:spMkLst>
            <pc:docMk/>
            <pc:sldMk cId="1777109726" sldId="260"/>
            <ac:spMk id="3" creationId="{C5EB6604-7FE9-E673-4919-0C9F1AC51D9C}"/>
          </ac:spMkLst>
        </pc:spChg>
        <pc:spChg chg="add mod">
          <ac:chgData name="Stewart Gale" userId="3647ddd2-6040-41ae-a96d-232c23482af8" providerId="ADAL" clId="{D32EAEE4-A22E-42E8-9544-083F2738B6B9}" dt="2024-05-23T05:08:42.200" v="302" actId="20577"/>
          <ac:spMkLst>
            <pc:docMk/>
            <pc:sldMk cId="1777109726" sldId="260"/>
            <ac:spMk id="4" creationId="{4CC0E2DB-949F-D376-D6BD-8842AA545AF4}"/>
          </ac:spMkLst>
        </pc:spChg>
        <pc:spChg chg="add del mod">
          <ac:chgData name="Stewart Gale" userId="3647ddd2-6040-41ae-a96d-232c23482af8" providerId="ADAL" clId="{D32EAEE4-A22E-42E8-9544-083F2738B6B9}" dt="2024-05-23T05:10:10.368" v="330" actId="478"/>
          <ac:spMkLst>
            <pc:docMk/>
            <pc:sldMk cId="1777109726" sldId="260"/>
            <ac:spMk id="5" creationId="{31BCDA22-CFCD-14B0-7F6D-935770A2F613}"/>
          </ac:spMkLst>
        </pc:spChg>
        <pc:spChg chg="add del mod">
          <ac:chgData name="Stewart Gale" userId="3647ddd2-6040-41ae-a96d-232c23482af8" providerId="ADAL" clId="{D32EAEE4-A22E-42E8-9544-083F2738B6B9}" dt="2024-05-23T05:10:10.368" v="330" actId="478"/>
          <ac:spMkLst>
            <pc:docMk/>
            <pc:sldMk cId="1777109726" sldId="260"/>
            <ac:spMk id="6" creationId="{7FAF65E3-1F60-7A8F-42BC-2A855812FB37}"/>
          </ac:spMkLst>
        </pc:spChg>
        <pc:spChg chg="add del mod">
          <ac:chgData name="Stewart Gale" userId="3647ddd2-6040-41ae-a96d-232c23482af8" providerId="ADAL" clId="{D32EAEE4-A22E-42E8-9544-083F2738B6B9}" dt="2024-05-23T05:08:29.238" v="299" actId="478"/>
          <ac:spMkLst>
            <pc:docMk/>
            <pc:sldMk cId="1777109726" sldId="260"/>
            <ac:spMk id="7" creationId="{68EB629E-7173-6B91-D33E-EA6CF07B0CCA}"/>
          </ac:spMkLst>
        </pc:spChg>
        <pc:spChg chg="add del mod">
          <ac:chgData name="Stewart Gale" userId="3647ddd2-6040-41ae-a96d-232c23482af8" providerId="ADAL" clId="{D32EAEE4-A22E-42E8-9544-083F2738B6B9}" dt="2024-05-23T05:08:29.238" v="299" actId="478"/>
          <ac:spMkLst>
            <pc:docMk/>
            <pc:sldMk cId="1777109726" sldId="260"/>
            <ac:spMk id="9" creationId="{F90D8E5F-BEF3-6CCD-2E6C-E34ADD54B30D}"/>
          </ac:spMkLst>
        </pc:spChg>
        <pc:spChg chg="add del mod">
          <ac:chgData name="Stewart Gale" userId="3647ddd2-6040-41ae-a96d-232c23482af8" providerId="ADAL" clId="{D32EAEE4-A22E-42E8-9544-083F2738B6B9}" dt="2024-05-23T05:09:31.352" v="312" actId="478"/>
          <ac:spMkLst>
            <pc:docMk/>
            <pc:sldMk cId="1777109726" sldId="260"/>
            <ac:spMk id="11" creationId="{AE021817-B07C-F89F-0A43-FCEB0C8C68CA}"/>
          </ac:spMkLst>
        </pc:spChg>
        <pc:spChg chg="add del mod">
          <ac:chgData name="Stewart Gale" userId="3647ddd2-6040-41ae-a96d-232c23482af8" providerId="ADAL" clId="{D32EAEE4-A22E-42E8-9544-083F2738B6B9}" dt="2024-05-23T05:09:31.352" v="312" actId="478"/>
          <ac:spMkLst>
            <pc:docMk/>
            <pc:sldMk cId="1777109726" sldId="260"/>
            <ac:spMk id="12" creationId="{8526A921-F460-9991-3625-FD0C64C5C1A9}"/>
          </ac:spMkLst>
        </pc:spChg>
        <pc:spChg chg="add mod">
          <ac:chgData name="Stewart Gale" userId="3647ddd2-6040-41ae-a96d-232c23482af8" providerId="ADAL" clId="{D32EAEE4-A22E-42E8-9544-083F2738B6B9}" dt="2024-05-23T05:09:57.209" v="327" actId="1076"/>
          <ac:spMkLst>
            <pc:docMk/>
            <pc:sldMk cId="1777109726" sldId="260"/>
            <ac:spMk id="13" creationId="{162FC552-C173-E975-F3D1-5340E8B4AECA}"/>
          </ac:spMkLst>
        </pc:spChg>
        <pc:spChg chg="add del mod">
          <ac:chgData name="Stewart Gale" userId="3647ddd2-6040-41ae-a96d-232c23482af8" providerId="ADAL" clId="{D32EAEE4-A22E-42E8-9544-083F2738B6B9}" dt="2024-05-23T05:09:04.139" v="306" actId="478"/>
          <ac:spMkLst>
            <pc:docMk/>
            <pc:sldMk cId="1777109726" sldId="260"/>
            <ac:spMk id="14" creationId="{2E4C2D77-6C9B-BD32-31E3-C5D5B86DED05}"/>
          </ac:spMkLst>
        </pc:spChg>
        <pc:spChg chg="add mod">
          <ac:chgData name="Stewart Gale" userId="3647ddd2-6040-41ae-a96d-232c23482af8" providerId="ADAL" clId="{D32EAEE4-A22E-42E8-9544-083F2738B6B9}" dt="2024-05-23T05:09:36.935" v="313" actId="1076"/>
          <ac:spMkLst>
            <pc:docMk/>
            <pc:sldMk cId="1777109726" sldId="260"/>
            <ac:spMk id="16" creationId="{81FCEE34-02FF-B6CF-21B2-E8718C25359D}"/>
          </ac:spMkLst>
        </pc:spChg>
        <pc:spChg chg="add mod">
          <ac:chgData name="Stewart Gale" userId="3647ddd2-6040-41ae-a96d-232c23482af8" providerId="ADAL" clId="{D32EAEE4-A22E-42E8-9544-083F2738B6B9}" dt="2024-05-23T05:09:49.640" v="326" actId="20577"/>
          <ac:spMkLst>
            <pc:docMk/>
            <pc:sldMk cId="1777109726" sldId="260"/>
            <ac:spMk id="17" creationId="{D1C1C55F-C389-97D4-32C8-CFE3CDBFDE08}"/>
          </ac:spMkLst>
        </pc:spChg>
        <pc:spChg chg="add del mod">
          <ac:chgData name="Stewart Gale" userId="3647ddd2-6040-41ae-a96d-232c23482af8" providerId="ADAL" clId="{D32EAEE4-A22E-42E8-9544-083F2738B6B9}" dt="2024-05-23T05:10:13.062" v="331" actId="478"/>
          <ac:spMkLst>
            <pc:docMk/>
            <pc:sldMk cId="1777109726" sldId="260"/>
            <ac:spMk id="18" creationId="{6012A2A8-27C7-5BCD-5018-9647AD2CCBC9}"/>
          </ac:spMkLst>
        </pc:spChg>
        <pc:spChg chg="add mod">
          <ac:chgData name="Stewart Gale" userId="3647ddd2-6040-41ae-a96d-232c23482af8" providerId="ADAL" clId="{D32EAEE4-A22E-42E8-9544-083F2738B6B9}" dt="2024-05-23T10:16:25.068" v="644" actId="1076"/>
          <ac:spMkLst>
            <pc:docMk/>
            <pc:sldMk cId="1777109726" sldId="260"/>
            <ac:spMk id="19" creationId="{E39766C2-3CDA-AD9D-EFE9-9025B40D93E2}"/>
          </ac:spMkLst>
        </pc:spChg>
        <pc:spChg chg="add mod">
          <ac:chgData name="Stewart Gale" userId="3647ddd2-6040-41ae-a96d-232c23482af8" providerId="ADAL" clId="{D32EAEE4-A22E-42E8-9544-083F2738B6B9}" dt="2024-05-23T10:16:25.068" v="644" actId="1076"/>
          <ac:spMkLst>
            <pc:docMk/>
            <pc:sldMk cId="1777109726" sldId="260"/>
            <ac:spMk id="20" creationId="{489A0B6A-5330-FD96-1996-7626F911D252}"/>
          </ac:spMkLst>
        </pc:spChg>
        <pc:spChg chg="add mod">
          <ac:chgData name="Stewart Gale" userId="3647ddd2-6040-41ae-a96d-232c23482af8" providerId="ADAL" clId="{D32EAEE4-A22E-42E8-9544-083F2738B6B9}" dt="2024-05-23T10:09:39.271" v="618" actId="20577"/>
          <ac:spMkLst>
            <pc:docMk/>
            <pc:sldMk cId="1777109726" sldId="260"/>
            <ac:spMk id="21" creationId="{5EFCC7A7-DBFC-C53A-8E5F-7079CDE9A105}"/>
          </ac:spMkLst>
        </pc:spChg>
        <pc:spChg chg="add mod">
          <ac:chgData name="Stewart Gale" userId="3647ddd2-6040-41ae-a96d-232c23482af8" providerId="ADAL" clId="{D32EAEE4-A22E-42E8-9544-083F2738B6B9}" dt="2024-05-23T10:16:25.068" v="644" actId="1076"/>
          <ac:spMkLst>
            <pc:docMk/>
            <pc:sldMk cId="1777109726" sldId="260"/>
            <ac:spMk id="22" creationId="{420FD084-075D-C8C5-97C0-E350334B72B6}"/>
          </ac:spMkLst>
        </pc:spChg>
        <pc:spChg chg="add mod">
          <ac:chgData name="Stewart Gale" userId="3647ddd2-6040-41ae-a96d-232c23482af8" providerId="ADAL" clId="{D32EAEE4-A22E-42E8-9544-083F2738B6B9}" dt="2024-05-23T05:11:17.869" v="361" actId="1076"/>
          <ac:spMkLst>
            <pc:docMk/>
            <pc:sldMk cId="1777109726" sldId="260"/>
            <ac:spMk id="23" creationId="{7E08F147-E8F0-137A-F13C-FDA2354773AD}"/>
          </ac:spMkLst>
        </pc:spChg>
        <pc:spChg chg="add mod">
          <ac:chgData name="Stewart Gale" userId="3647ddd2-6040-41ae-a96d-232c23482af8" providerId="ADAL" clId="{D32EAEE4-A22E-42E8-9544-083F2738B6B9}" dt="2024-05-23T05:11:50.103" v="368" actId="14100"/>
          <ac:spMkLst>
            <pc:docMk/>
            <pc:sldMk cId="1777109726" sldId="260"/>
            <ac:spMk id="25" creationId="{F75C0D45-1A65-E405-6017-E1B7C82EA580}"/>
          </ac:spMkLst>
        </pc:spChg>
        <pc:spChg chg="add mod">
          <ac:chgData name="Stewart Gale" userId="3647ddd2-6040-41ae-a96d-232c23482af8" providerId="ADAL" clId="{D32EAEE4-A22E-42E8-9544-083F2738B6B9}" dt="2024-05-23T05:11:39.927" v="363" actId="1076"/>
          <ac:spMkLst>
            <pc:docMk/>
            <pc:sldMk cId="1777109726" sldId="260"/>
            <ac:spMk id="26" creationId="{83946FA8-22C9-9483-224A-EE8D37722BA5}"/>
          </ac:spMkLst>
        </pc:spChg>
        <pc:spChg chg="add mod">
          <ac:chgData name="Stewart Gale" userId="3647ddd2-6040-41ae-a96d-232c23482af8" providerId="ADAL" clId="{D32EAEE4-A22E-42E8-9544-083F2738B6B9}" dt="2024-05-23T05:11:56.301" v="374" actId="14100"/>
          <ac:spMkLst>
            <pc:docMk/>
            <pc:sldMk cId="1777109726" sldId="260"/>
            <ac:spMk id="27" creationId="{C38E246E-D30F-BCDC-EEFD-97375627A38D}"/>
          </ac:spMkLst>
        </pc:spChg>
        <pc:spChg chg="add del mod">
          <ac:chgData name="Stewart Gale" userId="3647ddd2-6040-41ae-a96d-232c23482af8" providerId="ADAL" clId="{D32EAEE4-A22E-42E8-9544-083F2738B6B9}" dt="2024-05-23T05:11:41.999" v="364" actId="478"/>
          <ac:spMkLst>
            <pc:docMk/>
            <pc:sldMk cId="1777109726" sldId="260"/>
            <ac:spMk id="28" creationId="{A61972A7-DE97-49A6-2ADB-7E5900B4A129}"/>
          </ac:spMkLst>
        </pc:spChg>
        <pc:spChg chg="add mod">
          <ac:chgData name="Stewart Gale" userId="3647ddd2-6040-41ae-a96d-232c23482af8" providerId="ADAL" clId="{D32EAEE4-A22E-42E8-9544-083F2738B6B9}" dt="2024-05-23T05:12:18.931" v="389" actId="14100"/>
          <ac:spMkLst>
            <pc:docMk/>
            <pc:sldMk cId="1777109726" sldId="260"/>
            <ac:spMk id="29" creationId="{1770FB2F-53F4-C270-B372-8C5DE0581A10}"/>
          </ac:spMkLst>
        </pc:spChg>
        <pc:spChg chg="add mod">
          <ac:chgData name="Stewart Gale" userId="3647ddd2-6040-41ae-a96d-232c23482af8" providerId="ADAL" clId="{D32EAEE4-A22E-42E8-9544-083F2738B6B9}" dt="2024-05-23T05:12:25.793" v="398" actId="20577"/>
          <ac:spMkLst>
            <pc:docMk/>
            <pc:sldMk cId="1777109726" sldId="260"/>
            <ac:spMk id="30" creationId="{ACBB2576-3030-6E72-3BE9-24780D74220B}"/>
          </ac:spMkLst>
        </pc:spChg>
        <pc:spChg chg="add mod">
          <ac:chgData name="Stewart Gale" userId="3647ddd2-6040-41ae-a96d-232c23482af8" providerId="ADAL" clId="{D32EAEE4-A22E-42E8-9544-083F2738B6B9}" dt="2024-05-23T10:09:56.385" v="627" actId="20577"/>
          <ac:spMkLst>
            <pc:docMk/>
            <pc:sldMk cId="1777109726" sldId="260"/>
            <ac:spMk id="31" creationId="{6DEFACFC-CF73-C30C-D78E-DA468C3F51F8}"/>
          </ac:spMkLst>
        </pc:spChg>
        <pc:spChg chg="add mod">
          <ac:chgData name="Stewart Gale" userId="3647ddd2-6040-41ae-a96d-232c23482af8" providerId="ADAL" clId="{D32EAEE4-A22E-42E8-9544-083F2738B6B9}" dt="2024-05-23T05:12:37.800" v="408" actId="1076"/>
          <ac:spMkLst>
            <pc:docMk/>
            <pc:sldMk cId="1777109726" sldId="260"/>
            <ac:spMk id="32" creationId="{5839C416-1B4C-5740-4475-D2373CD941EF}"/>
          </ac:spMkLst>
        </pc:spChg>
        <pc:picChg chg="add del mod">
          <ac:chgData name="Stewart Gale" userId="3647ddd2-6040-41ae-a96d-232c23482af8" providerId="ADAL" clId="{D32EAEE4-A22E-42E8-9544-083F2738B6B9}" dt="2024-05-23T05:08:29.238" v="299" actId="478"/>
          <ac:picMkLst>
            <pc:docMk/>
            <pc:sldMk cId="1777109726" sldId="260"/>
            <ac:picMk id="8" creationId="{CF16FB8E-19E8-6895-0D26-E96139FF1CB1}"/>
          </ac:picMkLst>
        </pc:picChg>
        <pc:picChg chg="add del mod">
          <ac:chgData name="Stewart Gale" userId="3647ddd2-6040-41ae-a96d-232c23482af8" providerId="ADAL" clId="{D32EAEE4-A22E-42E8-9544-083F2738B6B9}" dt="2024-05-23T05:09:31.352" v="312" actId="478"/>
          <ac:picMkLst>
            <pc:docMk/>
            <pc:sldMk cId="1777109726" sldId="260"/>
            <ac:picMk id="10" creationId="{73E57241-5D02-9820-F030-27F97F6B1AE9}"/>
          </ac:picMkLst>
        </pc:picChg>
        <pc:picChg chg="add mod">
          <ac:chgData name="Stewart Gale" userId="3647ddd2-6040-41ae-a96d-232c23482af8" providerId="ADAL" clId="{D32EAEE4-A22E-42E8-9544-083F2738B6B9}" dt="2024-05-23T05:09:36.935" v="313" actId="1076"/>
          <ac:picMkLst>
            <pc:docMk/>
            <pc:sldMk cId="1777109726" sldId="260"/>
            <ac:picMk id="15" creationId="{A2EBAB21-CBE2-E1C1-A8AC-7FFE47BD0735}"/>
          </ac:picMkLst>
        </pc:picChg>
        <pc:picChg chg="add mod">
          <ac:chgData name="Stewart Gale" userId="3647ddd2-6040-41ae-a96d-232c23482af8" providerId="ADAL" clId="{D32EAEE4-A22E-42E8-9544-083F2738B6B9}" dt="2024-05-23T05:11:39.927" v="363" actId="1076"/>
          <ac:picMkLst>
            <pc:docMk/>
            <pc:sldMk cId="1777109726" sldId="260"/>
            <ac:picMk id="24" creationId="{B41C5FFD-1844-FF0E-F8F1-0157D6D6631F}"/>
          </ac:picMkLst>
        </pc:picChg>
      </pc:sldChg>
      <pc:sldChg chg="addSp delSp modSp new mod modAnim">
        <pc:chgData name="Stewart Gale" userId="3647ddd2-6040-41ae-a96d-232c23482af8" providerId="ADAL" clId="{D32EAEE4-A22E-42E8-9544-083F2738B6B9}" dt="2024-05-23T10:16:38.015" v="648"/>
        <pc:sldMkLst>
          <pc:docMk/>
          <pc:sldMk cId="1000044612" sldId="261"/>
        </pc:sldMkLst>
        <pc:spChg chg="del">
          <ac:chgData name="Stewart Gale" userId="3647ddd2-6040-41ae-a96d-232c23482af8" providerId="ADAL" clId="{D32EAEE4-A22E-42E8-9544-083F2738B6B9}" dt="2024-05-23T05:12:55.116" v="411" actId="478"/>
          <ac:spMkLst>
            <pc:docMk/>
            <pc:sldMk cId="1000044612" sldId="261"/>
            <ac:spMk id="2" creationId="{90E699B7-155F-B3A7-425A-9196AE03820D}"/>
          </ac:spMkLst>
        </pc:spChg>
        <pc:spChg chg="del">
          <ac:chgData name="Stewart Gale" userId="3647ddd2-6040-41ae-a96d-232c23482af8" providerId="ADAL" clId="{D32EAEE4-A22E-42E8-9544-083F2738B6B9}" dt="2024-05-23T05:12:55.116" v="411" actId="478"/>
          <ac:spMkLst>
            <pc:docMk/>
            <pc:sldMk cId="1000044612" sldId="261"/>
            <ac:spMk id="3" creationId="{628E9237-4CC8-BF81-8F69-636FC0984464}"/>
          </ac:spMkLst>
        </pc:spChg>
        <pc:spChg chg="add del mod">
          <ac:chgData name="Stewart Gale" userId="3647ddd2-6040-41ae-a96d-232c23482af8" providerId="ADAL" clId="{D32EAEE4-A22E-42E8-9544-083F2738B6B9}" dt="2024-05-23T05:13:44.877" v="422" actId="478"/>
          <ac:spMkLst>
            <pc:docMk/>
            <pc:sldMk cId="1000044612" sldId="261"/>
            <ac:spMk id="4" creationId="{D9BC7785-D5E6-E0C8-62D4-7CD1A6776271}"/>
          </ac:spMkLst>
        </pc:spChg>
        <pc:spChg chg="add mod">
          <ac:chgData name="Stewart Gale" userId="3647ddd2-6040-41ae-a96d-232c23482af8" providerId="ADAL" clId="{D32EAEE4-A22E-42E8-9544-083F2738B6B9}" dt="2024-05-23T10:16:20.440" v="643" actId="20577"/>
          <ac:spMkLst>
            <pc:docMk/>
            <pc:sldMk cId="1000044612" sldId="261"/>
            <ac:spMk id="5" creationId="{546AD29C-5B7B-F0FA-BF02-4434A3A00929}"/>
          </ac:spMkLst>
        </pc:spChg>
        <pc:spChg chg="add mod">
          <ac:chgData name="Stewart Gale" userId="3647ddd2-6040-41ae-a96d-232c23482af8" providerId="ADAL" clId="{D32EAEE4-A22E-42E8-9544-083F2738B6B9}" dt="2024-05-23T05:13:57.643" v="425" actId="1076"/>
          <ac:spMkLst>
            <pc:docMk/>
            <pc:sldMk cId="1000044612" sldId="261"/>
            <ac:spMk id="7" creationId="{E45F440C-A9CC-BAD5-BCD6-D41D29236D50}"/>
          </ac:spMkLst>
        </pc:spChg>
        <pc:spChg chg="add mod">
          <ac:chgData name="Stewart Gale" userId="3647ddd2-6040-41ae-a96d-232c23482af8" providerId="ADAL" clId="{D32EAEE4-A22E-42E8-9544-083F2738B6B9}" dt="2024-05-23T05:15:35.701" v="477" actId="20577"/>
          <ac:spMkLst>
            <pc:docMk/>
            <pc:sldMk cId="1000044612" sldId="261"/>
            <ac:spMk id="8" creationId="{39300E64-540B-6DAF-0003-AD93F114CFDA}"/>
          </ac:spMkLst>
        </pc:spChg>
        <pc:spChg chg="add mod">
          <ac:chgData name="Stewart Gale" userId="3647ddd2-6040-41ae-a96d-232c23482af8" providerId="ADAL" clId="{D32EAEE4-A22E-42E8-9544-083F2738B6B9}" dt="2024-05-23T05:15:55.045" v="491" actId="1076"/>
          <ac:spMkLst>
            <pc:docMk/>
            <pc:sldMk cId="1000044612" sldId="261"/>
            <ac:spMk id="9" creationId="{91B982E2-C6BD-D96A-4F30-A17B778ED0CB}"/>
          </ac:spMkLst>
        </pc:spChg>
        <pc:spChg chg="add del mod">
          <ac:chgData name="Stewart Gale" userId="3647ddd2-6040-41ae-a96d-232c23482af8" providerId="ADAL" clId="{D32EAEE4-A22E-42E8-9544-083F2738B6B9}" dt="2024-05-23T05:16:58.479" v="507" actId="478"/>
          <ac:spMkLst>
            <pc:docMk/>
            <pc:sldMk cId="1000044612" sldId="261"/>
            <ac:spMk id="10" creationId="{7992FA82-F8D5-5822-D0ED-6233111BED54}"/>
          </ac:spMkLst>
        </pc:spChg>
        <pc:spChg chg="add mod">
          <ac:chgData name="Stewart Gale" userId="3647ddd2-6040-41ae-a96d-232c23482af8" providerId="ADAL" clId="{D32EAEE4-A22E-42E8-9544-083F2738B6B9}" dt="2024-05-23T10:10:37.857" v="641" actId="20577"/>
          <ac:spMkLst>
            <pc:docMk/>
            <pc:sldMk cId="1000044612" sldId="261"/>
            <ac:spMk id="11" creationId="{C297F523-FE3E-2D85-B188-DC95C77D80EC}"/>
          </ac:spMkLst>
        </pc:spChg>
        <pc:spChg chg="add mod">
          <ac:chgData name="Stewart Gale" userId="3647ddd2-6040-41ae-a96d-232c23482af8" providerId="ADAL" clId="{D32EAEE4-A22E-42E8-9544-083F2738B6B9}" dt="2024-05-23T05:19:22.079" v="550" actId="14100"/>
          <ac:spMkLst>
            <pc:docMk/>
            <pc:sldMk cId="1000044612" sldId="261"/>
            <ac:spMk id="12" creationId="{087EC298-6F73-CE61-41C0-C9B287097063}"/>
          </ac:spMkLst>
        </pc:spChg>
        <pc:spChg chg="add del mod">
          <ac:chgData name="Stewart Gale" userId="3647ddd2-6040-41ae-a96d-232c23482af8" providerId="ADAL" clId="{D32EAEE4-A22E-42E8-9544-083F2738B6B9}" dt="2024-05-23T05:17:56.719" v="516" actId="478"/>
          <ac:spMkLst>
            <pc:docMk/>
            <pc:sldMk cId="1000044612" sldId="261"/>
            <ac:spMk id="13" creationId="{AE17AFE8-744C-62F0-4118-29A64535424F}"/>
          </ac:spMkLst>
        </pc:spChg>
        <pc:spChg chg="add del mod">
          <ac:chgData name="Stewart Gale" userId="3647ddd2-6040-41ae-a96d-232c23482af8" providerId="ADAL" clId="{D32EAEE4-A22E-42E8-9544-083F2738B6B9}" dt="2024-05-23T05:17:56.719" v="516" actId="478"/>
          <ac:spMkLst>
            <pc:docMk/>
            <pc:sldMk cId="1000044612" sldId="261"/>
            <ac:spMk id="14" creationId="{24AEF169-1931-472C-0F01-68DA1AA9A2A4}"/>
          </ac:spMkLst>
        </pc:spChg>
        <pc:spChg chg="add mod">
          <ac:chgData name="Stewart Gale" userId="3647ddd2-6040-41ae-a96d-232c23482af8" providerId="ADAL" clId="{D32EAEE4-A22E-42E8-9544-083F2738B6B9}" dt="2024-05-23T05:19:19.235" v="549" actId="14100"/>
          <ac:spMkLst>
            <pc:docMk/>
            <pc:sldMk cId="1000044612" sldId="261"/>
            <ac:spMk id="15" creationId="{5313B937-6BEF-11E7-88E3-2D177F153E1E}"/>
          </ac:spMkLst>
        </pc:spChg>
        <pc:spChg chg="add mod">
          <ac:chgData name="Stewart Gale" userId="3647ddd2-6040-41ae-a96d-232c23482af8" providerId="ADAL" clId="{D32EAEE4-A22E-42E8-9544-083F2738B6B9}" dt="2024-05-23T05:19:11.484" v="547" actId="14100"/>
          <ac:spMkLst>
            <pc:docMk/>
            <pc:sldMk cId="1000044612" sldId="261"/>
            <ac:spMk id="16" creationId="{C5EA8E49-2CDF-FB92-23DD-AE8F3AF0A547}"/>
          </ac:spMkLst>
        </pc:spChg>
        <pc:spChg chg="add mod">
          <ac:chgData name="Stewart Gale" userId="3647ddd2-6040-41ae-a96d-232c23482af8" providerId="ADAL" clId="{D32EAEE4-A22E-42E8-9544-083F2738B6B9}" dt="2024-05-23T10:10:21.974" v="635" actId="14100"/>
          <ac:spMkLst>
            <pc:docMk/>
            <pc:sldMk cId="1000044612" sldId="261"/>
            <ac:spMk id="17" creationId="{78D72338-E324-23D5-82DF-3BF5D438449D}"/>
          </ac:spMkLst>
        </pc:spChg>
        <pc:picChg chg="add mod">
          <ac:chgData name="Stewart Gale" userId="3647ddd2-6040-41ae-a96d-232c23482af8" providerId="ADAL" clId="{D32EAEE4-A22E-42E8-9544-083F2738B6B9}" dt="2024-05-23T05:13:54.484" v="424" actId="1076"/>
          <ac:picMkLst>
            <pc:docMk/>
            <pc:sldMk cId="1000044612" sldId="261"/>
            <ac:picMk id="6" creationId="{E7588D16-0538-52E2-449E-60E16E0014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05F08-910E-83B1-3410-510528D5F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BB6DE-E162-8141-55BC-0AC683E03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7A2BA-2E0F-3EB5-A89D-5E30561E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9F3D1-9A56-87F9-5C47-76ADCA728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A19C1-8B8D-8CA2-42B7-9F14784C3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44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B1EEF-3028-54EF-2E91-04B8DD4EA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732CC-02C0-A826-21E4-ECA514BB8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D9A35-85CE-2BA5-37B0-B94B41D13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8E461-C99A-22E7-427A-E83A210AE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936F6-BFB8-5178-04D2-43532FDCD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20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D8A9-4EE8-F5E7-E2A4-D6B256B3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8358B-3DE6-E425-B1EB-0C6FFACA7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754ED-D963-5158-25E2-46D8C373C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1B7D3-8D62-103E-8CD9-8B7925847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AD499-C0C8-9125-5BAA-CB0B09A0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33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2A70D-30AD-3682-E314-7F409351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0445D-2FA0-966B-5A24-1C60DEA91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3D75B4-E8C9-A6C7-52DD-99D88ADD2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E9A1D-A00F-9EB5-C86C-B222B1D6D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D86CB-82AC-E454-8527-908D82D84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51215-C5B0-8E4C-1B7D-E94F8217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89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C497-FEBA-E252-ABBA-A74C7AFB9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7FB5D-6EC6-904E-D8B4-1CD7468C9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CDAFA0-28D1-FFD0-02E3-E9023456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8984-9F21-087C-C48F-1CFE64ECB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C5D48-2D5B-7F69-8481-85F3EE3A43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B83F5-9E77-7B01-ED58-9B8A95B37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75A7D3-1161-4065-A6A5-520383D1E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AA7B07-26B8-F06F-432F-4FC7BE07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76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BCE4-62C0-3AFB-2A19-BD2B2D05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29D0EB-DF03-FC2C-5D8E-8486A29AB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9BA22-9EBA-3F6B-60C9-C963472A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FE908-A1BA-C40E-E6E4-E80CB267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513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F562F-72FE-B12D-0E96-FF6A57D76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16A0F7-635D-1C35-FB8B-2AD5E7CC5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D9DB2A-FE29-3BCA-C33F-043E5F95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947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F3DA2-4D2F-5030-D4D0-524B4678E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26C40-C6D2-31D8-D801-548EE5479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AEB8C-A93C-20E1-D10F-3876DB613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C8AD7-AFDA-4068-7F91-2DFAB91E0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10A7B-3E0B-41E2-60DF-B004F7FDC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81DB6-C6EF-1CA9-2513-37CE3AF0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22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84466-D40D-B620-6C68-2F8DE35C0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EEB8EB-4407-F2A9-4CA2-956CC6466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6F254-7D96-2846-921A-993B65A9D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679B0-2570-2645-733B-299CDC094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5DD25-796F-9538-F819-57627C4F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29BBB-D624-3331-5ADF-6B8AA5E9E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418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BAA34-1532-CE17-D106-D63A2C57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CDEF37-36CE-1E91-F820-E8474EBA5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5635F-FD09-CEE1-79D0-21551B61D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E1012-9FC3-9A0F-5A59-022550CB4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6DBC8-411F-FFA4-9181-D589F1BF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07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EB5312-E177-E3D4-996B-B193530032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3A82F-BC0E-0536-21CD-3F20F3B4F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ADC4A-48E7-4EF5-C1D7-D0C10E0DA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9BA10-F4F0-4CD0-F5F6-D02ABEDB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3E072-C112-7543-8A7A-12F00F7C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85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2738C-A5C6-3EC1-CDBE-F79CBBFF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E3C2A-F748-57D4-60B2-688348223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A4992-714C-97AB-4211-A43D326A02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2D7C19-BB61-4849-9AE2-3D068C9B7074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A5403-6F4B-C4ED-2475-616E269C10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D53FD-1B12-A97C-B2BE-29B9DCFB2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9F25C-2D86-4CC2-B8BD-9CFB569DB0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13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E70905-2153-AD70-AB61-F135D9911527}"/>
                  </a:ext>
                </a:extLst>
              </p:cNvPr>
              <p:cNvSpPr txBox="1"/>
              <p:nvPr/>
            </p:nvSpPr>
            <p:spPr>
              <a:xfrm>
                <a:off x="691864" y="2063309"/>
                <a:ext cx="20775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63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E70905-2153-AD70-AB61-F135D9911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64" y="2063309"/>
                <a:ext cx="2077502" cy="400110"/>
              </a:xfrm>
              <a:prstGeom prst="rect">
                <a:avLst/>
              </a:prstGeom>
              <a:blipFill>
                <a:blip r:embed="rId2"/>
                <a:stretch>
                  <a:fillRect l="-2933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C1C3E1E-CEAC-5C38-8FA3-5ED82D88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064" y="413231"/>
            <a:ext cx="2298391" cy="16033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6EBFFB-6062-824A-4CD4-97E935F200A0}"/>
                  </a:ext>
                </a:extLst>
              </p:cNvPr>
              <p:cNvSpPr txBox="1"/>
              <p:nvPr/>
            </p:nvSpPr>
            <p:spPr>
              <a:xfrm>
                <a:off x="3350917" y="2100765"/>
                <a:ext cx="22393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679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6EBFFB-6062-824A-4CD4-97E935F20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917" y="2100765"/>
                <a:ext cx="2239370" cy="400110"/>
              </a:xfrm>
              <a:prstGeom prst="rect">
                <a:avLst/>
              </a:prstGeom>
              <a:blipFill>
                <a:blip r:embed="rId4"/>
                <a:stretch>
                  <a:fillRect l="-2997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94E50D8-2005-FB5C-D93D-78A78B8284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8" r="6622" b="-1"/>
          <a:stretch/>
        </p:blipFill>
        <p:spPr>
          <a:xfrm>
            <a:off x="766840" y="351945"/>
            <a:ext cx="1855854" cy="16646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911126-C3DC-CE36-2AE5-2ADDC05F5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471" y="382587"/>
            <a:ext cx="2298391" cy="16033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62EAED-F39F-02B5-6BE3-45D5A9791AD5}"/>
              </a:ext>
            </a:extLst>
          </p:cNvPr>
          <p:cNvSpPr txBox="1"/>
          <p:nvPr/>
        </p:nvSpPr>
        <p:spPr>
          <a:xfrm>
            <a:off x="8227895" y="814948"/>
            <a:ext cx="6671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3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3F25E-36B4-FCA4-74BA-BA3D69CF3D0E}"/>
              </a:ext>
            </a:extLst>
          </p:cNvPr>
          <p:cNvSpPr txBox="1"/>
          <p:nvPr/>
        </p:nvSpPr>
        <p:spPr>
          <a:xfrm>
            <a:off x="7043756" y="1700789"/>
            <a:ext cx="3769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43CAAB-1EE6-42E6-080F-37CE0408A041}"/>
              </a:ext>
            </a:extLst>
          </p:cNvPr>
          <p:cNvSpPr txBox="1"/>
          <p:nvPr/>
        </p:nvSpPr>
        <p:spPr>
          <a:xfrm>
            <a:off x="3954090" y="1731433"/>
            <a:ext cx="82277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12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5C320F-85FA-F6AB-3D99-665BC12BD581}"/>
                  </a:ext>
                </a:extLst>
              </p:cNvPr>
              <p:cNvSpPr txBox="1"/>
              <p:nvPr/>
            </p:nvSpPr>
            <p:spPr>
              <a:xfrm>
                <a:off x="6193460" y="2070121"/>
                <a:ext cx="20775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71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5C320F-85FA-F6AB-3D99-665BC12BD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460" y="2070121"/>
                <a:ext cx="2077502" cy="400110"/>
              </a:xfrm>
              <a:prstGeom prst="rect">
                <a:avLst/>
              </a:prstGeom>
              <a:blipFill>
                <a:blip r:embed="rId6"/>
                <a:stretch>
                  <a:fillRect l="-3226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656797F-1FD4-0DE5-2AA9-707D0DF0F09E}"/>
                  </a:ext>
                </a:extLst>
              </p:cNvPr>
              <p:cNvSpPr txBox="1"/>
              <p:nvPr/>
            </p:nvSpPr>
            <p:spPr>
              <a:xfrm>
                <a:off x="9115188" y="2100765"/>
                <a:ext cx="22983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100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656797F-1FD4-0DE5-2AA9-707D0DF0F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188" y="2100765"/>
                <a:ext cx="2298391" cy="400110"/>
              </a:xfrm>
              <a:prstGeom prst="rect">
                <a:avLst/>
              </a:prstGeom>
              <a:blipFill>
                <a:blip r:embed="rId7"/>
                <a:stretch>
                  <a:fillRect l="-2653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434088EF-0D3D-BC11-E091-96B4561669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8" r="6622" b="-1"/>
          <a:stretch/>
        </p:blipFill>
        <p:spPr>
          <a:xfrm>
            <a:off x="9190165" y="389401"/>
            <a:ext cx="1855854" cy="16646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E8E332E-911F-EA81-2FA0-3429BC9591F4}"/>
              </a:ext>
            </a:extLst>
          </p:cNvPr>
          <p:cNvSpPr txBox="1"/>
          <p:nvPr/>
        </p:nvSpPr>
        <p:spPr>
          <a:xfrm>
            <a:off x="10207851" y="1335325"/>
            <a:ext cx="3769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A0F81E-1C56-2976-8613-25CAC158129C}"/>
              </a:ext>
            </a:extLst>
          </p:cNvPr>
          <p:cNvSpPr txBox="1"/>
          <p:nvPr/>
        </p:nvSpPr>
        <p:spPr>
          <a:xfrm>
            <a:off x="10844994" y="1037071"/>
            <a:ext cx="10482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7.96 cm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6B2329-4189-F474-4016-59FDB1A8092A}"/>
              </a:ext>
            </a:extLst>
          </p:cNvPr>
          <p:cNvSpPr txBox="1"/>
          <p:nvPr/>
        </p:nvSpPr>
        <p:spPr>
          <a:xfrm>
            <a:off x="252894" y="2839443"/>
            <a:ext cx="10663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5) </a:t>
            </a:r>
            <a:r>
              <a:rPr lang="en-US" sz="2000" dirty="0"/>
              <a:t>A cylinder has a height of  15cm and a volume of 500cm</a:t>
            </a:r>
            <a:r>
              <a:rPr lang="en-US" sz="2000" baseline="30000" dirty="0"/>
              <a:t>3</a:t>
            </a:r>
            <a:r>
              <a:rPr lang="en-US" sz="2000" dirty="0"/>
              <a:t> Calculate the radius of the cylinder. </a:t>
            </a:r>
            <a:endParaRPr lang="en-US" sz="2000" baseline="30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D4DF18-DF32-6104-4CD6-49F16591DCF0}"/>
              </a:ext>
            </a:extLst>
          </p:cNvPr>
          <p:cNvSpPr txBox="1"/>
          <p:nvPr/>
        </p:nvSpPr>
        <p:spPr>
          <a:xfrm>
            <a:off x="252894" y="3555873"/>
            <a:ext cx="9261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6) </a:t>
            </a:r>
            <a:r>
              <a:rPr lang="en-US" sz="2000" dirty="0"/>
              <a:t>A cylinder has a volume of 250cm</a:t>
            </a:r>
            <a:r>
              <a:rPr lang="en-US" sz="2000" baseline="30000" dirty="0"/>
              <a:t>3</a:t>
            </a:r>
            <a:r>
              <a:rPr lang="en-US" sz="2000" dirty="0"/>
              <a:t> and a height of 10cm. Calculate the diameter. </a:t>
            </a:r>
            <a:endParaRPr lang="en-US" sz="2000" baseline="30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E6301-AD6A-6A87-87F0-A658B2521D79}"/>
              </a:ext>
            </a:extLst>
          </p:cNvPr>
          <p:cNvSpPr txBox="1"/>
          <p:nvPr/>
        </p:nvSpPr>
        <p:spPr>
          <a:xfrm>
            <a:off x="191637" y="4759003"/>
            <a:ext cx="60950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7) </a:t>
            </a:r>
            <a:r>
              <a:rPr lang="en-US" sz="2000" dirty="0"/>
              <a:t>A cylinder and a cube have the same volume find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/>
              <a:t>. </a:t>
            </a:r>
            <a:endParaRPr lang="en-US" sz="2000" baseline="300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07601CF-7E23-7D04-0F6C-278C9B3EF79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"/>
          <a:stretch/>
        </p:blipFill>
        <p:spPr>
          <a:xfrm>
            <a:off x="6459491" y="4521266"/>
            <a:ext cx="3622941" cy="152042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5E00915-063A-8D59-8187-BB86A23EFF3A}"/>
              </a:ext>
            </a:extLst>
          </p:cNvPr>
          <p:cNvSpPr txBox="1"/>
          <p:nvPr/>
        </p:nvSpPr>
        <p:spPr>
          <a:xfrm>
            <a:off x="187898" y="6088693"/>
            <a:ext cx="11841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8) </a:t>
            </a:r>
            <a:r>
              <a:rPr lang="en-US" sz="2000" dirty="0"/>
              <a:t>A  cube is 8cm on each side. What is the height of a cylinder having the same volume, if its radius is 4cm. </a:t>
            </a:r>
            <a:endParaRPr lang="en-US" sz="2000" baseline="30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330BB3-D737-EC25-D359-58DF1EDF94AF}"/>
              </a:ext>
            </a:extLst>
          </p:cNvPr>
          <p:cNvSpPr txBox="1"/>
          <p:nvPr/>
        </p:nvSpPr>
        <p:spPr>
          <a:xfrm>
            <a:off x="347809" y="302930"/>
            <a:ext cx="54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9F5E5A-36BC-E2D2-E4D4-DDBBB094AD43}"/>
              </a:ext>
            </a:extLst>
          </p:cNvPr>
          <p:cNvSpPr txBox="1"/>
          <p:nvPr/>
        </p:nvSpPr>
        <p:spPr>
          <a:xfrm>
            <a:off x="3005768" y="337442"/>
            <a:ext cx="54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CE72A4-FB1D-EC9F-F9B2-20E5ACE7D79B}"/>
              </a:ext>
            </a:extLst>
          </p:cNvPr>
          <p:cNvSpPr txBox="1"/>
          <p:nvPr/>
        </p:nvSpPr>
        <p:spPr>
          <a:xfrm>
            <a:off x="5809606" y="365034"/>
            <a:ext cx="54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A1E1CB-AB49-0EDA-1AC4-332812BFDC63}"/>
              </a:ext>
            </a:extLst>
          </p:cNvPr>
          <p:cNvSpPr txBox="1"/>
          <p:nvPr/>
        </p:nvSpPr>
        <p:spPr>
          <a:xfrm>
            <a:off x="8843112" y="348269"/>
            <a:ext cx="54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</p:spTree>
    <p:extLst>
      <p:ext uri="{BB962C8B-B14F-4D97-AF65-F5344CB8AC3E}">
        <p14:creationId xmlns:p14="http://schemas.microsoft.com/office/powerpoint/2010/main" val="1624908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A5D434-0705-634E-1F90-1B475B8CFBBF}"/>
              </a:ext>
            </a:extLst>
          </p:cNvPr>
          <p:cNvSpPr txBox="1"/>
          <p:nvPr/>
        </p:nvSpPr>
        <p:spPr>
          <a:xfrm>
            <a:off x="1957826" y="2266366"/>
            <a:ext cx="8504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8304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E70905-2153-AD70-AB61-F135D9911527}"/>
                  </a:ext>
                </a:extLst>
              </p:cNvPr>
              <p:cNvSpPr txBox="1"/>
              <p:nvPr/>
            </p:nvSpPr>
            <p:spPr>
              <a:xfrm>
                <a:off x="691864" y="2063309"/>
                <a:ext cx="20775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63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EE70905-2153-AD70-AB61-F135D99115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64" y="2063309"/>
                <a:ext cx="2077502" cy="400110"/>
              </a:xfrm>
              <a:prstGeom prst="rect">
                <a:avLst/>
              </a:prstGeom>
              <a:blipFill>
                <a:blip r:embed="rId2"/>
                <a:stretch>
                  <a:fillRect l="-2933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C1C3E1E-CEAC-5C38-8FA3-5ED82D88B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064" y="413231"/>
            <a:ext cx="2298391" cy="16033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6EBFFB-6062-824A-4CD4-97E935F200A0}"/>
                  </a:ext>
                </a:extLst>
              </p:cNvPr>
              <p:cNvSpPr txBox="1"/>
              <p:nvPr/>
            </p:nvSpPr>
            <p:spPr>
              <a:xfrm>
                <a:off x="3350917" y="2100765"/>
                <a:ext cx="22393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679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6EBFFB-6062-824A-4CD4-97E935F20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917" y="2100765"/>
                <a:ext cx="2239370" cy="400110"/>
              </a:xfrm>
              <a:prstGeom prst="rect">
                <a:avLst/>
              </a:prstGeom>
              <a:blipFill>
                <a:blip r:embed="rId4"/>
                <a:stretch>
                  <a:fillRect l="-2997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94E50D8-2005-FB5C-D93D-78A78B82843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8" r="6622" b="-1"/>
          <a:stretch/>
        </p:blipFill>
        <p:spPr>
          <a:xfrm>
            <a:off x="766840" y="351945"/>
            <a:ext cx="1855854" cy="16646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911126-C3DC-CE36-2AE5-2ADDC05F5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504" y="369498"/>
            <a:ext cx="2298391" cy="16033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62EAED-F39F-02B5-6BE3-45D5A9791AD5}"/>
              </a:ext>
            </a:extLst>
          </p:cNvPr>
          <p:cNvSpPr txBox="1"/>
          <p:nvPr/>
        </p:nvSpPr>
        <p:spPr>
          <a:xfrm>
            <a:off x="11519928" y="801859"/>
            <a:ext cx="6671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3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C3F25E-36B4-FCA4-74BA-BA3D69CF3D0E}"/>
              </a:ext>
            </a:extLst>
          </p:cNvPr>
          <p:cNvSpPr txBox="1"/>
          <p:nvPr/>
        </p:nvSpPr>
        <p:spPr>
          <a:xfrm>
            <a:off x="10335789" y="1687700"/>
            <a:ext cx="3769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43CAAB-1EE6-42E6-080F-37CE0408A041}"/>
              </a:ext>
            </a:extLst>
          </p:cNvPr>
          <p:cNvSpPr txBox="1"/>
          <p:nvPr/>
        </p:nvSpPr>
        <p:spPr>
          <a:xfrm>
            <a:off x="3954090" y="1731433"/>
            <a:ext cx="82277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12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5C320F-85FA-F6AB-3D99-665BC12BD581}"/>
                  </a:ext>
                </a:extLst>
              </p:cNvPr>
              <p:cNvSpPr txBox="1"/>
              <p:nvPr/>
            </p:nvSpPr>
            <p:spPr>
              <a:xfrm>
                <a:off x="9485493" y="2057032"/>
                <a:ext cx="20775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71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5C320F-85FA-F6AB-3D99-665BC12BD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493" y="2057032"/>
                <a:ext cx="2077502" cy="400110"/>
              </a:xfrm>
              <a:prstGeom prst="rect">
                <a:avLst/>
              </a:prstGeom>
              <a:blipFill>
                <a:blip r:embed="rId6"/>
                <a:stretch>
                  <a:fillRect l="-2933" t="-606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656797F-1FD4-0DE5-2AA9-707D0DF0F09E}"/>
                  </a:ext>
                </a:extLst>
              </p:cNvPr>
              <p:cNvSpPr txBox="1"/>
              <p:nvPr/>
            </p:nvSpPr>
            <p:spPr>
              <a:xfrm>
                <a:off x="6456195" y="2089938"/>
                <a:ext cx="22983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100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656797F-1FD4-0DE5-2AA9-707D0DF0F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195" y="2089938"/>
                <a:ext cx="2298391" cy="400110"/>
              </a:xfrm>
              <a:prstGeom prst="rect">
                <a:avLst/>
              </a:prstGeom>
              <a:blipFill>
                <a:blip r:embed="rId7"/>
                <a:stretch>
                  <a:fillRect l="-2653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434088EF-0D3D-BC11-E091-96B4561669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08" r="6622" b="-1"/>
          <a:stretch/>
        </p:blipFill>
        <p:spPr>
          <a:xfrm>
            <a:off x="6531172" y="378574"/>
            <a:ext cx="1855854" cy="16646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E8E332E-911F-EA81-2FA0-3429BC9591F4}"/>
              </a:ext>
            </a:extLst>
          </p:cNvPr>
          <p:cNvSpPr txBox="1"/>
          <p:nvPr/>
        </p:nvSpPr>
        <p:spPr>
          <a:xfrm>
            <a:off x="7548858" y="1324498"/>
            <a:ext cx="3769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A0F81E-1C56-2976-8613-25CAC158129C}"/>
              </a:ext>
            </a:extLst>
          </p:cNvPr>
          <p:cNvSpPr txBox="1"/>
          <p:nvPr/>
        </p:nvSpPr>
        <p:spPr>
          <a:xfrm>
            <a:off x="8186001" y="1026244"/>
            <a:ext cx="10482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7.96 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330BB3-D737-EC25-D359-58DF1EDF94AF}"/>
              </a:ext>
            </a:extLst>
          </p:cNvPr>
          <p:cNvSpPr txBox="1"/>
          <p:nvPr/>
        </p:nvSpPr>
        <p:spPr>
          <a:xfrm>
            <a:off x="347809" y="302930"/>
            <a:ext cx="54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9F5E5A-36BC-E2D2-E4D4-DDBBB094AD43}"/>
              </a:ext>
            </a:extLst>
          </p:cNvPr>
          <p:cNvSpPr txBox="1"/>
          <p:nvPr/>
        </p:nvSpPr>
        <p:spPr>
          <a:xfrm>
            <a:off x="3005768" y="337442"/>
            <a:ext cx="54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CE72A4-FB1D-EC9F-F9B2-20E5ACE7D79B}"/>
              </a:ext>
            </a:extLst>
          </p:cNvPr>
          <p:cNvSpPr txBox="1"/>
          <p:nvPr/>
        </p:nvSpPr>
        <p:spPr>
          <a:xfrm>
            <a:off x="9101639" y="351945"/>
            <a:ext cx="54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6A1E1CB-AB49-0EDA-1AC4-332812BFDC63}"/>
              </a:ext>
            </a:extLst>
          </p:cNvPr>
          <p:cNvSpPr txBox="1"/>
          <p:nvPr/>
        </p:nvSpPr>
        <p:spPr>
          <a:xfrm>
            <a:off x="6184119" y="337442"/>
            <a:ext cx="54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2910C8-A040-C2EB-8FE8-ADA936CA0995}"/>
              </a:ext>
            </a:extLst>
          </p:cNvPr>
          <p:cNvSpPr txBox="1"/>
          <p:nvPr/>
        </p:nvSpPr>
        <p:spPr>
          <a:xfrm>
            <a:off x="938444" y="2599868"/>
            <a:ext cx="1419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 = 4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9A8623-D0BC-E3D7-6AF8-0B37FB4E4C9D}"/>
                  </a:ext>
                </a:extLst>
              </p:cNvPr>
              <p:cNvSpPr txBox="1"/>
              <p:nvPr/>
            </p:nvSpPr>
            <p:spPr>
              <a:xfrm>
                <a:off x="1174057" y="3212827"/>
                <a:ext cx="1113115" cy="701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63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9A8623-D0BC-E3D7-6AF8-0B37FB4E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057" y="3212827"/>
                <a:ext cx="1113115" cy="701602"/>
              </a:xfrm>
              <a:prstGeom prst="rect">
                <a:avLst/>
              </a:prstGeom>
              <a:blipFill>
                <a:blip r:embed="rId8"/>
                <a:stretch>
                  <a:fillRect l="-11538"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C68718-4948-D037-4955-3670112FF950}"/>
                  </a:ext>
                </a:extLst>
              </p:cNvPr>
              <p:cNvSpPr txBox="1"/>
              <p:nvPr/>
            </p:nvSpPr>
            <p:spPr>
              <a:xfrm>
                <a:off x="1020803" y="4004168"/>
                <a:ext cx="14196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5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.01</m:t>
                    </m:r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C68718-4948-D037-4955-3670112FF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803" y="4004168"/>
                <a:ext cx="1419622" cy="523220"/>
              </a:xfrm>
              <a:prstGeom prst="rect">
                <a:avLst/>
              </a:prstGeom>
              <a:blipFill>
                <a:blip r:embed="rId9"/>
                <a:stretch>
                  <a:fillRect l="-8584" t="-1395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9E96795-A65A-7BD6-34E9-CC5CF8A11320}"/>
              </a:ext>
            </a:extLst>
          </p:cNvPr>
          <p:cNvSpPr txBox="1"/>
          <p:nvPr/>
        </p:nvSpPr>
        <p:spPr>
          <a:xfrm>
            <a:off x="3598436" y="2595241"/>
            <a:ext cx="1837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679 = 36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53C5AD-BDE4-86E0-A390-F2D5BA2A4522}"/>
                  </a:ext>
                </a:extLst>
              </p:cNvPr>
              <p:cNvSpPr txBox="1"/>
              <p:nvPr/>
            </p:nvSpPr>
            <p:spPr>
              <a:xfrm>
                <a:off x="3979900" y="3212827"/>
                <a:ext cx="1321376" cy="706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679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36</m:t>
                        </m:r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753C5AD-BDE4-86E0-A390-F2D5BA2A4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900" y="3212827"/>
                <a:ext cx="1321376" cy="706475"/>
              </a:xfrm>
              <a:prstGeom prst="rect">
                <a:avLst/>
              </a:prstGeom>
              <a:blipFill>
                <a:blip r:embed="rId10"/>
                <a:stretch>
                  <a:fillRect l="-9677" b="-11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823153-8BCB-297E-11A8-4987945192FB}"/>
                  </a:ext>
                </a:extLst>
              </p:cNvPr>
              <p:cNvSpPr txBox="1"/>
              <p:nvPr/>
            </p:nvSpPr>
            <p:spPr>
              <a:xfrm>
                <a:off x="3954090" y="4161243"/>
                <a:ext cx="14196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6.00</m:t>
                    </m:r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823153-8BCB-297E-11A8-498794519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090" y="4161243"/>
                <a:ext cx="1419622" cy="523220"/>
              </a:xfrm>
              <a:prstGeom prst="rect">
                <a:avLst/>
              </a:prstGeom>
              <a:blipFill>
                <a:blip r:embed="rId11"/>
                <a:stretch>
                  <a:fillRect l="-9013" t="-14118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1B8225-131C-EEC1-C1CA-03E0B8F50481}"/>
                  </a:ext>
                </a:extLst>
              </p:cNvPr>
              <p:cNvSpPr txBox="1"/>
              <p:nvPr/>
            </p:nvSpPr>
            <p:spPr>
              <a:xfrm>
                <a:off x="9731755" y="2541289"/>
                <a:ext cx="1660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71 = 3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1B8225-131C-EEC1-C1CA-03E0B8F50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755" y="2541289"/>
                <a:ext cx="1660852" cy="523220"/>
              </a:xfrm>
              <a:prstGeom prst="rect">
                <a:avLst/>
              </a:prstGeom>
              <a:blipFill>
                <a:blip r:embed="rId12"/>
                <a:stretch>
                  <a:fillRect l="-7326" t="-1395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67554E-492E-78F7-7D48-196659E1BA1A}"/>
                  </a:ext>
                </a:extLst>
              </p:cNvPr>
              <p:cNvSpPr txBox="1"/>
              <p:nvPr/>
            </p:nvSpPr>
            <p:spPr>
              <a:xfrm>
                <a:off x="9731755" y="3301900"/>
                <a:ext cx="1266368" cy="704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71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867554E-492E-78F7-7D48-196659E1B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755" y="3301900"/>
                <a:ext cx="1266368" cy="704039"/>
              </a:xfrm>
              <a:prstGeom prst="rect">
                <a:avLst/>
              </a:prstGeom>
              <a:blipFill>
                <a:blip r:embed="rId13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3CFEBE-E5BC-63E2-0450-02A028AACBBE}"/>
                  </a:ext>
                </a:extLst>
              </p:cNvPr>
              <p:cNvSpPr txBox="1"/>
              <p:nvPr/>
            </p:nvSpPr>
            <p:spPr>
              <a:xfrm>
                <a:off x="9278652" y="5479740"/>
                <a:ext cx="27170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5.49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3CFEBE-E5BC-63E2-0450-02A028AAC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8652" y="5479740"/>
                <a:ext cx="2717087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3FD71C8-66FB-3C07-9DFB-16878A5F377F}"/>
                  </a:ext>
                </a:extLst>
              </p:cNvPr>
              <p:cNvSpPr txBox="1"/>
              <p:nvPr/>
            </p:nvSpPr>
            <p:spPr>
              <a:xfrm>
                <a:off x="9927385" y="4252689"/>
                <a:ext cx="1419623" cy="969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71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8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GB" sz="2800" dirty="0" smtClean="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π</m:t>
                            </m:r>
                          </m:den>
                        </m:f>
                      </m:e>
                    </m:rad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3FD71C8-66FB-3C07-9DFB-16878A5F3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7385" y="4252689"/>
                <a:ext cx="1419623" cy="969176"/>
              </a:xfrm>
              <a:prstGeom prst="rect">
                <a:avLst/>
              </a:prstGeom>
              <a:blipFill>
                <a:blip r:embed="rId15"/>
                <a:stretch>
                  <a:fillRect l="-90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6AB08BD-6CDB-EB3A-FE1C-D55A44F202C9}"/>
                  </a:ext>
                </a:extLst>
              </p:cNvPr>
              <p:cNvSpPr txBox="1"/>
              <p:nvPr/>
            </p:nvSpPr>
            <p:spPr>
              <a:xfrm>
                <a:off x="6543147" y="2640404"/>
                <a:ext cx="2459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100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7.96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6AB08BD-6CDB-EB3A-FE1C-D55A44F20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147" y="2640404"/>
                <a:ext cx="2459275" cy="523220"/>
              </a:xfrm>
              <a:prstGeom prst="rect">
                <a:avLst/>
              </a:prstGeom>
              <a:blipFill>
                <a:blip r:embed="rId16"/>
                <a:stretch>
                  <a:fillRect l="-4950" t="-1279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4CE458F-93A3-2448-9D15-60465A2865CD}"/>
                  </a:ext>
                </a:extLst>
              </p:cNvPr>
              <p:cNvSpPr txBox="1"/>
              <p:nvPr/>
            </p:nvSpPr>
            <p:spPr>
              <a:xfrm>
                <a:off x="6616075" y="3348815"/>
                <a:ext cx="2234413" cy="706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7.96</m:t>
                        </m:r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4CE458F-93A3-2448-9D15-60465A286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075" y="3348815"/>
                <a:ext cx="2234413" cy="7064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ACA2E56-AC52-BB9A-6AAC-5E814D5CE694}"/>
                  </a:ext>
                </a:extLst>
              </p:cNvPr>
              <p:cNvSpPr txBox="1"/>
              <p:nvPr/>
            </p:nvSpPr>
            <p:spPr>
              <a:xfrm>
                <a:off x="6728271" y="5511848"/>
                <a:ext cx="17750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1.99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ACA2E56-AC52-BB9A-6AAC-5E814D5CE6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271" y="5511848"/>
                <a:ext cx="1775068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74309B4-60A8-B9D8-5279-5B478DA9228F}"/>
                  </a:ext>
                </a:extLst>
              </p:cNvPr>
              <p:cNvSpPr txBox="1"/>
              <p:nvPr/>
            </p:nvSpPr>
            <p:spPr>
              <a:xfrm>
                <a:off x="6781456" y="4296472"/>
                <a:ext cx="2069032" cy="969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100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8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7.96</m:t>
                            </m:r>
                            <m:r>
                              <m:rPr>
                                <m:nor/>
                              </m:rPr>
                              <a:rPr lang="en-GB" sz="2800" dirty="0" smtClean="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π</m:t>
                            </m:r>
                          </m:den>
                        </m:f>
                      </m:e>
                    </m:rad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74309B4-60A8-B9D8-5279-5B478DA92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456" y="4296472"/>
                <a:ext cx="2069032" cy="96917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06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11" grpId="0"/>
      <p:bldP spid="14" grpId="0"/>
      <p:bldP spid="16" grpId="0"/>
      <p:bldP spid="30" grpId="0"/>
      <p:bldP spid="33" grpId="0"/>
      <p:bldP spid="39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C0E2DB-949F-D376-D6BD-8842AA545AF4}"/>
              </a:ext>
            </a:extLst>
          </p:cNvPr>
          <p:cNvSpPr txBox="1"/>
          <p:nvPr/>
        </p:nvSpPr>
        <p:spPr>
          <a:xfrm>
            <a:off x="350134" y="496293"/>
            <a:ext cx="10663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5) </a:t>
            </a:r>
            <a:r>
              <a:rPr lang="en-US" sz="2000" dirty="0"/>
              <a:t>A cylinder has a height of 15cm and a volume of 500cm</a:t>
            </a:r>
            <a:r>
              <a:rPr lang="en-US" sz="2000" baseline="30000" dirty="0"/>
              <a:t>3</a:t>
            </a:r>
            <a:r>
              <a:rPr lang="en-US" sz="2000" dirty="0"/>
              <a:t> Calculate the radius of the cylinder. </a:t>
            </a:r>
            <a:endParaRPr lang="en-US" sz="20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2FC552-C173-E975-F3D1-5340E8B4AECA}"/>
                  </a:ext>
                </a:extLst>
              </p:cNvPr>
              <p:cNvSpPr txBox="1"/>
              <p:nvPr/>
            </p:nvSpPr>
            <p:spPr>
              <a:xfrm>
                <a:off x="994856" y="2832302"/>
                <a:ext cx="23406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500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62FC552-C173-E975-F3D1-5340E8B4A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56" y="2832302"/>
                <a:ext cx="2340663" cy="400110"/>
              </a:xfrm>
              <a:prstGeom prst="rect">
                <a:avLst/>
              </a:prstGeom>
              <a:blipFill>
                <a:blip r:embed="rId2"/>
                <a:stretch>
                  <a:fillRect l="-2604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A2EBAB21-CBE2-E1C1-A8AC-7FFE47BD07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08" r="6622" b="-1"/>
          <a:stretch/>
        </p:blipFill>
        <p:spPr>
          <a:xfrm>
            <a:off x="959047" y="1132044"/>
            <a:ext cx="1855854" cy="16646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FCEE34-02FF-B6CF-21B2-E8718C25359D}"/>
              </a:ext>
            </a:extLst>
          </p:cNvPr>
          <p:cNvSpPr txBox="1"/>
          <p:nvPr/>
        </p:nvSpPr>
        <p:spPr>
          <a:xfrm>
            <a:off x="1976733" y="2077968"/>
            <a:ext cx="3769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C1C55F-C389-97D4-32C8-CFE3CDBFDE08}"/>
              </a:ext>
            </a:extLst>
          </p:cNvPr>
          <p:cNvSpPr txBox="1"/>
          <p:nvPr/>
        </p:nvSpPr>
        <p:spPr>
          <a:xfrm>
            <a:off x="2613876" y="1779714"/>
            <a:ext cx="104828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15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39766C2-3CDA-AD9D-EFE9-9025B40D93E2}"/>
                  </a:ext>
                </a:extLst>
              </p:cNvPr>
              <p:cNvSpPr txBox="1"/>
              <p:nvPr/>
            </p:nvSpPr>
            <p:spPr>
              <a:xfrm>
                <a:off x="3922395" y="1011863"/>
                <a:ext cx="24592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500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15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39766C2-3CDA-AD9D-EFE9-9025B40D9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2395" y="1011863"/>
                <a:ext cx="2459275" cy="523220"/>
              </a:xfrm>
              <a:prstGeom prst="rect">
                <a:avLst/>
              </a:prstGeom>
              <a:blipFill>
                <a:blip r:embed="rId4"/>
                <a:stretch>
                  <a:fillRect l="-4950" t="-1395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9A0B6A-5330-FD96-1996-7626F911D252}"/>
                  </a:ext>
                </a:extLst>
              </p:cNvPr>
              <p:cNvSpPr txBox="1"/>
              <p:nvPr/>
            </p:nvSpPr>
            <p:spPr>
              <a:xfrm>
                <a:off x="3995323" y="1720274"/>
                <a:ext cx="2234413" cy="7153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500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15</m:t>
                        </m:r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9A0B6A-5330-FD96-1996-7626F911D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323" y="1720274"/>
                <a:ext cx="2234413" cy="7153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FCC7A7-DBFC-C53A-8E5F-7079CDE9A105}"/>
                  </a:ext>
                </a:extLst>
              </p:cNvPr>
              <p:cNvSpPr txBox="1"/>
              <p:nvPr/>
            </p:nvSpPr>
            <p:spPr>
              <a:xfrm>
                <a:off x="8690590" y="1848830"/>
                <a:ext cx="17750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3.26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EFCC7A7-DBFC-C53A-8E5F-7079CDE9A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590" y="1848830"/>
                <a:ext cx="177506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20FD084-075D-C8C5-97C0-E350334B72B6}"/>
                  </a:ext>
                </a:extLst>
              </p:cNvPr>
              <p:cNvSpPr txBox="1"/>
              <p:nvPr/>
            </p:nvSpPr>
            <p:spPr>
              <a:xfrm>
                <a:off x="6300451" y="1593380"/>
                <a:ext cx="2069032" cy="969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500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8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15</m:t>
                            </m:r>
                            <m:r>
                              <m:rPr>
                                <m:nor/>
                              </m:rPr>
                              <a:rPr lang="en-GB" sz="2800" dirty="0" smtClean="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π</m:t>
                            </m:r>
                          </m:den>
                        </m:f>
                      </m:e>
                    </m:rad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20FD084-075D-C8C5-97C0-E350334B7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451" y="1593380"/>
                <a:ext cx="2069032" cy="9691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7E08F147-E8F0-137A-F13C-FDA2354773AD}"/>
              </a:ext>
            </a:extLst>
          </p:cNvPr>
          <p:cNvSpPr txBox="1"/>
          <p:nvPr/>
        </p:nvSpPr>
        <p:spPr>
          <a:xfrm>
            <a:off x="481626" y="3625589"/>
            <a:ext cx="9261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6) </a:t>
            </a:r>
            <a:r>
              <a:rPr lang="en-US" sz="2000" dirty="0"/>
              <a:t>A cylinder has a volume of 250cm</a:t>
            </a:r>
            <a:r>
              <a:rPr lang="en-US" sz="2000" baseline="30000" dirty="0"/>
              <a:t>3</a:t>
            </a:r>
            <a:r>
              <a:rPr lang="en-US" sz="2000" dirty="0"/>
              <a:t> and a height of 10cm. Calculate the diameter. </a:t>
            </a:r>
            <a:endParaRPr lang="en-US" sz="2000" baseline="30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41C5FFD-1844-FF0E-F8F1-0157D6D66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047" y="4497568"/>
            <a:ext cx="2298391" cy="160338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75C0D45-1A65-E405-6017-E1B7C82EA580}"/>
              </a:ext>
            </a:extLst>
          </p:cNvPr>
          <p:cNvSpPr txBox="1"/>
          <p:nvPr/>
        </p:nvSpPr>
        <p:spPr>
          <a:xfrm>
            <a:off x="2915470" y="4929929"/>
            <a:ext cx="85642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dirty="0"/>
              <a:t>10 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946FA8-22C9-9483-224A-EE8D37722BA5}"/>
              </a:ext>
            </a:extLst>
          </p:cNvPr>
          <p:cNvSpPr txBox="1"/>
          <p:nvPr/>
        </p:nvSpPr>
        <p:spPr>
          <a:xfrm>
            <a:off x="1731332" y="5815770"/>
            <a:ext cx="37691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8E246E-D30F-BCDC-EEFD-97375627A38D}"/>
                  </a:ext>
                </a:extLst>
              </p:cNvPr>
              <p:cNvSpPr txBox="1"/>
              <p:nvPr/>
            </p:nvSpPr>
            <p:spPr>
              <a:xfrm>
                <a:off x="881035" y="6185102"/>
                <a:ext cx="23679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Volume = 250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8E246E-D30F-BCDC-EEFD-97375627A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035" y="6185102"/>
                <a:ext cx="2367985" cy="400110"/>
              </a:xfrm>
              <a:prstGeom prst="rect">
                <a:avLst/>
              </a:prstGeom>
              <a:blipFill>
                <a:blip r:embed="rId9"/>
                <a:stretch>
                  <a:fillRect l="-2835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70FB2F-53F4-C270-B372-8C5DE0581A10}"/>
                  </a:ext>
                </a:extLst>
              </p:cNvPr>
              <p:cNvSpPr txBox="1"/>
              <p:nvPr/>
            </p:nvSpPr>
            <p:spPr>
              <a:xfrm>
                <a:off x="4603396" y="4497568"/>
                <a:ext cx="22260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250 = 10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770FB2F-53F4-C270-B372-8C5DE0581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396" y="4497568"/>
                <a:ext cx="2226029" cy="523220"/>
              </a:xfrm>
              <a:prstGeom prst="rect">
                <a:avLst/>
              </a:prstGeom>
              <a:blipFill>
                <a:blip r:embed="rId10"/>
                <a:stretch>
                  <a:fillRect l="-5479" t="-1395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CBB2576-3030-6E72-3BE9-24780D74220B}"/>
                  </a:ext>
                </a:extLst>
              </p:cNvPr>
              <p:cNvSpPr txBox="1"/>
              <p:nvPr/>
            </p:nvSpPr>
            <p:spPr>
              <a:xfrm>
                <a:off x="4603397" y="5258179"/>
                <a:ext cx="1697054" cy="712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  <m:r>
                          <m:rPr>
                            <m:nor/>
                          </m:rPr>
                          <a:rPr lang="en-GB" sz="28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CBB2576-3030-6E72-3BE9-24780D742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397" y="5258179"/>
                <a:ext cx="1697054" cy="712631"/>
              </a:xfrm>
              <a:prstGeom prst="rect">
                <a:avLst/>
              </a:prstGeom>
              <a:blipFill>
                <a:blip r:embed="rId11"/>
                <a:stretch>
                  <a:fillRect b="-12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DEFACFC-CF73-C30C-D78E-DA468C3F51F8}"/>
                  </a:ext>
                </a:extLst>
              </p:cNvPr>
              <p:cNvSpPr txBox="1"/>
              <p:nvPr/>
            </p:nvSpPr>
            <p:spPr>
              <a:xfrm>
                <a:off x="8491506" y="5352884"/>
                <a:ext cx="2868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5.64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DEFACFC-CF73-C30C-D78E-DA468C3F5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1506" y="5352884"/>
                <a:ext cx="2868371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39C416-1B4C-5740-4475-D2373CD941EF}"/>
                  </a:ext>
                </a:extLst>
              </p:cNvPr>
              <p:cNvSpPr txBox="1"/>
              <p:nvPr/>
            </p:nvSpPr>
            <p:spPr>
              <a:xfrm>
                <a:off x="6381670" y="5092248"/>
                <a:ext cx="1618913" cy="969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GB" sz="28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250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8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GB" sz="2800" dirty="0" smtClean="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π</m:t>
                            </m:r>
                          </m:den>
                        </m:f>
                      </m:e>
                    </m:rad>
                  </m:oMath>
                </a14:m>
                <a:endParaRPr lang="en-GB" sz="28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39C416-1B4C-5740-4475-D2373CD94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670" y="5092248"/>
                <a:ext cx="1618913" cy="969176"/>
              </a:xfrm>
              <a:prstGeom prst="rect">
                <a:avLst/>
              </a:prstGeom>
              <a:blipFill>
                <a:blip r:embed="rId13"/>
                <a:stretch>
                  <a:fillRect l="-7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10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6AD29C-5B7B-F0FA-BF02-4434A3A00929}"/>
              </a:ext>
            </a:extLst>
          </p:cNvPr>
          <p:cNvSpPr txBox="1"/>
          <p:nvPr/>
        </p:nvSpPr>
        <p:spPr>
          <a:xfrm>
            <a:off x="376719" y="606934"/>
            <a:ext cx="60950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7) </a:t>
            </a:r>
            <a:r>
              <a:rPr lang="en-US" sz="2000" dirty="0"/>
              <a:t>A cylinder and a cube have the same volume find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/>
              <a:t>. </a:t>
            </a:r>
            <a:endParaRPr lang="en-US" sz="2000" baseline="30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588D16-0538-52E2-449E-60E16E0014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3"/>
          <a:stretch/>
        </p:blipFill>
        <p:spPr>
          <a:xfrm>
            <a:off x="6644573" y="369197"/>
            <a:ext cx="3622941" cy="15204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5F440C-A9CC-BAD5-BCD6-D41D29236D50}"/>
              </a:ext>
            </a:extLst>
          </p:cNvPr>
          <p:cNvSpPr txBox="1"/>
          <p:nvPr/>
        </p:nvSpPr>
        <p:spPr>
          <a:xfrm>
            <a:off x="350134" y="3926518"/>
            <a:ext cx="118418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8) </a:t>
            </a:r>
            <a:r>
              <a:rPr lang="en-US" sz="2000" dirty="0"/>
              <a:t>A  cube is 8cm on each side. What is the height of a cylinder having the same volume, if its radius is 4cm. </a:t>
            </a:r>
            <a:endParaRPr lang="en-US" sz="2000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300E64-540B-6DAF-0003-AD93F114CFDA}"/>
                  </a:ext>
                </a:extLst>
              </p:cNvPr>
              <p:cNvSpPr txBox="1"/>
              <p:nvPr/>
            </p:nvSpPr>
            <p:spPr>
              <a:xfrm>
                <a:off x="504348" y="1304843"/>
                <a:ext cx="260080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V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=36</m:t>
                    </m:r>
                    <m:r>
                      <m:rPr>
                        <m:nor/>
                      </m:rPr>
                      <a:rPr lang="en-GB" sz="3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π</m:t>
                    </m:r>
                    <m:r>
                      <a:rPr lang="en-GB" sz="32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14)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300E64-540B-6DAF-0003-AD93F114CF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48" y="1304843"/>
                <a:ext cx="260080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B982E2-C6BD-D96A-4F30-A17B778ED0CB}"/>
                  </a:ext>
                </a:extLst>
              </p:cNvPr>
              <p:cNvSpPr txBox="1"/>
              <p:nvPr/>
            </p:nvSpPr>
            <p:spPr>
              <a:xfrm>
                <a:off x="504348" y="2108135"/>
                <a:ext cx="208645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V</m:t>
                    </m:r>
                    <m:r>
                      <a:rPr lang="en-GB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=504</m:t>
                    </m:r>
                    <m:r>
                      <m:rPr>
                        <m:nor/>
                      </m:rPr>
                      <a:rPr lang="en-GB" sz="3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π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B982E2-C6BD-D96A-4F30-A17B778ED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48" y="2108135"/>
                <a:ext cx="208645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97F523-FE3E-2D85-B188-DC95C77D80EC}"/>
                  </a:ext>
                </a:extLst>
              </p:cNvPr>
              <p:cNvSpPr txBox="1"/>
              <p:nvPr/>
            </p:nvSpPr>
            <p:spPr>
              <a:xfrm>
                <a:off x="629715" y="2911427"/>
                <a:ext cx="4040978" cy="6306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3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36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504</m:t>
                          </m:r>
                          <m:r>
                            <m:rPr>
                              <m:nor/>
                            </m:rPr>
                            <a:rPr lang="en-GB" sz="3600" dirty="0" smtClean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π</m:t>
                          </m:r>
                        </m:e>
                      </m:rad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=11.66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97F523-FE3E-2D85-B188-DC95C77D8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15" y="2911427"/>
                <a:ext cx="4040978" cy="6306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7EC298-6F73-CE61-41C0-C9B287097063}"/>
                  </a:ext>
                </a:extLst>
              </p:cNvPr>
              <p:cNvSpPr txBox="1"/>
              <p:nvPr/>
            </p:nvSpPr>
            <p:spPr>
              <a:xfrm>
                <a:off x="704845" y="4621558"/>
                <a:ext cx="21812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V</m:t>
                    </m:r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GB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512</m:t>
                    </m:r>
                  </m:oMath>
                </a14:m>
                <a:endParaRPr lang="en-GB" sz="36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87EC298-6F73-CE61-41C0-C9B287097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45" y="4621558"/>
                <a:ext cx="2181225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313B937-6BEF-11E7-88E3-2D177F153E1E}"/>
              </a:ext>
            </a:extLst>
          </p:cNvPr>
          <p:cNvSpPr txBox="1"/>
          <p:nvPr/>
        </p:nvSpPr>
        <p:spPr>
          <a:xfrm>
            <a:off x="3105150" y="4621558"/>
            <a:ext cx="2181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512 = 16</a:t>
            </a:r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5EA8E49-2CDF-FB92-23DD-AE8F3AF0A547}"/>
                  </a:ext>
                </a:extLst>
              </p:cNvPr>
              <p:cNvSpPr txBox="1"/>
              <p:nvPr/>
            </p:nvSpPr>
            <p:spPr>
              <a:xfrm>
                <a:off x="5435311" y="4557630"/>
                <a:ext cx="1726607" cy="801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GB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512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3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16</m:t>
                        </m:r>
                        <m:r>
                          <m:rPr>
                            <m:nor/>
                          </m:rPr>
                          <a:rPr lang="en-GB" sz="320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π</m:t>
                        </m:r>
                      </m:den>
                    </m:f>
                  </m:oMath>
                </a14:m>
                <a:endParaRPr lang="en-GB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5EA8E49-2CDF-FB92-23DD-AE8F3AF0A5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311" y="4557630"/>
                <a:ext cx="1726607" cy="801373"/>
              </a:xfrm>
              <a:prstGeom prst="rect">
                <a:avLst/>
              </a:prstGeom>
              <a:blipFill>
                <a:blip r:embed="rId7"/>
                <a:stretch>
                  <a:fillRect l="-9187" b="-12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8D72338-E324-23D5-82DF-3BF5D438449D}"/>
                  </a:ext>
                </a:extLst>
              </p:cNvPr>
              <p:cNvSpPr txBox="1"/>
              <p:nvPr/>
            </p:nvSpPr>
            <p:spPr>
              <a:xfrm>
                <a:off x="7403318" y="4683114"/>
                <a:ext cx="21165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32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0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19</m:t>
                    </m:r>
                  </m:oMath>
                </a14:m>
                <a:endParaRPr lang="en-GB" sz="3200" dirty="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8D72338-E324-23D5-82DF-3BF5D4384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318" y="4683114"/>
                <a:ext cx="2116540" cy="584775"/>
              </a:xfrm>
              <a:prstGeom prst="rect">
                <a:avLst/>
              </a:prstGeom>
              <a:blipFill>
                <a:blip r:embed="rId8"/>
                <a:stretch>
                  <a:fillRect l="-7184" t="-1562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04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5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350</Words>
  <Application>Microsoft Office PowerPoint</Application>
  <PresentationFormat>Widescreen</PresentationFormat>
  <Paragraphs>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2024-05-23T04:36:26Z</dcterms:created>
  <dcterms:modified xsi:type="dcterms:W3CDTF">2024-05-23T10:16:38Z</dcterms:modified>
</cp:coreProperties>
</file>