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640" r:id="rId2"/>
    <p:sldId id="631" r:id="rId3"/>
    <p:sldId id="657" r:id="rId4"/>
    <p:sldId id="647" r:id="rId5"/>
    <p:sldId id="651" r:id="rId6"/>
    <p:sldId id="643" r:id="rId7"/>
    <p:sldId id="636" r:id="rId8"/>
    <p:sldId id="652" r:id="rId9"/>
    <p:sldId id="638" r:id="rId10"/>
    <p:sldId id="650" r:id="rId11"/>
    <p:sldId id="646" r:id="rId12"/>
    <p:sldId id="648" r:id="rId13"/>
    <p:sldId id="628" r:id="rId14"/>
    <p:sldId id="653" r:id="rId15"/>
    <p:sldId id="659" r:id="rId16"/>
    <p:sldId id="654" r:id="rId17"/>
    <p:sldId id="655" r:id="rId18"/>
    <p:sldId id="658" r:id="rId19"/>
    <p:sldId id="65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218698-62F8-4AE8-9E94-781713056D17}" v="442" dt="2024-10-04T04:34:57.9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73" d="100"/>
          <a:sy n="73" d="100"/>
        </p:scale>
        <p:origin x="33" y="43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7D629E0-185E-4B3F-BADC-A4F82F6F18CF}"/>
    <pc:docChg chg="undo custSel modSld">
      <pc:chgData name="Stewart Gale" userId="3647ddd2-6040-41ae-a96d-232c23482af8" providerId="ADAL" clId="{57D629E0-185E-4B3F-BADC-A4F82F6F18CF}" dt="2021-05-20T03:25:44.261" v="57" actId="1076"/>
      <pc:docMkLst>
        <pc:docMk/>
      </pc:docMkLst>
      <pc:sldChg chg="modSp mod">
        <pc:chgData name="Stewart Gale" userId="3647ddd2-6040-41ae-a96d-232c23482af8" providerId="ADAL" clId="{57D629E0-185E-4B3F-BADC-A4F82F6F18CF}" dt="2021-05-20T03:21:42.081" v="0" actId="20577"/>
        <pc:sldMkLst>
          <pc:docMk/>
          <pc:sldMk cId="1613550590" sldId="640"/>
        </pc:sldMkLst>
        <pc:spChg chg="mod">
          <ac:chgData name="Stewart Gale" userId="3647ddd2-6040-41ae-a96d-232c23482af8" providerId="ADAL" clId="{57D629E0-185E-4B3F-BADC-A4F82F6F18CF}" dt="2021-05-20T03:21:42.081" v="0" actId="20577"/>
          <ac:spMkLst>
            <pc:docMk/>
            <pc:sldMk cId="1613550590" sldId="640"/>
            <ac:spMk id="5" creationId="{00000000-0000-0000-0000-000000000000}"/>
          </ac:spMkLst>
        </pc:spChg>
      </pc:sldChg>
      <pc:sldChg chg="addSp modSp mod modAnim">
        <pc:chgData name="Stewart Gale" userId="3647ddd2-6040-41ae-a96d-232c23482af8" providerId="ADAL" clId="{57D629E0-185E-4B3F-BADC-A4F82F6F18CF}" dt="2021-05-20T03:24:46.214" v="46"/>
        <pc:sldMkLst>
          <pc:docMk/>
          <pc:sldMk cId="1387572275" sldId="643"/>
        </pc:sldMkLst>
        <pc:spChg chg="mod">
          <ac:chgData name="Stewart Gale" userId="3647ddd2-6040-41ae-a96d-232c23482af8" providerId="ADAL" clId="{57D629E0-185E-4B3F-BADC-A4F82F6F18CF}" dt="2021-05-20T03:23:01.245" v="21" actId="404"/>
          <ac:spMkLst>
            <pc:docMk/>
            <pc:sldMk cId="1387572275" sldId="643"/>
            <ac:spMk id="7" creationId="{00000000-0000-0000-0000-000000000000}"/>
          </ac:spMkLst>
        </pc:spChg>
        <pc:spChg chg="add mod">
          <ac:chgData name="Stewart Gale" userId="3647ddd2-6040-41ae-a96d-232c23482af8" providerId="ADAL" clId="{57D629E0-185E-4B3F-BADC-A4F82F6F18CF}" dt="2021-05-20T03:23:17.317" v="25" actId="1076"/>
          <ac:spMkLst>
            <pc:docMk/>
            <pc:sldMk cId="1387572275" sldId="643"/>
            <ac:spMk id="8" creationId="{C4E0EB5B-918A-45EE-8C5B-061395DD75C3}"/>
          </ac:spMkLst>
        </pc:spChg>
        <pc:spChg chg="add mod">
          <ac:chgData name="Stewart Gale" userId="3647ddd2-6040-41ae-a96d-232c23482af8" providerId="ADAL" clId="{57D629E0-185E-4B3F-BADC-A4F82F6F18CF}" dt="2021-05-20T03:22:54.958" v="15" actId="403"/>
          <ac:spMkLst>
            <pc:docMk/>
            <pc:sldMk cId="1387572275" sldId="643"/>
            <ac:spMk id="9" creationId="{1A502BF3-1C51-4DEB-85ED-0EF72B555D56}"/>
          </ac:spMkLst>
        </pc:spChg>
        <pc:spChg chg="add mod">
          <ac:chgData name="Stewart Gale" userId="3647ddd2-6040-41ae-a96d-232c23482af8" providerId="ADAL" clId="{57D629E0-185E-4B3F-BADC-A4F82F6F18CF}" dt="2021-05-20T03:23:32.522" v="27" actId="1076"/>
          <ac:spMkLst>
            <pc:docMk/>
            <pc:sldMk cId="1387572275" sldId="643"/>
            <ac:spMk id="11" creationId="{74F1621C-4351-481A-BB3F-3A0846969434}"/>
          </ac:spMkLst>
        </pc:spChg>
      </pc:sldChg>
      <pc:sldChg chg="modSp mod">
        <pc:chgData name="Stewart Gale" userId="3647ddd2-6040-41ae-a96d-232c23482af8" providerId="ADAL" clId="{57D629E0-185E-4B3F-BADC-A4F82F6F18CF}" dt="2021-05-20T03:25:44.261" v="57" actId="1076"/>
        <pc:sldMkLst>
          <pc:docMk/>
          <pc:sldMk cId="3147284845" sldId="646"/>
        </pc:sldMkLst>
        <pc:spChg chg="mod">
          <ac:chgData name="Stewart Gale" userId="3647ddd2-6040-41ae-a96d-232c23482af8" providerId="ADAL" clId="{57D629E0-185E-4B3F-BADC-A4F82F6F18CF}" dt="2021-05-20T03:25:44.261" v="57" actId="1076"/>
          <ac:spMkLst>
            <pc:docMk/>
            <pc:sldMk cId="3147284845" sldId="646"/>
            <ac:spMk id="9" creationId="{00000000-0000-0000-0000-000000000000}"/>
          </ac:spMkLst>
        </pc:spChg>
      </pc:sldChg>
      <pc:sldChg chg="modSp mod modAnim">
        <pc:chgData name="Stewart Gale" userId="3647ddd2-6040-41ae-a96d-232c23482af8" providerId="ADAL" clId="{57D629E0-185E-4B3F-BADC-A4F82F6F18CF}" dt="2021-05-20T03:24:58.948" v="47"/>
        <pc:sldMkLst>
          <pc:docMk/>
          <pc:sldMk cId="3723679081" sldId="650"/>
        </pc:sldMkLst>
        <pc:spChg chg="mod">
          <ac:chgData name="Stewart Gale" userId="3647ddd2-6040-41ae-a96d-232c23482af8" providerId="ADAL" clId="{57D629E0-185E-4B3F-BADC-A4F82F6F18CF}" dt="2021-05-20T03:24:44.074" v="44" actId="1076"/>
          <ac:spMkLst>
            <pc:docMk/>
            <pc:sldMk cId="3723679081" sldId="650"/>
            <ac:spMk id="5" creationId="{00000000-0000-0000-0000-000000000000}"/>
          </ac:spMkLst>
        </pc:spChg>
        <pc:spChg chg="mod">
          <ac:chgData name="Stewart Gale" userId="3647ddd2-6040-41ae-a96d-232c23482af8" providerId="ADAL" clId="{57D629E0-185E-4B3F-BADC-A4F82F6F18CF}" dt="2021-05-20T03:24:43.789" v="43" actId="20577"/>
          <ac:spMkLst>
            <pc:docMk/>
            <pc:sldMk cId="3723679081" sldId="650"/>
            <ac:spMk id="7" creationId="{00000000-0000-0000-0000-000000000000}"/>
          </ac:spMkLst>
        </pc:spChg>
      </pc:sldChg>
    </pc:docChg>
  </pc:docChgLst>
  <pc:docChgLst>
    <pc:chgData name="Stewart Gale" userId="3647ddd2-6040-41ae-a96d-232c23482af8" providerId="ADAL" clId="{0C65AE8D-C59E-48AD-870D-DD0B16E74C9E}"/>
    <pc:docChg chg="undo custSel addSld delSld modSld sldOrd modMainMaster modNotesMaster">
      <pc:chgData name="Stewart Gale" userId="3647ddd2-6040-41ae-a96d-232c23482af8" providerId="ADAL" clId="{0C65AE8D-C59E-48AD-870D-DD0B16E74C9E}" dt="2023-08-17T13:50:01.197" v="898"/>
      <pc:docMkLst>
        <pc:docMk/>
      </pc:docMkLst>
      <pc:sldChg chg="addSp delSp modSp mod ord modAnim">
        <pc:chgData name="Stewart Gale" userId="3647ddd2-6040-41ae-a96d-232c23482af8" providerId="ADAL" clId="{0C65AE8D-C59E-48AD-870D-DD0B16E74C9E}" dt="2023-08-17T13:34:23.632" v="665"/>
        <pc:sldMkLst>
          <pc:docMk/>
          <pc:sldMk cId="434798819" sldId="628"/>
        </pc:sld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k cId="434798819" sldId="628"/>
            <ac:spMk id="3" creationId="{00000000-0000-0000-0000-000000000000}"/>
          </ac:spMkLst>
        </pc:spChg>
        <pc:spChg chg="del mod">
          <ac:chgData name="Stewart Gale" userId="3647ddd2-6040-41ae-a96d-232c23482af8" providerId="ADAL" clId="{0C65AE8D-C59E-48AD-870D-DD0B16E74C9E}" dt="2023-08-17T13:17:20.484" v="411" actId="478"/>
          <ac:spMkLst>
            <pc:docMk/>
            <pc:sldMk cId="434798819" sldId="628"/>
            <ac:spMk id="5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3:17:53.321" v="418" actId="1076"/>
          <ac:spMkLst>
            <pc:docMk/>
            <pc:sldMk cId="434798819" sldId="628"/>
            <ac:spMk id="6" creationId="{24D76E6D-6429-2450-0DB8-DD97386821FD}"/>
          </ac:spMkLst>
        </pc:spChg>
        <pc:spChg chg="add mod">
          <ac:chgData name="Stewart Gale" userId="3647ddd2-6040-41ae-a96d-232c23482af8" providerId="ADAL" clId="{0C65AE8D-C59E-48AD-870D-DD0B16E74C9E}" dt="2023-08-17T13:18:41.700" v="434" actId="1076"/>
          <ac:spMkLst>
            <pc:docMk/>
            <pc:sldMk cId="434798819" sldId="628"/>
            <ac:spMk id="8" creationId="{12E24907-A160-32CD-9C89-AB6730DF0E07}"/>
          </ac:spMkLst>
        </pc:spChg>
        <pc:spChg chg="mod">
          <ac:chgData name="Stewart Gale" userId="3647ddd2-6040-41ae-a96d-232c23482af8" providerId="ADAL" clId="{0C65AE8D-C59E-48AD-870D-DD0B16E74C9E}" dt="2023-08-17T13:18:28.916" v="432" actId="14100"/>
          <ac:spMkLst>
            <pc:docMk/>
            <pc:sldMk cId="434798819" sldId="628"/>
            <ac:spMk id="9" creationId="{00000000-0000-0000-0000-000000000000}"/>
          </ac:spMkLst>
        </pc:spChg>
        <pc:spChg chg="del mod">
          <ac:chgData name="Stewart Gale" userId="3647ddd2-6040-41ae-a96d-232c23482af8" providerId="ADAL" clId="{0C65AE8D-C59E-48AD-870D-DD0B16E74C9E}" dt="2023-08-17T13:17:43.713" v="415" actId="478"/>
          <ac:spMkLst>
            <pc:docMk/>
            <pc:sldMk cId="434798819" sldId="628"/>
            <ac:spMk id="10" creationId="{00000000-0000-0000-0000-000000000000}"/>
          </ac:spMkLst>
        </pc:spChg>
        <pc:spChg chg="del mod">
          <ac:chgData name="Stewart Gale" userId="3647ddd2-6040-41ae-a96d-232c23482af8" providerId="ADAL" clId="{0C65AE8D-C59E-48AD-870D-DD0B16E74C9E}" dt="2023-08-17T13:17:55.356" v="419" actId="478"/>
          <ac:spMkLst>
            <pc:docMk/>
            <pc:sldMk cId="434798819" sldId="628"/>
            <ac:spMk id="12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3:19:07.822" v="464" actId="21"/>
          <ac:spMkLst>
            <pc:docMk/>
            <pc:sldMk cId="434798819" sldId="628"/>
            <ac:spMk id="13" creationId="{C08EEF86-4D93-912A-2C37-23401463DBD8}"/>
          </ac:spMkLst>
        </pc:spChg>
        <pc:spChg chg="add mod">
          <ac:chgData name="Stewart Gale" userId="3647ddd2-6040-41ae-a96d-232c23482af8" providerId="ADAL" clId="{0C65AE8D-C59E-48AD-870D-DD0B16E74C9E}" dt="2023-08-17T13:19:51.984" v="472" actId="113"/>
          <ac:spMkLst>
            <pc:docMk/>
            <pc:sldMk cId="434798819" sldId="628"/>
            <ac:spMk id="15" creationId="{CB9246D1-B23D-3585-6507-66C1EB745EA2}"/>
          </ac:spMkLst>
        </pc:spChg>
        <pc:grpChg chg="del mod">
          <ac:chgData name="Stewart Gale" userId="3647ddd2-6040-41ae-a96d-232c23482af8" providerId="ADAL" clId="{0C65AE8D-C59E-48AD-870D-DD0B16E74C9E}" dt="2023-08-17T13:17:18.567" v="410" actId="478"/>
          <ac:grpSpMkLst>
            <pc:docMk/>
            <pc:sldMk cId="434798819" sldId="62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C65AE8D-C59E-48AD-870D-DD0B16E74C9E}" dt="2023-08-17T12:37:31.264" v="0"/>
          <ac:cxnSpMkLst>
            <pc:docMk/>
            <pc:sldMk cId="434798819" sldId="628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0C65AE8D-C59E-48AD-870D-DD0B16E74C9E}" dt="2023-08-17T12:40:29.289" v="39" actId="1076"/>
        <pc:sldMkLst>
          <pc:docMk/>
          <pc:sldMk cId="1367555103" sldId="631"/>
        </pc:sldMkLst>
        <pc:spChg chg="mod topLvl">
          <ac:chgData name="Stewart Gale" userId="3647ddd2-6040-41ae-a96d-232c23482af8" providerId="ADAL" clId="{0C65AE8D-C59E-48AD-870D-DD0B16E74C9E}" dt="2023-08-17T12:40:26.562" v="38" actId="1076"/>
          <ac:spMkLst>
            <pc:docMk/>
            <pc:sldMk cId="1367555103" sldId="631"/>
            <ac:spMk id="3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2:40:29.289" v="39" actId="1076"/>
          <ac:spMkLst>
            <pc:docMk/>
            <pc:sldMk cId="1367555103" sldId="631"/>
            <ac:spMk id="6" creationId="{00000000-0000-0000-0000-000000000000}"/>
          </ac:spMkLst>
        </pc:spChg>
        <pc:grpChg chg="add del mod">
          <ac:chgData name="Stewart Gale" userId="3647ddd2-6040-41ae-a96d-232c23482af8" providerId="ADAL" clId="{0C65AE8D-C59E-48AD-870D-DD0B16E74C9E}" dt="2023-08-17T12:38:50.520" v="9" actId="478"/>
          <ac:grpSpMkLst>
            <pc:docMk/>
            <pc:sldMk cId="1367555103" sldId="631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0C65AE8D-C59E-48AD-870D-DD0B16E74C9E}" dt="2023-08-17T12:38:50.520" v="9" actId="478"/>
          <ac:cxnSpMkLst>
            <pc:docMk/>
            <pc:sldMk cId="1367555103" sldId="631"/>
            <ac:cxnSpMk id="4" creationId="{00000000-0000-0000-0000-000000000000}"/>
          </ac:cxnSpMkLst>
        </pc:cxnChg>
      </pc:sldChg>
      <pc:sldChg chg="addSp delSp modSp mod ord">
        <pc:chgData name="Stewart Gale" userId="3647ddd2-6040-41ae-a96d-232c23482af8" providerId="ADAL" clId="{0C65AE8D-C59E-48AD-870D-DD0B16E74C9E}" dt="2023-08-17T13:31:57.728" v="648"/>
        <pc:sldMkLst>
          <pc:docMk/>
          <pc:sldMk cId="3414866055" sldId="636"/>
        </pc:sld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k cId="3414866055" sldId="636"/>
            <ac:spMk id="3" creationId="{00000000-0000-0000-0000-000000000000}"/>
          </ac:spMkLst>
        </pc:spChg>
        <pc:spChg chg="del mod">
          <ac:chgData name="Stewart Gale" userId="3647ddd2-6040-41ae-a96d-232c23482af8" providerId="ADAL" clId="{0C65AE8D-C59E-48AD-870D-DD0B16E74C9E}" dt="2023-08-17T12:56:32.042" v="173" actId="478"/>
          <ac:spMkLst>
            <pc:docMk/>
            <pc:sldMk cId="3414866055" sldId="636"/>
            <ac:spMk id="5" creationId="{00000000-0000-0000-0000-000000000000}"/>
          </ac:spMkLst>
        </pc:spChg>
        <pc:spChg chg="del mod">
          <ac:chgData name="Stewart Gale" userId="3647ddd2-6040-41ae-a96d-232c23482af8" providerId="ADAL" clId="{0C65AE8D-C59E-48AD-870D-DD0B16E74C9E}" dt="2023-08-17T12:56:57.547" v="177" actId="478"/>
          <ac:spMkLst>
            <pc:docMk/>
            <pc:sldMk cId="3414866055" sldId="636"/>
            <ac:spMk id="6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2:57:51.128" v="193" actId="1076"/>
          <ac:spMkLst>
            <pc:docMk/>
            <pc:sldMk cId="3414866055" sldId="636"/>
            <ac:spMk id="7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2:57:16.336" v="185" actId="1076"/>
          <ac:spMkLst>
            <pc:docMk/>
            <pc:sldMk cId="3414866055" sldId="636"/>
            <ac:spMk id="8" creationId="{5357BA89-77D2-B3EE-BFEB-CBA6EA115996}"/>
          </ac:spMkLst>
        </pc:spChg>
        <pc:spChg chg="mod">
          <ac:chgData name="Stewart Gale" userId="3647ddd2-6040-41ae-a96d-232c23482af8" providerId="ADAL" clId="{0C65AE8D-C59E-48AD-870D-DD0B16E74C9E}" dt="2023-08-17T12:57:51.128" v="193" actId="1076"/>
          <ac:spMkLst>
            <pc:docMk/>
            <pc:sldMk cId="3414866055" sldId="636"/>
            <ac:spMk id="9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2:57:51.128" v="193" actId="1076"/>
          <ac:spMkLst>
            <pc:docMk/>
            <pc:sldMk cId="3414866055" sldId="636"/>
            <ac:spMk id="10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2:57:51.128" v="193" actId="1076"/>
          <ac:spMkLst>
            <pc:docMk/>
            <pc:sldMk cId="3414866055" sldId="636"/>
            <ac:spMk id="11" creationId="{00000000-0000-0000-0000-000000000000}"/>
          </ac:spMkLst>
        </pc:spChg>
        <pc:grpChg chg="del mod">
          <ac:chgData name="Stewart Gale" userId="3647ddd2-6040-41ae-a96d-232c23482af8" providerId="ADAL" clId="{0C65AE8D-C59E-48AD-870D-DD0B16E74C9E}" dt="2023-08-17T12:56:32.042" v="173" actId="478"/>
          <ac:grpSpMkLst>
            <pc:docMk/>
            <pc:sldMk cId="3414866055" sldId="63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C65AE8D-C59E-48AD-870D-DD0B16E74C9E}" dt="2023-08-17T12:37:31.264" v="0"/>
          <ac:cxnSpMkLst>
            <pc:docMk/>
            <pc:sldMk cId="3414866055" sldId="636"/>
            <ac:cxnSpMk id="4" creationId="{00000000-0000-0000-0000-000000000000}"/>
          </ac:cxnSpMkLst>
        </pc:cxnChg>
      </pc:sldChg>
      <pc:sldChg chg="addSp delSp modSp mod ord modAnim">
        <pc:chgData name="Stewart Gale" userId="3647ddd2-6040-41ae-a96d-232c23482af8" providerId="ADAL" clId="{0C65AE8D-C59E-48AD-870D-DD0B16E74C9E}" dt="2023-08-17T13:35:06.480" v="667"/>
        <pc:sldMkLst>
          <pc:docMk/>
          <pc:sldMk cId="863239829" sldId="638"/>
        </pc:sld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k cId="863239829" sldId="638"/>
            <ac:spMk id="3" creationId="{00000000-0000-0000-0000-000000000000}"/>
          </ac:spMkLst>
        </pc:spChg>
        <pc:spChg chg="del mod">
          <ac:chgData name="Stewart Gale" userId="3647ddd2-6040-41ae-a96d-232c23482af8" providerId="ADAL" clId="{0C65AE8D-C59E-48AD-870D-DD0B16E74C9E}" dt="2023-08-17T12:47:45.128" v="118" actId="478"/>
          <ac:spMkLst>
            <pc:docMk/>
            <pc:sldMk cId="863239829" sldId="638"/>
            <ac:spMk id="5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2:53:38" v="132" actId="1076"/>
          <ac:spMkLst>
            <pc:docMk/>
            <pc:sldMk cId="863239829" sldId="638"/>
            <ac:spMk id="6" creationId="{09EA2699-42DC-1C52-C5AC-7FE9FF128BB0}"/>
          </ac:spMkLst>
        </pc:spChg>
        <pc:spChg chg="add del mod">
          <ac:chgData name="Stewart Gale" userId="3647ddd2-6040-41ae-a96d-232c23482af8" providerId="ADAL" clId="{0C65AE8D-C59E-48AD-870D-DD0B16E74C9E}" dt="2023-08-17T13:27:07.338" v="563" actId="478"/>
          <ac:spMkLst>
            <pc:docMk/>
            <pc:sldMk cId="863239829" sldId="638"/>
            <ac:spMk id="8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2:56:11.828" v="172" actId="1076"/>
          <ac:spMkLst>
            <pc:docMk/>
            <pc:sldMk cId="863239829" sldId="638"/>
            <ac:spMk id="9" creationId="{CA5986AA-CCDF-19EC-D46D-C1890313CBCD}"/>
          </ac:spMkLst>
        </pc:spChg>
        <pc:spChg chg="add mod">
          <ac:chgData name="Stewart Gale" userId="3647ddd2-6040-41ae-a96d-232c23482af8" providerId="ADAL" clId="{0C65AE8D-C59E-48AD-870D-DD0B16E74C9E}" dt="2023-08-17T12:56:11.828" v="172" actId="1076"/>
          <ac:spMkLst>
            <pc:docMk/>
            <pc:sldMk cId="863239829" sldId="638"/>
            <ac:spMk id="11" creationId="{10848E50-0232-B620-6B7B-FBB88C35A7B7}"/>
          </ac:spMkLst>
        </pc:spChg>
        <pc:spChg chg="add mod">
          <ac:chgData name="Stewart Gale" userId="3647ddd2-6040-41ae-a96d-232c23482af8" providerId="ADAL" clId="{0C65AE8D-C59E-48AD-870D-DD0B16E74C9E}" dt="2023-08-17T12:56:11.828" v="172" actId="1076"/>
          <ac:spMkLst>
            <pc:docMk/>
            <pc:sldMk cId="863239829" sldId="638"/>
            <ac:spMk id="13" creationId="{337E9117-56CA-0BDA-B043-D0C4B06B0C34}"/>
          </ac:spMkLst>
        </pc:spChg>
        <pc:spChg chg="mod">
          <ac:chgData name="Stewart Gale" userId="3647ddd2-6040-41ae-a96d-232c23482af8" providerId="ADAL" clId="{0C65AE8D-C59E-48AD-870D-DD0B16E74C9E}" dt="2023-08-17T12:56:11.828" v="172" actId="1076"/>
          <ac:spMkLst>
            <pc:docMk/>
            <pc:sldMk cId="863239829" sldId="638"/>
            <ac:spMk id="15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2:56:11.828" v="172" actId="1076"/>
          <ac:spMkLst>
            <pc:docMk/>
            <pc:sldMk cId="863239829" sldId="638"/>
            <ac:spMk id="16" creationId="{25806B3B-5DF0-FC5B-C534-48089447242E}"/>
          </ac:spMkLst>
        </pc:spChg>
        <pc:spChg chg="add mod">
          <ac:chgData name="Stewart Gale" userId="3647ddd2-6040-41ae-a96d-232c23482af8" providerId="ADAL" clId="{0C65AE8D-C59E-48AD-870D-DD0B16E74C9E}" dt="2023-08-17T12:56:41.410" v="174" actId="113"/>
          <ac:spMkLst>
            <pc:docMk/>
            <pc:sldMk cId="863239829" sldId="638"/>
            <ac:spMk id="18" creationId="{20EDA7AD-FF3B-71CE-A508-389B318D0FF2}"/>
          </ac:spMkLst>
        </pc:spChg>
        <pc:grpChg chg="del mod">
          <ac:chgData name="Stewart Gale" userId="3647ddd2-6040-41ae-a96d-232c23482af8" providerId="ADAL" clId="{0C65AE8D-C59E-48AD-870D-DD0B16E74C9E}" dt="2023-08-17T12:47:40.618" v="117" actId="478"/>
          <ac:grpSpMkLst>
            <pc:docMk/>
            <pc:sldMk cId="863239829" sldId="63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C65AE8D-C59E-48AD-870D-DD0B16E74C9E}" dt="2023-08-17T12:37:31.264" v="0"/>
          <ac:cxnSpMkLst>
            <pc:docMk/>
            <pc:sldMk cId="863239829" sldId="638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0C65AE8D-C59E-48AD-870D-DD0B16E74C9E}" dt="2023-08-17T12:37:55.511" v="6" actId="1038"/>
        <pc:sldMkLst>
          <pc:docMk/>
          <pc:sldMk cId="1613550590" sldId="640"/>
        </pc:sld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k cId="1613550590" sldId="640"/>
            <ac:spMk id="3" creationId="{1DCD659B-9B0F-4736-B272-47379BEFFD3A}"/>
          </ac:spMkLst>
        </pc:spChg>
        <pc:spChg chg="mod">
          <ac:chgData name="Stewart Gale" userId="3647ddd2-6040-41ae-a96d-232c23482af8" providerId="ADAL" clId="{0C65AE8D-C59E-48AD-870D-DD0B16E74C9E}" dt="2023-08-17T12:37:55.511" v="6" actId="1038"/>
          <ac:spMkLst>
            <pc:docMk/>
            <pc:sldMk cId="1613550590" sldId="640"/>
            <ac:spMk id="5" creationId="{00000000-0000-0000-0000-000000000000}"/>
          </ac:spMkLst>
        </pc:spChg>
        <pc:grpChg chg="del mod">
          <ac:chgData name="Stewart Gale" userId="3647ddd2-6040-41ae-a96d-232c23482af8" providerId="ADAL" clId="{0C65AE8D-C59E-48AD-870D-DD0B16E74C9E}" dt="2023-08-17T12:37:33.879" v="1" actId="478"/>
          <ac:grpSpMkLst>
            <pc:docMk/>
            <pc:sldMk cId="1613550590" sldId="64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0C65AE8D-C59E-48AD-870D-DD0B16E74C9E}" dt="2023-08-17T12:37:31.264" v="0"/>
          <ac:cxnSpMkLst>
            <pc:docMk/>
            <pc:sldMk cId="1613550590" sldId="640"/>
            <ac:cxnSpMk id="4" creationId="{694170A7-F542-433D-AE47-C7A950C348C9}"/>
          </ac:cxnSpMkLst>
        </pc:cxnChg>
      </pc:sldChg>
      <pc:sldChg chg="addSp delSp modSp mod ord">
        <pc:chgData name="Stewart Gale" userId="3647ddd2-6040-41ae-a96d-232c23482af8" providerId="ADAL" clId="{0C65AE8D-C59E-48AD-870D-DD0B16E74C9E}" dt="2023-08-17T13:35:06.480" v="667"/>
        <pc:sldMkLst>
          <pc:docMk/>
          <pc:sldMk cId="1387572275" sldId="643"/>
        </pc:sld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k cId="1387572275" sldId="643"/>
            <ac:spMk id="3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2:42:47.354" v="80" actId="1076"/>
          <ac:spMkLst>
            <pc:docMk/>
            <pc:sldMk cId="1387572275" sldId="643"/>
            <ac:spMk id="6" creationId="{A689A9A8-E2C9-EE95-2338-CF43D5C80DDC}"/>
          </ac:spMkLst>
        </pc:spChg>
        <pc:spChg chg="mod">
          <ac:chgData name="Stewart Gale" userId="3647ddd2-6040-41ae-a96d-232c23482af8" providerId="ADAL" clId="{0C65AE8D-C59E-48AD-870D-DD0B16E74C9E}" dt="2023-08-17T12:44:07.922" v="97" actId="403"/>
          <ac:spMkLst>
            <pc:docMk/>
            <pc:sldMk cId="1387572275" sldId="643"/>
            <ac:spMk id="7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2:43:26.003" v="91" actId="14100"/>
          <ac:spMkLst>
            <pc:docMk/>
            <pc:sldMk cId="1387572275" sldId="643"/>
            <ac:spMk id="8" creationId="{C4E0EB5B-918A-45EE-8C5B-061395DD75C3}"/>
          </ac:spMkLst>
        </pc:spChg>
        <pc:spChg chg="mod">
          <ac:chgData name="Stewart Gale" userId="3647ddd2-6040-41ae-a96d-232c23482af8" providerId="ADAL" clId="{0C65AE8D-C59E-48AD-870D-DD0B16E74C9E}" dt="2023-08-17T12:43:23.589" v="90" actId="1076"/>
          <ac:spMkLst>
            <pc:docMk/>
            <pc:sldMk cId="1387572275" sldId="643"/>
            <ac:spMk id="9" creationId="{1A502BF3-1C51-4DEB-85ED-0EF72B555D56}"/>
          </ac:spMkLst>
        </pc:spChg>
        <pc:spChg chg="mod">
          <ac:chgData name="Stewart Gale" userId="3647ddd2-6040-41ae-a96d-232c23482af8" providerId="ADAL" clId="{0C65AE8D-C59E-48AD-870D-DD0B16E74C9E}" dt="2023-08-17T12:43:23.589" v="90" actId="1076"/>
          <ac:spMkLst>
            <pc:docMk/>
            <pc:sldMk cId="1387572275" sldId="643"/>
            <ac:spMk id="11" creationId="{74F1621C-4351-481A-BB3F-3A0846969434}"/>
          </ac:spMkLst>
        </pc:spChg>
        <pc:grpChg chg="del mod">
          <ac:chgData name="Stewart Gale" userId="3647ddd2-6040-41ae-a96d-232c23482af8" providerId="ADAL" clId="{0C65AE8D-C59E-48AD-870D-DD0B16E74C9E}" dt="2023-08-17T12:42:01.433" v="64" actId="478"/>
          <ac:grpSpMkLst>
            <pc:docMk/>
            <pc:sldMk cId="1387572275" sldId="64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C65AE8D-C59E-48AD-870D-DD0B16E74C9E}" dt="2023-08-17T12:37:31.264" v="0"/>
          <ac:cxnSpMkLst>
            <pc:docMk/>
            <pc:sldMk cId="1387572275" sldId="643"/>
            <ac:cxnSpMk id="4" creationId="{00000000-0000-0000-0000-000000000000}"/>
          </ac:cxnSpMkLst>
        </pc:cxnChg>
      </pc:sldChg>
      <pc:sldChg chg="addSp delSp modSp mod ord">
        <pc:chgData name="Stewart Gale" userId="3647ddd2-6040-41ae-a96d-232c23482af8" providerId="ADAL" clId="{0C65AE8D-C59E-48AD-870D-DD0B16E74C9E}" dt="2023-08-17T13:33:17.738" v="661" actId="113"/>
        <pc:sldMkLst>
          <pc:docMk/>
          <pc:sldMk cId="3147284845" sldId="646"/>
        </pc:sld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k cId="3147284845" sldId="646"/>
            <ac:spMk id="3" creationId="{00000000-0000-0000-0000-000000000000}"/>
          </ac:spMkLst>
        </pc:spChg>
        <pc:spChg chg="del mod">
          <ac:chgData name="Stewart Gale" userId="3647ddd2-6040-41ae-a96d-232c23482af8" providerId="ADAL" clId="{0C65AE8D-C59E-48AD-870D-DD0B16E74C9E}" dt="2023-08-17T13:21:41.557" v="512" actId="478"/>
          <ac:spMkLst>
            <pc:docMk/>
            <pc:sldMk cId="3147284845" sldId="646"/>
            <ac:spMk id="5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3:33:17.738" v="661" actId="113"/>
          <ac:spMkLst>
            <pc:docMk/>
            <pc:sldMk cId="3147284845" sldId="646"/>
            <ac:spMk id="6" creationId="{E509384C-7AB8-5F2C-A0DF-05D5AF6284EC}"/>
          </ac:spMkLst>
        </pc:spChg>
        <pc:spChg chg="add mod">
          <ac:chgData name="Stewart Gale" userId="3647ddd2-6040-41ae-a96d-232c23482af8" providerId="ADAL" clId="{0C65AE8D-C59E-48AD-870D-DD0B16E74C9E}" dt="2023-08-17T13:24:47.265" v="554" actId="1076"/>
          <ac:spMkLst>
            <pc:docMk/>
            <pc:sldMk cId="3147284845" sldId="646"/>
            <ac:spMk id="8" creationId="{FB7E72FA-C02A-42F6-60E9-260AB69E6C6F}"/>
          </ac:spMkLst>
        </pc:spChg>
        <pc:spChg chg="mod">
          <ac:chgData name="Stewart Gale" userId="3647ddd2-6040-41ae-a96d-232c23482af8" providerId="ADAL" clId="{0C65AE8D-C59E-48AD-870D-DD0B16E74C9E}" dt="2023-08-17T13:24:52.739" v="555" actId="1076"/>
          <ac:spMkLst>
            <pc:docMk/>
            <pc:sldMk cId="3147284845" sldId="646"/>
            <ac:spMk id="9" creationId="{00000000-0000-0000-0000-000000000000}"/>
          </ac:spMkLst>
        </pc:spChg>
        <pc:spChg chg="del mod">
          <ac:chgData name="Stewart Gale" userId="3647ddd2-6040-41ae-a96d-232c23482af8" providerId="ADAL" clId="{0C65AE8D-C59E-48AD-870D-DD0B16E74C9E}" dt="2023-08-17T13:22:35.065" v="516" actId="478"/>
          <ac:spMkLst>
            <pc:docMk/>
            <pc:sldMk cId="3147284845" sldId="646"/>
            <ac:spMk id="10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3:24:47.265" v="554" actId="1076"/>
          <ac:spMkLst>
            <pc:docMk/>
            <pc:sldMk cId="3147284845" sldId="646"/>
            <ac:spMk id="12" creationId="{95744247-0E6F-FEAE-9260-48D7054B0F36}"/>
          </ac:spMkLst>
        </pc:spChg>
        <pc:spChg chg="add mod">
          <ac:chgData name="Stewart Gale" userId="3647ddd2-6040-41ae-a96d-232c23482af8" providerId="ADAL" clId="{0C65AE8D-C59E-48AD-870D-DD0B16E74C9E}" dt="2023-08-17T13:24:47.265" v="554" actId="1076"/>
          <ac:spMkLst>
            <pc:docMk/>
            <pc:sldMk cId="3147284845" sldId="646"/>
            <ac:spMk id="14" creationId="{3753B0C9-3DA9-FCEF-438D-109900229599}"/>
          </ac:spMkLst>
        </pc:spChg>
        <pc:grpChg chg="del mod">
          <ac:chgData name="Stewart Gale" userId="3647ddd2-6040-41ae-a96d-232c23482af8" providerId="ADAL" clId="{0C65AE8D-C59E-48AD-870D-DD0B16E74C9E}" dt="2023-08-17T13:21:35.199" v="511" actId="478"/>
          <ac:grpSpMkLst>
            <pc:docMk/>
            <pc:sldMk cId="3147284845" sldId="64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C65AE8D-C59E-48AD-870D-DD0B16E74C9E}" dt="2023-08-17T12:37:31.264" v="0"/>
          <ac:cxnSpMkLst>
            <pc:docMk/>
            <pc:sldMk cId="3147284845" sldId="646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0C65AE8D-C59E-48AD-870D-DD0B16E74C9E}" dt="2023-08-17T12:41:52.064" v="63" actId="1076"/>
        <pc:sldMkLst>
          <pc:docMk/>
          <pc:sldMk cId="3840571923" sldId="647"/>
        </pc:sld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k cId="3840571923" sldId="647"/>
            <ac:spMk id="3" creationId="{00000000-0000-0000-0000-000000000000}"/>
          </ac:spMkLst>
        </pc:spChg>
        <pc:spChg chg="del mod">
          <ac:chgData name="Stewart Gale" userId="3647ddd2-6040-41ae-a96d-232c23482af8" providerId="ADAL" clId="{0C65AE8D-C59E-48AD-870D-DD0B16E74C9E}" dt="2023-08-17T12:40:41.959" v="41" actId="478"/>
          <ac:spMkLst>
            <pc:docMk/>
            <pc:sldMk cId="3840571923" sldId="647"/>
            <ac:spMk id="5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2:41:52.064" v="63" actId="1076"/>
          <ac:spMkLst>
            <pc:docMk/>
            <pc:sldMk cId="3840571923" sldId="647"/>
            <ac:spMk id="7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2:41:25.147" v="54" actId="1076"/>
          <ac:spMkLst>
            <pc:docMk/>
            <pc:sldMk cId="3840571923" sldId="647"/>
            <ac:spMk id="8" creationId="{E3A8459B-34A6-2841-3B90-7B9CCCAF2D7A}"/>
          </ac:spMkLst>
        </pc:spChg>
        <pc:grpChg chg="del mod">
          <ac:chgData name="Stewart Gale" userId="3647ddd2-6040-41ae-a96d-232c23482af8" providerId="ADAL" clId="{0C65AE8D-C59E-48AD-870D-DD0B16E74C9E}" dt="2023-08-17T12:40:34.134" v="40" actId="478"/>
          <ac:grpSpMkLst>
            <pc:docMk/>
            <pc:sldMk cId="3840571923" sldId="647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C65AE8D-C59E-48AD-870D-DD0B16E74C9E}" dt="2023-08-17T12:37:31.264" v="0"/>
          <ac:cxnSpMkLst>
            <pc:docMk/>
            <pc:sldMk cId="3840571923" sldId="647"/>
            <ac:cxnSpMk id="4" creationId="{00000000-0000-0000-0000-000000000000}"/>
          </ac:cxnSpMkLst>
        </pc:cxnChg>
      </pc:sldChg>
      <pc:sldChg chg="addSp delSp modSp mod ord modAnim">
        <pc:chgData name="Stewart Gale" userId="3647ddd2-6040-41ae-a96d-232c23482af8" providerId="ADAL" clId="{0C65AE8D-C59E-48AD-870D-DD0B16E74C9E}" dt="2023-08-17T13:34:21.943" v="663"/>
        <pc:sldMkLst>
          <pc:docMk/>
          <pc:sldMk cId="2084110212" sldId="648"/>
        </pc:sld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k cId="2084110212" sldId="648"/>
            <ac:spMk id="3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2:58:20.722" v="199" actId="1076"/>
          <ac:spMkLst>
            <pc:docMk/>
            <pc:sldMk cId="2084110212" sldId="648"/>
            <ac:spMk id="5" creationId="{48CC6691-60F4-9060-9190-4C9E2AEF044E}"/>
          </ac:spMkLst>
        </pc:spChg>
        <pc:spChg chg="mod">
          <ac:chgData name="Stewart Gale" userId="3647ddd2-6040-41ae-a96d-232c23482af8" providerId="ADAL" clId="{0C65AE8D-C59E-48AD-870D-DD0B16E74C9E}" dt="2023-08-17T12:59:59.700" v="321" actId="113"/>
          <ac:spMkLst>
            <pc:docMk/>
            <pc:sldMk cId="2084110212" sldId="648"/>
            <ac:spMk id="7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3:16:19.920" v="406" actId="1076"/>
          <ac:spMkLst>
            <pc:docMk/>
            <pc:sldMk cId="2084110212" sldId="648"/>
            <ac:spMk id="8" creationId="{CEB36350-67A6-71D4-1816-CB86FD37A535}"/>
          </ac:spMkLst>
        </pc:spChg>
        <pc:spChg chg="add mod">
          <ac:chgData name="Stewart Gale" userId="3647ddd2-6040-41ae-a96d-232c23482af8" providerId="ADAL" clId="{0C65AE8D-C59E-48AD-870D-DD0B16E74C9E}" dt="2023-08-17T13:03:01.272" v="400" actId="1076"/>
          <ac:spMkLst>
            <pc:docMk/>
            <pc:sldMk cId="2084110212" sldId="648"/>
            <ac:spMk id="10" creationId="{FAE22B7E-0129-1C59-D173-F3381E9EE548}"/>
          </ac:spMkLst>
        </pc:spChg>
        <pc:spChg chg="add mod">
          <ac:chgData name="Stewart Gale" userId="3647ddd2-6040-41ae-a96d-232c23482af8" providerId="ADAL" clId="{0C65AE8D-C59E-48AD-870D-DD0B16E74C9E}" dt="2023-08-17T13:16:24.572" v="407" actId="1076"/>
          <ac:spMkLst>
            <pc:docMk/>
            <pc:sldMk cId="2084110212" sldId="648"/>
            <ac:spMk id="12" creationId="{C3012585-C0DC-EE4F-405A-72691F0A978D}"/>
          </ac:spMkLst>
        </pc:spChg>
        <pc:grpChg chg="del mod">
          <ac:chgData name="Stewart Gale" userId="3647ddd2-6040-41ae-a96d-232c23482af8" providerId="ADAL" clId="{0C65AE8D-C59E-48AD-870D-DD0B16E74C9E}" dt="2023-08-17T12:58:02.414" v="194" actId="478"/>
          <ac:grpSpMkLst>
            <pc:docMk/>
            <pc:sldMk cId="2084110212" sldId="64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C65AE8D-C59E-48AD-870D-DD0B16E74C9E}" dt="2023-08-17T12:37:31.264" v="0"/>
          <ac:cxnSpMkLst>
            <pc:docMk/>
            <pc:sldMk cId="2084110212" sldId="648"/>
            <ac:cxnSpMk id="4" creationId="{00000000-0000-0000-0000-000000000000}"/>
          </ac:cxnSpMkLst>
        </pc:cxnChg>
      </pc:sldChg>
      <pc:sldChg chg="addSp delSp modSp mod ord">
        <pc:chgData name="Stewart Gale" userId="3647ddd2-6040-41ae-a96d-232c23482af8" providerId="ADAL" clId="{0C65AE8D-C59E-48AD-870D-DD0B16E74C9E}" dt="2023-08-17T13:33:06.884" v="656"/>
        <pc:sldMkLst>
          <pc:docMk/>
          <pc:sldMk cId="3723679081" sldId="650"/>
        </pc:sld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k cId="3723679081" sldId="650"/>
            <ac:spMk id="3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3:21:31.507" v="510" actId="1076"/>
          <ac:spMkLst>
            <pc:docMk/>
            <pc:sldMk cId="3723679081" sldId="650"/>
            <ac:spMk id="5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3:20:08.020" v="476"/>
          <ac:spMkLst>
            <pc:docMk/>
            <pc:sldMk cId="3723679081" sldId="650"/>
            <ac:spMk id="6" creationId="{9395FF73-DB9D-3375-685D-70FF497BDB7F}"/>
          </ac:spMkLst>
        </pc:spChg>
        <pc:spChg chg="mod">
          <ac:chgData name="Stewart Gale" userId="3647ddd2-6040-41ae-a96d-232c23482af8" providerId="ADAL" clId="{0C65AE8D-C59E-48AD-870D-DD0B16E74C9E}" dt="2023-08-17T13:21:08.175" v="501" actId="403"/>
          <ac:spMkLst>
            <pc:docMk/>
            <pc:sldMk cId="3723679081" sldId="650"/>
            <ac:spMk id="7" creationId="{00000000-0000-0000-0000-000000000000}"/>
          </ac:spMkLst>
        </pc:spChg>
        <pc:grpChg chg="del mod">
          <ac:chgData name="Stewart Gale" userId="3647ddd2-6040-41ae-a96d-232c23482af8" providerId="ADAL" clId="{0C65AE8D-C59E-48AD-870D-DD0B16E74C9E}" dt="2023-08-17T13:19:58.105" v="473" actId="478"/>
          <ac:grpSpMkLst>
            <pc:docMk/>
            <pc:sldMk cId="3723679081" sldId="65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C65AE8D-C59E-48AD-870D-DD0B16E74C9E}" dt="2023-08-17T12:37:31.264" v="0"/>
          <ac:cxnSpMkLst>
            <pc:docMk/>
            <pc:sldMk cId="3723679081" sldId="650"/>
            <ac:cxnSpMk id="4" creationId="{00000000-0000-0000-0000-000000000000}"/>
          </ac:cxnSpMkLst>
        </pc:cxnChg>
      </pc:sldChg>
      <pc:sldChg chg="addSp delSp modSp mod ord">
        <pc:chgData name="Stewart Gale" userId="3647ddd2-6040-41ae-a96d-232c23482af8" providerId="ADAL" clId="{0C65AE8D-C59E-48AD-870D-DD0B16E74C9E}" dt="2023-08-17T13:31:49.362" v="646"/>
        <pc:sldMkLst>
          <pc:docMk/>
          <pc:sldMk cId="575383011" sldId="651"/>
        </pc:sld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k cId="575383011" sldId="651"/>
            <ac:spMk id="3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2:47:25.610" v="113" actId="1076"/>
          <ac:spMkLst>
            <pc:docMk/>
            <pc:sldMk cId="575383011" sldId="651"/>
            <ac:spMk id="5" creationId="{BFCC1247-048D-884D-78EC-901DD53D7D9F}"/>
          </ac:spMkLst>
        </pc:spChg>
        <pc:spChg chg="mod">
          <ac:chgData name="Stewart Gale" userId="3647ddd2-6040-41ae-a96d-232c23482af8" providerId="ADAL" clId="{0C65AE8D-C59E-48AD-870D-DD0B16E74C9E}" dt="2023-08-17T12:47:22.605" v="112" actId="1076"/>
          <ac:spMkLst>
            <pc:docMk/>
            <pc:sldMk cId="575383011" sldId="651"/>
            <ac:spMk id="7" creationId="{00000000-0000-0000-0000-000000000000}"/>
          </ac:spMkLst>
        </pc:spChg>
        <pc:spChg chg="add mod">
          <ac:chgData name="Stewart Gale" userId="3647ddd2-6040-41ae-a96d-232c23482af8" providerId="ADAL" clId="{0C65AE8D-C59E-48AD-870D-DD0B16E74C9E}" dt="2023-08-17T12:47:35.316" v="116" actId="113"/>
          <ac:spMkLst>
            <pc:docMk/>
            <pc:sldMk cId="575383011" sldId="651"/>
            <ac:spMk id="8" creationId="{18E7AE7C-D3B1-D508-4B06-705BEDE55CA4}"/>
          </ac:spMkLst>
        </pc:spChg>
        <pc:grpChg chg="del mod">
          <ac:chgData name="Stewart Gale" userId="3647ddd2-6040-41ae-a96d-232c23482af8" providerId="ADAL" clId="{0C65AE8D-C59E-48AD-870D-DD0B16E74C9E}" dt="2023-08-17T12:44:23.636" v="98" actId="478"/>
          <ac:grpSpMkLst>
            <pc:docMk/>
            <pc:sldMk cId="575383011" sldId="65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0C65AE8D-C59E-48AD-870D-DD0B16E74C9E}" dt="2023-08-17T12:37:31.264" v="0"/>
          <ac:cxnSpMkLst>
            <pc:docMk/>
            <pc:sldMk cId="575383011" sldId="651"/>
            <ac:cxnSpMk id="4" creationId="{00000000-0000-0000-0000-000000000000}"/>
          </ac:cxnSpMkLst>
        </pc:cxnChg>
      </pc:sldChg>
      <pc:sldChg chg="addSp modSp new mod">
        <pc:chgData name="Stewart Gale" userId="3647ddd2-6040-41ae-a96d-232c23482af8" providerId="ADAL" clId="{0C65AE8D-C59E-48AD-870D-DD0B16E74C9E}" dt="2023-08-17T13:32:24.654" v="654" actId="1035"/>
        <pc:sldMkLst>
          <pc:docMk/>
          <pc:sldMk cId="1292658898" sldId="652"/>
        </pc:sldMkLst>
        <pc:spChg chg="add mod">
          <ac:chgData name="Stewart Gale" userId="3647ddd2-6040-41ae-a96d-232c23482af8" providerId="ADAL" clId="{0C65AE8D-C59E-48AD-870D-DD0B16E74C9E}" dt="2023-08-17T13:29:09.053" v="590" actId="1076"/>
          <ac:spMkLst>
            <pc:docMk/>
            <pc:sldMk cId="1292658898" sldId="652"/>
            <ac:spMk id="2" creationId="{6FDA6A5F-C9DC-3188-8980-9B03E13DDED9}"/>
          </ac:spMkLst>
        </pc:spChg>
        <pc:spChg chg="add mod">
          <ac:chgData name="Stewart Gale" userId="3647ddd2-6040-41ae-a96d-232c23482af8" providerId="ADAL" clId="{0C65AE8D-C59E-48AD-870D-DD0B16E74C9E}" dt="2023-08-17T13:32:24.654" v="654" actId="1035"/>
          <ac:spMkLst>
            <pc:docMk/>
            <pc:sldMk cId="1292658898" sldId="652"/>
            <ac:spMk id="3" creationId="{A7D598E3-0283-5367-D104-AEF38BD93C89}"/>
          </ac:spMkLst>
        </pc:spChg>
        <pc:spChg chg="add mod">
          <ac:chgData name="Stewart Gale" userId="3647ddd2-6040-41ae-a96d-232c23482af8" providerId="ADAL" clId="{0C65AE8D-C59E-48AD-870D-DD0B16E74C9E}" dt="2023-08-17T13:32:24.654" v="654" actId="1035"/>
          <ac:spMkLst>
            <pc:docMk/>
            <pc:sldMk cId="1292658898" sldId="652"/>
            <ac:spMk id="5" creationId="{92B7D3AE-FF83-BC57-506F-98FDDB86CC5A}"/>
          </ac:spMkLst>
        </pc:spChg>
        <pc:spChg chg="add mod">
          <ac:chgData name="Stewart Gale" userId="3647ddd2-6040-41ae-a96d-232c23482af8" providerId="ADAL" clId="{0C65AE8D-C59E-48AD-870D-DD0B16E74C9E}" dt="2023-08-17T13:32:24.654" v="654" actId="1035"/>
          <ac:spMkLst>
            <pc:docMk/>
            <pc:sldMk cId="1292658898" sldId="652"/>
            <ac:spMk id="7" creationId="{AEE72DB3-6B82-7560-8B31-1CA008107F9E}"/>
          </ac:spMkLst>
        </pc:spChg>
        <pc:spChg chg="add mod">
          <ac:chgData name="Stewart Gale" userId="3647ddd2-6040-41ae-a96d-232c23482af8" providerId="ADAL" clId="{0C65AE8D-C59E-48AD-870D-DD0B16E74C9E}" dt="2023-08-17T13:32:24.654" v="654" actId="1035"/>
          <ac:spMkLst>
            <pc:docMk/>
            <pc:sldMk cId="1292658898" sldId="652"/>
            <ac:spMk id="9" creationId="{1137140D-3546-3BBA-C557-2DED7D9B7723}"/>
          </ac:spMkLst>
        </pc:spChg>
        <pc:spChg chg="add mod">
          <ac:chgData name="Stewart Gale" userId="3647ddd2-6040-41ae-a96d-232c23482af8" providerId="ADAL" clId="{0C65AE8D-C59E-48AD-870D-DD0B16E74C9E}" dt="2023-08-17T13:32:24.654" v="654" actId="1035"/>
          <ac:spMkLst>
            <pc:docMk/>
            <pc:sldMk cId="1292658898" sldId="652"/>
            <ac:spMk id="11" creationId="{A91CF285-8203-AF5E-431E-616B503F8EAA}"/>
          </ac:spMkLst>
        </pc:spChg>
      </pc:sldChg>
      <pc:sldChg chg="addSp modSp new del mod ord modAnim">
        <pc:chgData name="Stewart Gale" userId="3647ddd2-6040-41ae-a96d-232c23482af8" providerId="ADAL" clId="{0C65AE8D-C59E-48AD-870D-DD0B16E74C9E}" dt="2023-08-17T13:28:05.791" v="566" actId="47"/>
        <pc:sldMkLst>
          <pc:docMk/>
          <pc:sldMk cId="3505483481" sldId="652"/>
        </pc:sldMkLst>
        <pc:spChg chg="add mod">
          <ac:chgData name="Stewart Gale" userId="3647ddd2-6040-41ae-a96d-232c23482af8" providerId="ADAL" clId="{0C65AE8D-C59E-48AD-870D-DD0B16E74C9E}" dt="2023-08-17T13:27:02.796" v="562" actId="1076"/>
          <ac:spMkLst>
            <pc:docMk/>
            <pc:sldMk cId="3505483481" sldId="652"/>
            <ac:spMk id="2" creationId="{261510BC-014F-24F7-BF63-7A587E5DC584}"/>
          </ac:spMkLst>
        </pc:spChg>
        <pc:spChg chg="add mod">
          <ac:chgData name="Stewart Gale" userId="3647ddd2-6040-41ae-a96d-232c23482af8" providerId="ADAL" clId="{0C65AE8D-C59E-48AD-870D-DD0B16E74C9E}" dt="2023-08-17T13:27:30.109" v="565"/>
          <ac:spMkLst>
            <pc:docMk/>
            <pc:sldMk cId="3505483481" sldId="652"/>
            <ac:spMk id="3" creationId="{563D4F49-05AD-F6F7-91F6-587EE130C360}"/>
          </ac:spMkLst>
        </pc:spChg>
      </pc:sldChg>
      <pc:sldChg chg="modSp add mod">
        <pc:chgData name="Stewart Gale" userId="3647ddd2-6040-41ae-a96d-232c23482af8" providerId="ADAL" clId="{0C65AE8D-C59E-48AD-870D-DD0B16E74C9E}" dt="2023-08-17T13:36:08.183" v="674" actId="20577"/>
        <pc:sldMkLst>
          <pc:docMk/>
          <pc:sldMk cId="4034370968" sldId="653"/>
        </pc:sldMkLst>
        <pc:spChg chg="mod">
          <ac:chgData name="Stewart Gale" userId="3647ddd2-6040-41ae-a96d-232c23482af8" providerId="ADAL" clId="{0C65AE8D-C59E-48AD-870D-DD0B16E74C9E}" dt="2023-08-17T13:36:08.183" v="674" actId="20577"/>
          <ac:spMkLst>
            <pc:docMk/>
            <pc:sldMk cId="4034370968" sldId="653"/>
            <ac:spMk id="7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3:35:51.170" v="671" actId="1076"/>
          <ac:spMkLst>
            <pc:docMk/>
            <pc:sldMk cId="4034370968" sldId="653"/>
            <ac:spMk id="8" creationId="{E3A8459B-34A6-2841-3B90-7B9CCCAF2D7A}"/>
          </ac:spMkLst>
        </pc:spChg>
      </pc:sldChg>
      <pc:sldChg chg="addSp delSp modSp new mod modAnim">
        <pc:chgData name="Stewart Gale" userId="3647ddd2-6040-41ae-a96d-232c23482af8" providerId="ADAL" clId="{0C65AE8D-C59E-48AD-870D-DD0B16E74C9E}" dt="2023-08-17T13:44:22.612" v="812"/>
        <pc:sldMkLst>
          <pc:docMk/>
          <pc:sldMk cId="3925118048" sldId="654"/>
        </pc:sldMkLst>
        <pc:spChg chg="add mod">
          <ac:chgData name="Stewart Gale" userId="3647ddd2-6040-41ae-a96d-232c23482af8" providerId="ADAL" clId="{0C65AE8D-C59E-48AD-870D-DD0B16E74C9E}" dt="2023-08-17T13:36:58.511" v="683" actId="122"/>
          <ac:spMkLst>
            <pc:docMk/>
            <pc:sldMk cId="3925118048" sldId="654"/>
            <ac:spMk id="2" creationId="{F20D5B1F-D78A-5E27-D54C-9965E52B9A47}"/>
          </ac:spMkLst>
        </pc:spChg>
        <pc:spChg chg="add mod">
          <ac:chgData name="Stewart Gale" userId="3647ddd2-6040-41ae-a96d-232c23482af8" providerId="ADAL" clId="{0C65AE8D-C59E-48AD-870D-DD0B16E74C9E}" dt="2023-08-17T13:41:05.108" v="765" actId="1076"/>
          <ac:spMkLst>
            <pc:docMk/>
            <pc:sldMk cId="3925118048" sldId="654"/>
            <ac:spMk id="4" creationId="{96974AAA-0C82-F311-F5B1-376AA673AF26}"/>
          </ac:spMkLst>
        </pc:spChg>
        <pc:spChg chg="add mod">
          <ac:chgData name="Stewart Gale" userId="3647ddd2-6040-41ae-a96d-232c23482af8" providerId="ADAL" clId="{0C65AE8D-C59E-48AD-870D-DD0B16E74C9E}" dt="2023-08-17T13:43:53.043" v="810" actId="1076"/>
          <ac:spMkLst>
            <pc:docMk/>
            <pc:sldMk cId="3925118048" sldId="654"/>
            <ac:spMk id="6" creationId="{6E0F3637-DED2-E649-B7BB-7B21B0706686}"/>
          </ac:spMkLst>
        </pc:spChg>
        <pc:spChg chg="add mod">
          <ac:chgData name="Stewart Gale" userId="3647ddd2-6040-41ae-a96d-232c23482af8" providerId="ADAL" clId="{0C65AE8D-C59E-48AD-870D-DD0B16E74C9E}" dt="2023-08-17T13:43:50.670" v="809" actId="1076"/>
          <ac:spMkLst>
            <pc:docMk/>
            <pc:sldMk cId="3925118048" sldId="654"/>
            <ac:spMk id="8" creationId="{234C5812-9AAA-435B-4EE5-6D028586BEB3}"/>
          </ac:spMkLst>
        </pc:spChg>
        <pc:spChg chg="add mod">
          <ac:chgData name="Stewart Gale" userId="3647ddd2-6040-41ae-a96d-232c23482af8" providerId="ADAL" clId="{0C65AE8D-C59E-48AD-870D-DD0B16E74C9E}" dt="2023-08-17T13:43:50.670" v="809" actId="1076"/>
          <ac:spMkLst>
            <pc:docMk/>
            <pc:sldMk cId="3925118048" sldId="654"/>
            <ac:spMk id="10" creationId="{7764CBE2-D3DB-9893-2F57-ABD48683BD07}"/>
          </ac:spMkLst>
        </pc:spChg>
        <pc:spChg chg="add mod">
          <ac:chgData name="Stewart Gale" userId="3647ddd2-6040-41ae-a96d-232c23482af8" providerId="ADAL" clId="{0C65AE8D-C59E-48AD-870D-DD0B16E74C9E}" dt="2023-08-17T13:43:50.670" v="809" actId="1076"/>
          <ac:spMkLst>
            <pc:docMk/>
            <pc:sldMk cId="3925118048" sldId="654"/>
            <ac:spMk id="12" creationId="{7DE89DB0-FE39-D2C4-3169-473F3FB823E8}"/>
          </ac:spMkLst>
        </pc:spChg>
        <pc:spChg chg="add mod">
          <ac:chgData name="Stewart Gale" userId="3647ddd2-6040-41ae-a96d-232c23482af8" providerId="ADAL" clId="{0C65AE8D-C59E-48AD-870D-DD0B16E74C9E}" dt="2023-08-17T13:43:50.670" v="809" actId="1076"/>
          <ac:spMkLst>
            <pc:docMk/>
            <pc:sldMk cId="3925118048" sldId="654"/>
            <ac:spMk id="14" creationId="{F728D06F-7E68-F819-3896-1CD055B71A4B}"/>
          </ac:spMkLst>
        </pc:spChg>
        <pc:spChg chg="add mod">
          <ac:chgData name="Stewart Gale" userId="3647ddd2-6040-41ae-a96d-232c23482af8" providerId="ADAL" clId="{0C65AE8D-C59E-48AD-870D-DD0B16E74C9E}" dt="2023-08-17T13:43:50.670" v="809" actId="1076"/>
          <ac:spMkLst>
            <pc:docMk/>
            <pc:sldMk cId="3925118048" sldId="654"/>
            <ac:spMk id="16" creationId="{01B9FFB3-D271-55AA-0572-3A3CE224FA20}"/>
          </ac:spMkLst>
        </pc:spChg>
        <pc:spChg chg="add del mod">
          <ac:chgData name="Stewart Gale" userId="3647ddd2-6040-41ae-a96d-232c23482af8" providerId="ADAL" clId="{0C65AE8D-C59E-48AD-870D-DD0B16E74C9E}" dt="2023-08-17T13:42:29.794" v="792" actId="478"/>
          <ac:spMkLst>
            <pc:docMk/>
            <pc:sldMk cId="3925118048" sldId="654"/>
            <ac:spMk id="18" creationId="{8C800478-77F6-4403-EC90-770DFAF17D1D}"/>
          </ac:spMkLst>
        </pc:spChg>
        <pc:spChg chg="add mod">
          <ac:chgData name="Stewart Gale" userId="3647ddd2-6040-41ae-a96d-232c23482af8" providerId="ADAL" clId="{0C65AE8D-C59E-48AD-870D-DD0B16E74C9E}" dt="2023-08-17T13:43:50.670" v="809" actId="1076"/>
          <ac:spMkLst>
            <pc:docMk/>
            <pc:sldMk cId="3925118048" sldId="654"/>
            <ac:spMk id="20" creationId="{817883AA-006A-67BA-CFBF-AF77AB829261}"/>
          </ac:spMkLst>
        </pc:spChg>
        <pc:spChg chg="add mod">
          <ac:chgData name="Stewart Gale" userId="3647ddd2-6040-41ae-a96d-232c23482af8" providerId="ADAL" clId="{0C65AE8D-C59E-48AD-870D-DD0B16E74C9E}" dt="2023-08-17T13:43:50.670" v="809" actId="1076"/>
          <ac:spMkLst>
            <pc:docMk/>
            <pc:sldMk cId="3925118048" sldId="654"/>
            <ac:spMk id="22" creationId="{EDDBBBE0-6A10-0B34-24F0-E21C067A4A5A}"/>
          </ac:spMkLst>
        </pc:spChg>
        <pc:spChg chg="add mod">
          <ac:chgData name="Stewart Gale" userId="3647ddd2-6040-41ae-a96d-232c23482af8" providerId="ADAL" clId="{0C65AE8D-C59E-48AD-870D-DD0B16E74C9E}" dt="2023-08-17T13:43:50.670" v="809" actId="1076"/>
          <ac:spMkLst>
            <pc:docMk/>
            <pc:sldMk cId="3925118048" sldId="654"/>
            <ac:spMk id="24" creationId="{D8D8EDC7-F7EC-EFAE-3735-AFA3CBF2AE50}"/>
          </ac:spMkLst>
        </pc:spChg>
      </pc:sldChg>
      <pc:sldChg chg="modSp add mod">
        <pc:chgData name="Stewart Gale" userId="3647ddd2-6040-41ae-a96d-232c23482af8" providerId="ADAL" clId="{0C65AE8D-C59E-48AD-870D-DD0B16E74C9E}" dt="2023-08-17T13:46:42.920" v="843" actId="1076"/>
        <pc:sldMkLst>
          <pc:docMk/>
          <pc:sldMk cId="861207610" sldId="655"/>
        </pc:sldMkLst>
        <pc:spChg chg="mod">
          <ac:chgData name="Stewart Gale" userId="3647ddd2-6040-41ae-a96d-232c23482af8" providerId="ADAL" clId="{0C65AE8D-C59E-48AD-870D-DD0B16E74C9E}" dt="2023-08-17T13:46:42.920" v="843" actId="1076"/>
          <ac:spMkLst>
            <pc:docMk/>
            <pc:sldMk cId="861207610" sldId="655"/>
            <ac:spMk id="7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3:46:37.362" v="842" actId="1076"/>
          <ac:spMkLst>
            <pc:docMk/>
            <pc:sldMk cId="861207610" sldId="655"/>
            <ac:spMk id="8" creationId="{E3A8459B-34A6-2841-3B90-7B9CCCAF2D7A}"/>
          </ac:spMkLst>
        </pc:spChg>
      </pc:sldChg>
      <pc:sldChg chg="addSp modSp new mod modAnim">
        <pc:chgData name="Stewart Gale" userId="3647ddd2-6040-41ae-a96d-232c23482af8" providerId="ADAL" clId="{0C65AE8D-C59E-48AD-870D-DD0B16E74C9E}" dt="2023-08-17T13:50:01.197" v="898"/>
        <pc:sldMkLst>
          <pc:docMk/>
          <pc:sldMk cId="1619748591" sldId="656"/>
        </pc:sldMkLst>
        <pc:spChg chg="add mod">
          <ac:chgData name="Stewart Gale" userId="3647ddd2-6040-41ae-a96d-232c23482af8" providerId="ADAL" clId="{0C65AE8D-C59E-48AD-870D-DD0B16E74C9E}" dt="2023-08-17T13:49:29.718" v="896" actId="1035"/>
          <ac:spMkLst>
            <pc:docMk/>
            <pc:sldMk cId="1619748591" sldId="656"/>
            <ac:spMk id="2" creationId="{087258FA-D2EE-9568-9C26-2B7A02D1D8FB}"/>
          </ac:spMkLst>
        </pc:spChg>
        <pc:spChg chg="add mod">
          <ac:chgData name="Stewart Gale" userId="3647ddd2-6040-41ae-a96d-232c23482af8" providerId="ADAL" clId="{0C65AE8D-C59E-48AD-870D-DD0B16E74C9E}" dt="2023-08-17T13:47:38.939" v="860" actId="20577"/>
          <ac:spMkLst>
            <pc:docMk/>
            <pc:sldMk cId="1619748591" sldId="656"/>
            <ac:spMk id="3" creationId="{FFAC5C55-C6E0-43C9-99A3-AFC07964C255}"/>
          </ac:spMkLst>
        </pc:spChg>
        <pc:spChg chg="add mod">
          <ac:chgData name="Stewart Gale" userId="3647ddd2-6040-41ae-a96d-232c23482af8" providerId="ADAL" clId="{0C65AE8D-C59E-48AD-870D-DD0B16E74C9E}" dt="2023-08-17T13:49:25.698" v="895" actId="1076"/>
          <ac:spMkLst>
            <pc:docMk/>
            <pc:sldMk cId="1619748591" sldId="656"/>
            <ac:spMk id="5" creationId="{F6E6473C-F724-4E48-6220-CF4214A09139}"/>
          </ac:spMkLst>
        </pc:spChg>
        <pc:spChg chg="add mod">
          <ac:chgData name="Stewart Gale" userId="3647ddd2-6040-41ae-a96d-232c23482af8" providerId="ADAL" clId="{0C65AE8D-C59E-48AD-870D-DD0B16E74C9E}" dt="2023-08-17T13:49:25.698" v="895" actId="1076"/>
          <ac:spMkLst>
            <pc:docMk/>
            <pc:sldMk cId="1619748591" sldId="656"/>
            <ac:spMk id="7" creationId="{565E8A38-CA6B-F4F6-658A-C4E497430BE2}"/>
          </ac:spMkLst>
        </pc:spChg>
        <pc:spChg chg="add mod">
          <ac:chgData name="Stewart Gale" userId="3647ddd2-6040-41ae-a96d-232c23482af8" providerId="ADAL" clId="{0C65AE8D-C59E-48AD-870D-DD0B16E74C9E}" dt="2023-08-17T13:49:25.698" v="895" actId="1076"/>
          <ac:spMkLst>
            <pc:docMk/>
            <pc:sldMk cId="1619748591" sldId="656"/>
            <ac:spMk id="9" creationId="{F5AE6C79-9032-1DB8-534C-3437F589D343}"/>
          </ac:spMkLst>
        </pc:spChg>
      </pc:sldChg>
      <pc:sldMasterChg chg="modSp modSldLayout">
        <pc:chgData name="Stewart Gale" userId="3647ddd2-6040-41ae-a96d-232c23482af8" providerId="ADAL" clId="{0C65AE8D-C59E-48AD-870D-DD0B16E74C9E}" dt="2023-08-17T12:37:31.264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0C65AE8D-C59E-48AD-870D-DD0B16E74C9E}" dt="2023-08-17T12:37:31.264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0C65AE8D-C59E-48AD-870D-DD0B16E74C9E}" dt="2023-08-17T12:37:31.264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C65AE8D-C59E-48AD-870D-DD0B16E74C9E}" dt="2023-08-17T12:37:31.264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C65AE8D-C59E-48AD-870D-DD0B16E74C9E}" dt="2023-08-17T12:37:31.264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C65AE8D-C59E-48AD-870D-DD0B16E74C9E}" dt="2023-08-17T12:37:31.264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C65AE8D-C59E-48AD-870D-DD0B16E74C9E}" dt="2023-08-17T12:37:31.264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C65AE8D-C59E-48AD-870D-DD0B16E74C9E}" dt="2023-08-17T12:37:31.264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C65AE8D-C59E-48AD-870D-DD0B16E74C9E}" dt="2023-08-17T12:37:31.264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C65AE8D-C59E-48AD-870D-DD0B16E74C9E}" dt="2023-08-17T12:37:31.264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B7DA9D11-13EE-48C5-9D2F-CFE9A6284831}"/>
    <pc:docChg chg="modSld sldOrd">
      <pc:chgData name="Stewart Gale" userId="3647ddd2-6040-41ae-a96d-232c23482af8" providerId="ADAL" clId="{B7DA9D11-13EE-48C5-9D2F-CFE9A6284831}" dt="2022-09-21T06:09:45.588" v="3" actId="207"/>
      <pc:docMkLst>
        <pc:docMk/>
      </pc:docMkLst>
      <pc:sldChg chg="modSp">
        <pc:chgData name="Stewart Gale" userId="3647ddd2-6040-41ae-a96d-232c23482af8" providerId="ADAL" clId="{B7DA9D11-13EE-48C5-9D2F-CFE9A6284831}" dt="2022-09-21T06:09:45.588" v="3" actId="207"/>
        <pc:sldMkLst>
          <pc:docMk/>
          <pc:sldMk cId="863239829" sldId="638"/>
        </pc:sldMkLst>
        <pc:spChg chg="mod">
          <ac:chgData name="Stewart Gale" userId="3647ddd2-6040-41ae-a96d-232c23482af8" providerId="ADAL" clId="{B7DA9D11-13EE-48C5-9D2F-CFE9A6284831}" dt="2022-09-21T06:09:45.588" v="3" actId="207"/>
          <ac:spMkLst>
            <pc:docMk/>
            <pc:sldMk cId="863239829" sldId="638"/>
            <ac:spMk id="15" creationId="{00000000-0000-0000-0000-000000000000}"/>
          </ac:spMkLst>
        </pc:spChg>
      </pc:sldChg>
      <pc:sldChg chg="ord">
        <pc:chgData name="Stewart Gale" userId="3647ddd2-6040-41ae-a96d-232c23482af8" providerId="ADAL" clId="{B7DA9D11-13EE-48C5-9D2F-CFE9A6284831}" dt="2022-09-21T06:09:22.306" v="1"/>
        <pc:sldMkLst>
          <pc:docMk/>
          <pc:sldMk cId="575383011" sldId="651"/>
        </pc:sldMkLst>
      </pc:sldChg>
    </pc:docChg>
  </pc:docChgLst>
  <pc:docChgLst>
    <pc:chgData name="Stewart Gale" userId="3647ddd2-6040-41ae-a96d-232c23482af8" providerId="ADAL" clId="{81218698-62F8-4AE8-9E94-781713056D17}"/>
    <pc:docChg chg="custSel addSld modSld sldOrd">
      <pc:chgData name="Stewart Gale" userId="3647ddd2-6040-41ae-a96d-232c23482af8" providerId="ADAL" clId="{81218698-62F8-4AE8-9E94-781713056D17}" dt="2024-10-04T04:34:57.947" v="620" actId="20577"/>
      <pc:docMkLst>
        <pc:docMk/>
      </pc:docMkLst>
      <pc:sldChg chg="modSp">
        <pc:chgData name="Stewart Gale" userId="3647ddd2-6040-41ae-a96d-232c23482af8" providerId="ADAL" clId="{81218698-62F8-4AE8-9E94-781713056D17}" dt="2024-10-04T04:32:00.793" v="619"/>
        <pc:sldMkLst>
          <pc:docMk/>
          <pc:sldMk cId="434798819" sldId="628"/>
        </pc:sldMkLst>
        <pc:spChg chg="mod">
          <ac:chgData name="Stewart Gale" userId="3647ddd2-6040-41ae-a96d-232c23482af8" providerId="ADAL" clId="{81218698-62F8-4AE8-9E94-781713056D17}" dt="2024-10-04T04:32:00.793" v="619"/>
          <ac:spMkLst>
            <pc:docMk/>
            <pc:sldMk cId="434798819" sldId="628"/>
            <ac:spMk id="13" creationId="{C08EEF86-4D93-912A-2C37-23401463DBD8}"/>
          </ac:spMkLst>
        </pc:spChg>
      </pc:sldChg>
      <pc:sldChg chg="ord">
        <pc:chgData name="Stewart Gale" userId="3647ddd2-6040-41ae-a96d-232c23482af8" providerId="ADAL" clId="{81218698-62F8-4AE8-9E94-781713056D17}" dt="2023-09-25T11:53:55.991" v="76"/>
        <pc:sldMkLst>
          <pc:docMk/>
          <pc:sldMk cId="3414866055" sldId="636"/>
        </pc:sldMkLst>
      </pc:sldChg>
      <pc:sldChg chg="ord modAnim">
        <pc:chgData name="Stewart Gale" userId="3647ddd2-6040-41ae-a96d-232c23482af8" providerId="ADAL" clId="{81218698-62F8-4AE8-9E94-781713056D17}" dt="2023-09-25T11:54:52.844" v="84"/>
        <pc:sldMkLst>
          <pc:docMk/>
          <pc:sldMk cId="863239829" sldId="638"/>
        </pc:sldMkLst>
      </pc:sldChg>
      <pc:sldChg chg="modSp mod">
        <pc:chgData name="Stewart Gale" userId="3647ddd2-6040-41ae-a96d-232c23482af8" providerId="ADAL" clId="{81218698-62F8-4AE8-9E94-781713056D17}" dt="2023-09-25T14:02:18.290" v="612" actId="20577"/>
        <pc:sldMkLst>
          <pc:docMk/>
          <pc:sldMk cId="1613550590" sldId="640"/>
        </pc:sldMkLst>
        <pc:spChg chg="mod">
          <ac:chgData name="Stewart Gale" userId="3647ddd2-6040-41ae-a96d-232c23482af8" providerId="ADAL" clId="{81218698-62F8-4AE8-9E94-781713056D17}" dt="2023-09-25T14:02:18.290" v="612" actId="20577"/>
          <ac:spMkLst>
            <pc:docMk/>
            <pc:sldMk cId="1613550590" sldId="640"/>
            <ac:spMk id="5" creationId="{00000000-0000-0000-0000-000000000000}"/>
          </ac:spMkLst>
        </pc:spChg>
      </pc:sldChg>
      <pc:sldChg chg="ord modAnim">
        <pc:chgData name="Stewart Gale" userId="3647ddd2-6040-41ae-a96d-232c23482af8" providerId="ADAL" clId="{81218698-62F8-4AE8-9E94-781713056D17}" dt="2023-09-25T05:11:11.080" v="44"/>
        <pc:sldMkLst>
          <pc:docMk/>
          <pc:sldMk cId="1387572275" sldId="643"/>
        </pc:sldMkLst>
      </pc:sldChg>
      <pc:sldChg chg="modAnim">
        <pc:chgData name="Stewart Gale" userId="3647ddd2-6040-41ae-a96d-232c23482af8" providerId="ADAL" clId="{81218698-62F8-4AE8-9E94-781713056D17}" dt="2023-09-25T05:10:53.410" v="41"/>
        <pc:sldMkLst>
          <pc:docMk/>
          <pc:sldMk cId="3147284845" sldId="646"/>
        </pc:sldMkLst>
      </pc:sldChg>
      <pc:sldChg chg="addSp delSp modSp mod delAnim modAnim">
        <pc:chgData name="Stewart Gale" userId="3647ddd2-6040-41ae-a96d-232c23482af8" providerId="ADAL" clId="{81218698-62F8-4AE8-9E94-781713056D17}" dt="2024-10-04T04:30:10.337" v="618"/>
        <pc:sldMkLst>
          <pc:docMk/>
          <pc:sldMk cId="2084110212" sldId="648"/>
        </pc:sldMkLst>
        <pc:spChg chg="add mod">
          <ac:chgData name="Stewart Gale" userId="3647ddd2-6040-41ae-a96d-232c23482af8" providerId="ADAL" clId="{81218698-62F8-4AE8-9E94-781713056D17}" dt="2023-09-25T11:55:50.864" v="102" actId="20577"/>
          <ac:spMkLst>
            <pc:docMk/>
            <pc:sldMk cId="2084110212" sldId="648"/>
            <ac:spMk id="2" creationId="{3DBEF988-85B7-58F5-7DCF-62519AC1EF7E}"/>
          </ac:spMkLst>
        </pc:spChg>
        <pc:spChg chg="del mod">
          <ac:chgData name="Stewart Gale" userId="3647ddd2-6040-41ae-a96d-232c23482af8" providerId="ADAL" clId="{81218698-62F8-4AE8-9E94-781713056D17}" dt="2023-09-25T11:55:19.603" v="85" actId="478"/>
          <ac:spMkLst>
            <pc:docMk/>
            <pc:sldMk cId="2084110212" sldId="648"/>
            <ac:spMk id="8" creationId="{CEB36350-67A6-71D4-1816-CB86FD37A535}"/>
          </ac:spMkLst>
        </pc:spChg>
        <pc:spChg chg="mod">
          <ac:chgData name="Stewart Gale" userId="3647ddd2-6040-41ae-a96d-232c23482af8" providerId="ADAL" clId="{81218698-62F8-4AE8-9E94-781713056D17}" dt="2024-10-04T04:30:03.018" v="617" actId="20577"/>
          <ac:spMkLst>
            <pc:docMk/>
            <pc:sldMk cId="2084110212" sldId="648"/>
            <ac:spMk id="10" creationId="{FAE22B7E-0129-1C59-D173-F3381E9EE548}"/>
          </ac:spMkLst>
        </pc:spChg>
        <pc:spChg chg="del mod">
          <ac:chgData name="Stewart Gale" userId="3647ddd2-6040-41ae-a96d-232c23482af8" providerId="ADAL" clId="{81218698-62F8-4AE8-9E94-781713056D17}" dt="2023-09-25T11:55:19.603" v="85" actId="478"/>
          <ac:spMkLst>
            <pc:docMk/>
            <pc:sldMk cId="2084110212" sldId="648"/>
            <ac:spMk id="12" creationId="{C3012585-C0DC-EE4F-405A-72691F0A978D}"/>
          </ac:spMkLst>
        </pc:spChg>
      </pc:sldChg>
      <pc:sldChg chg="ord modAnim">
        <pc:chgData name="Stewart Gale" userId="3647ddd2-6040-41ae-a96d-232c23482af8" providerId="ADAL" clId="{81218698-62F8-4AE8-9E94-781713056D17}" dt="2023-09-25T11:54:26.589" v="82"/>
        <pc:sldMkLst>
          <pc:docMk/>
          <pc:sldMk cId="3723679081" sldId="650"/>
        </pc:sldMkLst>
      </pc:sldChg>
      <pc:sldChg chg="modSp modAnim">
        <pc:chgData name="Stewart Gale" userId="3647ddd2-6040-41ae-a96d-232c23482af8" providerId="ADAL" clId="{81218698-62F8-4AE8-9E94-781713056D17}" dt="2023-09-25T05:14:19.333" v="72" actId="20577"/>
        <pc:sldMkLst>
          <pc:docMk/>
          <pc:sldMk cId="1292658898" sldId="652"/>
        </pc:sldMkLst>
        <pc:spChg chg="mod">
          <ac:chgData name="Stewart Gale" userId="3647ddd2-6040-41ae-a96d-232c23482af8" providerId="ADAL" clId="{81218698-62F8-4AE8-9E94-781713056D17}" dt="2023-09-25T05:14:19.333" v="72" actId="20577"/>
          <ac:spMkLst>
            <pc:docMk/>
            <pc:sldMk cId="1292658898" sldId="652"/>
            <ac:spMk id="11" creationId="{A91CF285-8203-AF5E-431E-616B503F8EAA}"/>
          </ac:spMkLst>
        </pc:spChg>
      </pc:sldChg>
      <pc:sldChg chg="addSp delSp modSp mod delAnim modAnim">
        <pc:chgData name="Stewart Gale" userId="3647ddd2-6040-41ae-a96d-232c23482af8" providerId="ADAL" clId="{81218698-62F8-4AE8-9E94-781713056D17}" dt="2023-09-25T12:01:43.144" v="261" actId="1036"/>
        <pc:sldMkLst>
          <pc:docMk/>
          <pc:sldMk cId="3925118048" sldId="654"/>
        </pc:sldMkLst>
        <pc:spChg chg="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2" creationId="{F20D5B1F-D78A-5E27-D54C-9965E52B9A47}"/>
          </ac:spMkLst>
        </pc:spChg>
        <pc:spChg chg="add 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3" creationId="{1D3822BD-7C23-7F11-ABC6-F9359B3D8633}"/>
          </ac:spMkLst>
        </pc:spChg>
        <pc:spChg chg="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4" creationId="{96974AAA-0C82-F311-F5B1-376AA673AF26}"/>
          </ac:spMkLst>
        </pc:spChg>
        <pc:spChg chg="add 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5" creationId="{5AB96CB6-D758-272E-A02B-23185DE21377}"/>
          </ac:spMkLst>
        </pc:spChg>
        <pc:spChg chg="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6" creationId="{6E0F3637-DED2-E649-B7BB-7B21B0706686}"/>
          </ac:spMkLst>
        </pc:spChg>
        <pc:spChg chg="add 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7" creationId="{D0BA7FDE-0508-494F-AFA4-9F4BE21A0596}"/>
          </ac:spMkLst>
        </pc:spChg>
        <pc:spChg chg="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8" creationId="{234C5812-9AAA-435B-4EE5-6D028586BEB3}"/>
          </ac:spMkLst>
        </pc:spChg>
        <pc:spChg chg="add 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9" creationId="{51B35035-E867-578B-845C-FBE938E67360}"/>
          </ac:spMkLst>
        </pc:spChg>
        <pc:spChg chg="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10" creationId="{7764CBE2-D3DB-9893-2F57-ABD48683BD07}"/>
          </ac:spMkLst>
        </pc:spChg>
        <pc:spChg chg="add 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11" creationId="{9C40EAAF-B28C-43E6-7DB8-566961253284}"/>
          </ac:spMkLst>
        </pc:spChg>
        <pc:spChg chg="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12" creationId="{7DE89DB0-FE39-D2C4-3169-473F3FB823E8}"/>
          </ac:spMkLst>
        </pc:spChg>
        <pc:spChg chg="add 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13" creationId="{A671B043-5429-66A6-8FEE-599479415D80}"/>
          </ac:spMkLst>
        </pc:spChg>
        <pc:spChg chg="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14" creationId="{F728D06F-7E68-F819-3896-1CD055B71A4B}"/>
          </ac:spMkLst>
        </pc:spChg>
        <pc:spChg chg="mod">
          <ac:chgData name="Stewart Gale" userId="3647ddd2-6040-41ae-a96d-232c23482af8" providerId="ADAL" clId="{81218698-62F8-4AE8-9E94-781713056D17}" dt="2023-09-25T12:01:43.144" v="261" actId="1036"/>
          <ac:spMkLst>
            <pc:docMk/>
            <pc:sldMk cId="3925118048" sldId="654"/>
            <ac:spMk id="16" creationId="{01B9FFB3-D271-55AA-0572-3A3CE224FA20}"/>
          </ac:spMkLst>
        </pc:spChg>
        <pc:spChg chg="del">
          <ac:chgData name="Stewart Gale" userId="3647ddd2-6040-41ae-a96d-232c23482af8" providerId="ADAL" clId="{81218698-62F8-4AE8-9E94-781713056D17}" dt="2023-09-25T11:58:33.739" v="179" actId="478"/>
          <ac:spMkLst>
            <pc:docMk/>
            <pc:sldMk cId="3925118048" sldId="654"/>
            <ac:spMk id="20" creationId="{817883AA-006A-67BA-CFBF-AF77AB829261}"/>
          </ac:spMkLst>
        </pc:spChg>
        <pc:spChg chg="del">
          <ac:chgData name="Stewart Gale" userId="3647ddd2-6040-41ae-a96d-232c23482af8" providerId="ADAL" clId="{81218698-62F8-4AE8-9E94-781713056D17}" dt="2023-09-25T11:58:33.739" v="179" actId="478"/>
          <ac:spMkLst>
            <pc:docMk/>
            <pc:sldMk cId="3925118048" sldId="654"/>
            <ac:spMk id="22" creationId="{EDDBBBE0-6A10-0B34-24F0-E21C067A4A5A}"/>
          </ac:spMkLst>
        </pc:spChg>
        <pc:spChg chg="del">
          <ac:chgData name="Stewart Gale" userId="3647ddd2-6040-41ae-a96d-232c23482af8" providerId="ADAL" clId="{81218698-62F8-4AE8-9E94-781713056D17}" dt="2023-09-25T11:58:33.739" v="179" actId="478"/>
          <ac:spMkLst>
            <pc:docMk/>
            <pc:sldMk cId="3925118048" sldId="654"/>
            <ac:spMk id="24" creationId="{D8D8EDC7-F7EC-EFAE-3735-AFA3CBF2AE50}"/>
          </ac:spMkLst>
        </pc:spChg>
      </pc:sldChg>
      <pc:sldChg chg="addSp delSp modSp add mod">
        <pc:chgData name="Stewart Gale" userId="3647ddd2-6040-41ae-a96d-232c23482af8" providerId="ADAL" clId="{81218698-62F8-4AE8-9E94-781713056D17}" dt="2023-08-17T13:52:52.029" v="29" actId="1076"/>
        <pc:sldMkLst>
          <pc:docMk/>
          <pc:sldMk cId="124774430" sldId="657"/>
        </pc:sldMkLst>
        <pc:spChg chg="add mod">
          <ac:chgData name="Stewart Gale" userId="3647ddd2-6040-41ae-a96d-232c23482af8" providerId="ADAL" clId="{81218698-62F8-4AE8-9E94-781713056D17}" dt="2023-08-17T13:52:47.769" v="28" actId="14100"/>
          <ac:spMkLst>
            <pc:docMk/>
            <pc:sldMk cId="124774430" sldId="657"/>
            <ac:spMk id="2" creationId="{9D0B6570-D0C8-B72E-4885-1092BD29FFE7}"/>
          </ac:spMkLst>
        </pc:spChg>
        <pc:spChg chg="del">
          <ac:chgData name="Stewart Gale" userId="3647ddd2-6040-41ae-a96d-232c23482af8" providerId="ADAL" clId="{81218698-62F8-4AE8-9E94-781713056D17}" dt="2023-08-17T13:51:34.164" v="7" actId="478"/>
          <ac:spMkLst>
            <pc:docMk/>
            <pc:sldMk cId="124774430" sldId="657"/>
            <ac:spMk id="3" creationId="{00000000-0000-0000-0000-000000000000}"/>
          </ac:spMkLst>
        </pc:spChg>
        <pc:spChg chg="add mod">
          <ac:chgData name="Stewart Gale" userId="3647ddd2-6040-41ae-a96d-232c23482af8" providerId="ADAL" clId="{81218698-62F8-4AE8-9E94-781713056D17}" dt="2023-08-17T13:52:44.645" v="26" actId="1076"/>
          <ac:spMkLst>
            <pc:docMk/>
            <pc:sldMk cId="124774430" sldId="657"/>
            <ac:spMk id="4" creationId="{2FBAD883-FC32-7E90-ECC8-4DAD37795BBA}"/>
          </ac:spMkLst>
        </pc:spChg>
        <pc:spChg chg="add mod">
          <ac:chgData name="Stewart Gale" userId="3647ddd2-6040-41ae-a96d-232c23482af8" providerId="ADAL" clId="{81218698-62F8-4AE8-9E94-781713056D17}" dt="2023-08-17T13:52:52.029" v="29" actId="1076"/>
          <ac:spMkLst>
            <pc:docMk/>
            <pc:sldMk cId="124774430" sldId="657"/>
            <ac:spMk id="5" creationId="{286E10DD-62FF-2F04-7BE7-E106D878D5AA}"/>
          </ac:spMkLst>
        </pc:spChg>
        <pc:spChg chg="del">
          <ac:chgData name="Stewart Gale" userId="3647ddd2-6040-41ae-a96d-232c23482af8" providerId="ADAL" clId="{81218698-62F8-4AE8-9E94-781713056D17}" dt="2023-08-17T13:51:34.164" v="7" actId="478"/>
          <ac:spMkLst>
            <pc:docMk/>
            <pc:sldMk cId="124774430" sldId="657"/>
            <ac:spMk id="6" creationId="{00000000-0000-0000-0000-000000000000}"/>
          </ac:spMkLst>
        </pc:spChg>
      </pc:sldChg>
      <pc:sldChg chg="modSp add mod ord">
        <pc:chgData name="Stewart Gale" userId="3647ddd2-6040-41ae-a96d-232c23482af8" providerId="ADAL" clId="{81218698-62F8-4AE8-9E94-781713056D17}" dt="2023-09-25T12:06:49.651" v="344"/>
        <pc:sldMkLst>
          <pc:docMk/>
          <pc:sldMk cId="3256787223" sldId="658"/>
        </pc:sldMkLst>
        <pc:spChg chg="mod">
          <ac:chgData name="Stewart Gale" userId="3647ddd2-6040-41ae-a96d-232c23482af8" providerId="ADAL" clId="{81218698-62F8-4AE8-9E94-781713056D17}" dt="2023-09-25T12:06:44.335" v="342" actId="1035"/>
          <ac:spMkLst>
            <pc:docMk/>
            <pc:sldMk cId="3256787223" sldId="658"/>
            <ac:spMk id="2" creationId="{087258FA-D2EE-9568-9C26-2B7A02D1D8FB}"/>
          </ac:spMkLst>
        </pc:spChg>
        <pc:spChg chg="mod">
          <ac:chgData name="Stewart Gale" userId="3647ddd2-6040-41ae-a96d-232c23482af8" providerId="ADAL" clId="{81218698-62F8-4AE8-9E94-781713056D17}" dt="2023-09-25T12:06:34.198" v="339" actId="1036"/>
          <ac:spMkLst>
            <pc:docMk/>
            <pc:sldMk cId="3256787223" sldId="658"/>
            <ac:spMk id="3" creationId="{FFAC5C55-C6E0-43C9-99A3-AFC07964C255}"/>
          </ac:spMkLst>
        </pc:spChg>
        <pc:spChg chg="mod">
          <ac:chgData name="Stewart Gale" userId="3647ddd2-6040-41ae-a96d-232c23482af8" providerId="ADAL" clId="{81218698-62F8-4AE8-9E94-781713056D17}" dt="2023-09-25T12:06:41.970" v="340" actId="1076"/>
          <ac:spMkLst>
            <pc:docMk/>
            <pc:sldMk cId="3256787223" sldId="658"/>
            <ac:spMk id="5" creationId="{F6E6473C-F724-4E48-6220-CF4214A09139}"/>
          </ac:spMkLst>
        </pc:spChg>
        <pc:spChg chg="mod">
          <ac:chgData name="Stewart Gale" userId="3647ddd2-6040-41ae-a96d-232c23482af8" providerId="ADAL" clId="{81218698-62F8-4AE8-9E94-781713056D17}" dt="2023-09-25T12:06:34.198" v="339" actId="1036"/>
          <ac:spMkLst>
            <pc:docMk/>
            <pc:sldMk cId="3256787223" sldId="658"/>
            <ac:spMk id="7" creationId="{565E8A38-CA6B-F4F6-658A-C4E497430BE2}"/>
          </ac:spMkLst>
        </pc:spChg>
        <pc:spChg chg="mod">
          <ac:chgData name="Stewart Gale" userId="3647ddd2-6040-41ae-a96d-232c23482af8" providerId="ADAL" clId="{81218698-62F8-4AE8-9E94-781713056D17}" dt="2023-09-25T12:06:34.198" v="339" actId="1036"/>
          <ac:spMkLst>
            <pc:docMk/>
            <pc:sldMk cId="3256787223" sldId="658"/>
            <ac:spMk id="9" creationId="{F5AE6C79-9032-1DB8-534C-3437F589D343}"/>
          </ac:spMkLst>
        </pc:spChg>
      </pc:sldChg>
      <pc:sldChg chg="addSp delSp modSp add mod delAnim modAnim">
        <pc:chgData name="Stewart Gale" userId="3647ddd2-6040-41ae-a96d-232c23482af8" providerId="ADAL" clId="{81218698-62F8-4AE8-9E94-781713056D17}" dt="2024-10-04T04:34:57.947" v="620" actId="20577"/>
        <pc:sldMkLst>
          <pc:docMk/>
          <pc:sldMk cId="1704010295" sldId="659"/>
        </pc:sldMkLst>
        <pc:spChg chg="del mod">
          <ac:chgData name="Stewart Gale" userId="3647ddd2-6040-41ae-a96d-232c23482af8" providerId="ADAL" clId="{81218698-62F8-4AE8-9E94-781713056D17}" dt="2023-09-25T12:08:52.025" v="416" actId="478"/>
          <ac:spMkLst>
            <pc:docMk/>
            <pc:sldMk cId="1704010295" sldId="659"/>
            <ac:spMk id="2" creationId="{087258FA-D2EE-9568-9C26-2B7A02D1D8FB}"/>
          </ac:spMkLst>
        </pc:spChg>
        <pc:spChg chg="mod">
          <ac:chgData name="Stewart Gale" userId="3647ddd2-6040-41ae-a96d-232c23482af8" providerId="ADAL" clId="{81218698-62F8-4AE8-9E94-781713056D17}" dt="2023-09-25T14:04:01.769" v="613" actId="20577"/>
          <ac:spMkLst>
            <pc:docMk/>
            <pc:sldMk cId="1704010295" sldId="659"/>
            <ac:spMk id="3" creationId="{FFAC5C55-C6E0-43C9-99A3-AFC07964C255}"/>
          </ac:spMkLst>
        </pc:spChg>
        <pc:spChg chg="del mod">
          <ac:chgData name="Stewart Gale" userId="3647ddd2-6040-41ae-a96d-232c23482af8" providerId="ADAL" clId="{81218698-62F8-4AE8-9E94-781713056D17}" dt="2023-09-25T12:08:52.025" v="416" actId="478"/>
          <ac:spMkLst>
            <pc:docMk/>
            <pc:sldMk cId="1704010295" sldId="659"/>
            <ac:spMk id="5" creationId="{F6E6473C-F724-4E48-6220-CF4214A09139}"/>
          </ac:spMkLst>
        </pc:spChg>
        <pc:spChg chg="add mod">
          <ac:chgData name="Stewart Gale" userId="3647ddd2-6040-41ae-a96d-232c23482af8" providerId="ADAL" clId="{81218698-62F8-4AE8-9E94-781713056D17}" dt="2023-09-25T12:15:35.334" v="608" actId="1076"/>
          <ac:spMkLst>
            <pc:docMk/>
            <pc:sldMk cId="1704010295" sldId="659"/>
            <ac:spMk id="6" creationId="{B318291A-C83A-BBAC-AAD5-5074CBED1878}"/>
          </ac:spMkLst>
        </pc:spChg>
        <pc:spChg chg="del mod">
          <ac:chgData name="Stewart Gale" userId="3647ddd2-6040-41ae-a96d-232c23482af8" providerId="ADAL" clId="{81218698-62F8-4AE8-9E94-781713056D17}" dt="2023-09-25T12:08:52.025" v="416" actId="478"/>
          <ac:spMkLst>
            <pc:docMk/>
            <pc:sldMk cId="1704010295" sldId="659"/>
            <ac:spMk id="7" creationId="{565E8A38-CA6B-F4F6-658A-C4E497430BE2}"/>
          </ac:spMkLst>
        </pc:spChg>
        <pc:spChg chg="del">
          <ac:chgData name="Stewart Gale" userId="3647ddd2-6040-41ae-a96d-232c23482af8" providerId="ADAL" clId="{81218698-62F8-4AE8-9E94-781713056D17}" dt="2023-09-25T12:08:52.025" v="416" actId="478"/>
          <ac:spMkLst>
            <pc:docMk/>
            <pc:sldMk cId="1704010295" sldId="659"/>
            <ac:spMk id="9" creationId="{F5AE6C79-9032-1DB8-534C-3437F589D343}"/>
          </ac:spMkLst>
        </pc:spChg>
        <pc:spChg chg="add mod">
          <ac:chgData name="Stewart Gale" userId="3647ddd2-6040-41ae-a96d-232c23482af8" providerId="ADAL" clId="{81218698-62F8-4AE8-9E94-781713056D17}" dt="2023-09-25T12:15:35.334" v="608" actId="1076"/>
          <ac:spMkLst>
            <pc:docMk/>
            <pc:sldMk cId="1704010295" sldId="659"/>
            <ac:spMk id="10" creationId="{63C2B7F5-A199-898A-BA13-D2383BBD19FD}"/>
          </ac:spMkLst>
        </pc:spChg>
        <pc:spChg chg="add mod">
          <ac:chgData name="Stewart Gale" userId="3647ddd2-6040-41ae-a96d-232c23482af8" providerId="ADAL" clId="{81218698-62F8-4AE8-9E94-781713056D17}" dt="2023-09-25T12:15:35.334" v="608" actId="1076"/>
          <ac:spMkLst>
            <pc:docMk/>
            <pc:sldMk cId="1704010295" sldId="659"/>
            <ac:spMk id="11" creationId="{8D45B6DC-65A1-1309-1F2D-EE0D3BDC4607}"/>
          </ac:spMkLst>
        </pc:spChg>
        <pc:spChg chg="add mod">
          <ac:chgData name="Stewart Gale" userId="3647ddd2-6040-41ae-a96d-232c23482af8" providerId="ADAL" clId="{81218698-62F8-4AE8-9E94-781713056D17}" dt="2024-10-04T04:34:57.947" v="620" actId="20577"/>
          <ac:spMkLst>
            <pc:docMk/>
            <pc:sldMk cId="1704010295" sldId="659"/>
            <ac:spMk id="12" creationId="{DAA1B67C-19A2-56E4-F755-3F5D101ED43A}"/>
          </ac:spMkLst>
        </pc:spChg>
        <pc:spChg chg="add mod">
          <ac:chgData name="Stewart Gale" userId="3647ddd2-6040-41ae-a96d-232c23482af8" providerId="ADAL" clId="{81218698-62F8-4AE8-9E94-781713056D17}" dt="2023-09-25T12:15:35.334" v="608" actId="1076"/>
          <ac:spMkLst>
            <pc:docMk/>
            <pc:sldMk cId="1704010295" sldId="659"/>
            <ac:spMk id="13" creationId="{F6AFB01E-41C4-A942-82DB-3DB9B4691097}"/>
          </ac:spMkLst>
        </pc:spChg>
        <pc:spChg chg="add mod">
          <ac:chgData name="Stewart Gale" userId="3647ddd2-6040-41ae-a96d-232c23482af8" providerId="ADAL" clId="{81218698-62F8-4AE8-9E94-781713056D17}" dt="2023-09-25T12:15:35.334" v="608" actId="1076"/>
          <ac:spMkLst>
            <pc:docMk/>
            <pc:sldMk cId="1704010295" sldId="659"/>
            <ac:spMk id="14" creationId="{E54A5892-AD38-760B-9712-EEA5D524CAB2}"/>
          </ac:spMkLst>
        </pc:spChg>
        <pc:spChg chg="add mod">
          <ac:chgData name="Stewart Gale" userId="3647ddd2-6040-41ae-a96d-232c23482af8" providerId="ADAL" clId="{81218698-62F8-4AE8-9E94-781713056D17}" dt="2023-09-25T12:15:35.334" v="608" actId="1076"/>
          <ac:spMkLst>
            <pc:docMk/>
            <pc:sldMk cId="1704010295" sldId="659"/>
            <ac:spMk id="15" creationId="{66460917-760D-C6AF-D2FF-0E5EFDB97F49}"/>
          </ac:spMkLst>
        </pc:spChg>
        <pc:spChg chg="add mod">
          <ac:chgData name="Stewart Gale" userId="3647ddd2-6040-41ae-a96d-232c23482af8" providerId="ADAL" clId="{81218698-62F8-4AE8-9E94-781713056D17}" dt="2023-09-25T12:15:35.334" v="608" actId="1076"/>
          <ac:spMkLst>
            <pc:docMk/>
            <pc:sldMk cId="1704010295" sldId="659"/>
            <ac:spMk id="16" creationId="{5A156282-0BAD-DB58-265F-B1B9CBA8752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04/10/2024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04/10/2024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04/10/2024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04/10/2024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04/10/2024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04/10/2024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352" y="188640"/>
            <a:ext cx="11665296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0" b="1" dirty="0"/>
              <a:t>Algebraic Methods</a:t>
            </a:r>
          </a:p>
          <a:p>
            <a:pPr algn="ctr"/>
            <a:r>
              <a:rPr lang="en-GB" sz="10500" dirty="0"/>
              <a:t>Proofs</a:t>
            </a:r>
          </a:p>
          <a:p>
            <a:pPr algn="ctr"/>
            <a:endParaRPr lang="en-GB" sz="3200" dirty="0"/>
          </a:p>
          <a:p>
            <a:pPr algn="ctr"/>
            <a:r>
              <a:rPr lang="en-GB" sz="8800" dirty="0"/>
              <a:t>Chapter 7</a:t>
            </a:r>
          </a:p>
          <a:p>
            <a:pPr algn="ctr"/>
            <a:r>
              <a:rPr lang="en-GB" sz="8800" dirty="0"/>
              <a:t>(Part 4 </a:t>
            </a:r>
            <a:r>
              <a:rPr lang="en-GB" sz="8800"/>
              <a:t>of 5)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1613550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11423" y="2136338"/>
            <a:ext cx="102251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≡</a:t>
            </a:r>
            <a:r>
              <a:rPr lang="en-US" sz="5400" dirty="0"/>
              <a:t> is the symbol for identical.   </a:t>
            </a:r>
          </a:p>
          <a:p>
            <a:pPr algn="ctr"/>
            <a:r>
              <a:rPr lang="en-US" sz="5400" dirty="0"/>
              <a:t>After any expanding and simplifying </a:t>
            </a:r>
          </a:p>
          <a:p>
            <a:pPr algn="ctr"/>
            <a:r>
              <a:rPr lang="en-US" sz="5400" dirty="0"/>
              <a:t>the LHS will be identical to the RHS.</a:t>
            </a:r>
          </a:p>
        </p:txBody>
      </p:sp>
      <p:sp>
        <p:nvSpPr>
          <p:cNvPr id="5" name="Rectangle 4"/>
          <p:cNvSpPr/>
          <p:nvPr/>
        </p:nvSpPr>
        <p:spPr>
          <a:xfrm>
            <a:off x="3071663" y="5085184"/>
            <a:ext cx="59046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600" dirty="0">
                <a:solidFill>
                  <a:prstClr val="black"/>
                </a:solidFill>
              </a:rPr>
              <a:t> 4</a:t>
            </a:r>
            <a:r>
              <a:rPr lang="en-US" sz="6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6600" dirty="0">
                <a:solidFill>
                  <a:prstClr val="black"/>
                </a:solidFill>
              </a:rPr>
              <a:t> + 8 </a:t>
            </a:r>
            <a:r>
              <a:rPr lang="en-GB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≡ </a:t>
            </a:r>
            <a:r>
              <a:rPr lang="en-US" sz="6600" dirty="0">
                <a:solidFill>
                  <a:prstClr val="black"/>
                </a:solidFill>
              </a:rPr>
              <a:t>4(</a:t>
            </a:r>
            <a:r>
              <a:rPr lang="en-US" sz="6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6600" dirty="0">
                <a:solidFill>
                  <a:prstClr val="black"/>
                </a:solidFill>
              </a:rPr>
              <a:t> + 2)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395FF73-DB9D-3375-685D-70FF497BDB7F}"/>
              </a:ext>
            </a:extLst>
          </p:cNvPr>
          <p:cNvSpPr txBox="1"/>
          <p:nvPr/>
        </p:nvSpPr>
        <p:spPr>
          <a:xfrm>
            <a:off x="3431704" y="539730"/>
            <a:ext cx="5184575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Useful Facts</a:t>
            </a:r>
          </a:p>
        </p:txBody>
      </p:sp>
    </p:spTree>
    <p:extLst>
      <p:ext uri="{BB962C8B-B14F-4D97-AF65-F5344CB8AC3E}">
        <p14:creationId xmlns:p14="http://schemas.microsoft.com/office/powerpoint/2010/main" val="3723679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068958" y="2272980"/>
                <a:ext cx="554461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d>
                        <m:dPr>
                          <m:ctrlP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</m:e>
                      </m:d>
                    </m:oMath>
                  </m:oMathPara>
                </a14:m>
                <a:endParaRPr lang="en-US" sz="4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8958" y="2272980"/>
                <a:ext cx="5544616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09384C-7AB8-5F2C-A0DF-05D5AF6284EC}"/>
                  </a:ext>
                </a:extLst>
              </p:cNvPr>
              <p:cNvSpPr txBox="1"/>
              <p:nvPr/>
            </p:nvSpPr>
            <p:spPr>
              <a:xfrm>
                <a:off x="695400" y="404664"/>
                <a:ext cx="11017224" cy="150810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Prove that </a:t>
                </a:r>
              </a:p>
              <a:p>
                <a:pPr algn="ctr"/>
                <a14:m>
                  <m:oMath xmlns:m="http://schemas.openxmlformats.org/officeDocument/2006/math">
                    <m:d>
                      <m:dPr>
                        <m:ctrlPr>
                          <a:rPr lang="en-US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d>
                      <m:dPr>
                        <m:ctrlPr>
                          <a:rPr lang="en-US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  <m:d>
                      <m:dPr>
                        <m:ctrlPr>
                          <a:rPr lang="en-US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+3</m:t>
                        </m:r>
                      </m:e>
                    </m:d>
                  </m:oMath>
                </a14:m>
                <a:r>
                  <a:rPr lang="en-GB" sz="4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4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≡</a:t>
                </a:r>
                <a:r>
                  <a:rPr lang="en-GB" sz="44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+11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+6</m:t>
                    </m:r>
                  </m:oMath>
                </a14:m>
                <a:r>
                  <a:rPr lang="en-GB" sz="4400" dirty="0"/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09384C-7AB8-5F2C-A0DF-05D5AF628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404664"/>
                <a:ext cx="11017224" cy="1508105"/>
              </a:xfrm>
              <a:prstGeom prst="rect">
                <a:avLst/>
              </a:prstGeom>
              <a:blipFill>
                <a:blip r:embed="rId3"/>
                <a:stretch>
                  <a:fillRect t="-3285" b="-113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B7E72FA-C02A-42F6-60E9-260AB69E6C6F}"/>
                  </a:ext>
                </a:extLst>
              </p:cNvPr>
              <p:cNvSpPr txBox="1"/>
              <p:nvPr/>
            </p:nvSpPr>
            <p:spPr>
              <a:xfrm>
                <a:off x="2639616" y="3364914"/>
                <a:ext cx="5976664" cy="8565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US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US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US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+3</m:t>
                          </m:r>
                          <m:r>
                            <a:rPr kumimoji="0" lang="en-US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US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+2</m:t>
                          </m:r>
                        </m:e>
                      </m:d>
                      <m:d>
                        <m:dPr>
                          <m:ctrlPr>
                            <a:rPr kumimoji="0" lang="en-US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US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+3</m:t>
                          </m:r>
                        </m:e>
                      </m:d>
                    </m:oMath>
                  </m:oMathPara>
                </a14:m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B7E72FA-C02A-42F6-60E9-260AB69E6C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3364914"/>
                <a:ext cx="5976664" cy="8565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5744247-0E6F-FEAE-9260-48D7054B0F36}"/>
                  </a:ext>
                </a:extLst>
              </p:cNvPr>
              <p:cNvSpPr txBox="1"/>
              <p:nvPr/>
            </p:nvSpPr>
            <p:spPr>
              <a:xfrm>
                <a:off x="2639616" y="4479599"/>
                <a:ext cx="806489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</m:t>
                          </m:r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US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US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US" sz="4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US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US" sz="4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US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US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+9</m:t>
                      </m:r>
                      <m:r>
                        <a:rPr kumimoji="0" lang="en-US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US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+6</m:t>
                      </m:r>
                    </m:oMath>
                  </m:oMathPara>
                </a14:m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5744247-0E6F-FEAE-9260-48D7054B0F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4479599"/>
                <a:ext cx="8064896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753B0C9-3DA9-FCEF-438D-109900229599}"/>
                  </a:ext>
                </a:extLst>
              </p:cNvPr>
              <p:cNvSpPr txBox="1"/>
              <p:nvPr/>
            </p:nvSpPr>
            <p:spPr>
              <a:xfrm>
                <a:off x="2639616" y="5571533"/>
                <a:ext cx="543233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US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</m:t>
                          </m:r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US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US" sz="4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</m:t>
                      </m:r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US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US" sz="4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+11</m:t>
                      </m:r>
                      <m:r>
                        <a:rPr kumimoji="0" lang="en-US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US" sz="4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+6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753B0C9-3DA9-FCEF-438D-1099002295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5571533"/>
                <a:ext cx="5432338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728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59496" y="1945453"/>
            <a:ext cx="90730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Completing the square of </a:t>
            </a:r>
          </a:p>
          <a:p>
            <a:pPr algn="ctr"/>
            <a:r>
              <a:rPr lang="en-US" sz="4800" dirty="0"/>
              <a:t>an expression is a good way of showing it will </a:t>
            </a:r>
            <a:r>
              <a:rPr lang="en-US" sz="4800" b="1" dirty="0"/>
              <a:t>always be positive</a:t>
            </a:r>
            <a:r>
              <a:rPr lang="en-US" sz="4800" dirty="0"/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CC6691-60F4-9060-9190-4C9E2AEF044E}"/>
              </a:ext>
            </a:extLst>
          </p:cNvPr>
          <p:cNvSpPr txBox="1"/>
          <p:nvPr/>
        </p:nvSpPr>
        <p:spPr>
          <a:xfrm>
            <a:off x="3431704" y="539730"/>
            <a:ext cx="5184575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Useful Facts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E22B7E-0129-1C59-D173-F3381E9EE548}"/>
              </a:ext>
            </a:extLst>
          </p:cNvPr>
          <p:cNvSpPr txBox="1"/>
          <p:nvPr/>
        </p:nvSpPr>
        <p:spPr>
          <a:xfrm>
            <a:off x="731404" y="5583820"/>
            <a:ext cx="10909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will always produce a positive number &gt; 0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DBEF988-85B7-58F5-7DCF-62519AC1EF7E}"/>
                  </a:ext>
                </a:extLst>
              </p:cNvPr>
              <p:cNvSpPr/>
              <p:nvPr/>
            </p:nvSpPr>
            <p:spPr>
              <a:xfrm>
                <a:off x="2225570" y="4581128"/>
                <a:ext cx="792088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+21=</m:t>
                      </m:r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d>
                        </m:e>
                        <m: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DBEF988-85B7-58F5-7DCF-62519AC1EF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5570" y="4581128"/>
                <a:ext cx="7920880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411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919536" y="2201148"/>
                <a:ext cx="7920880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+4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+5=</m:t>
                      </m:r>
                      <m:sSup>
                        <m:sSup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e>
                        <m:sup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2201148"/>
                <a:ext cx="7920880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4D76E6D-6429-2450-0DB8-DD97386821FD}"/>
                  </a:ext>
                </a:extLst>
              </p:cNvPr>
              <p:cNvSpPr txBox="1"/>
              <p:nvPr/>
            </p:nvSpPr>
            <p:spPr>
              <a:xfrm>
                <a:off x="2135560" y="332656"/>
                <a:ext cx="7704856" cy="14618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Prove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440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e>
                      <m:sup>
                        <m:r>
                          <a:rPr kumimoji="0" lang="en-GB" sz="4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+4</m:t>
                    </m:r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+5</m:t>
                    </m:r>
                  </m:oMath>
                </a14:m>
                <a:r>
                  <a:rPr kumimoji="0" lang="en-GB" sz="4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40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is positive for all values of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endParaRPr kumimoji="0" lang="en-GB" sz="44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4D76E6D-6429-2450-0DB8-DD97386821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332656"/>
                <a:ext cx="7704856" cy="1461875"/>
              </a:xfrm>
              <a:prstGeom prst="rect">
                <a:avLst/>
              </a:prstGeom>
              <a:blipFill>
                <a:blip r:embed="rId3"/>
                <a:stretch>
                  <a:fillRect t="-2642" b="-1169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2E24907-A160-32CD-9C89-AB6730DF0E07}"/>
                  </a:ext>
                </a:extLst>
              </p:cNvPr>
              <p:cNvSpPr txBox="1"/>
              <p:nvPr/>
            </p:nvSpPr>
            <p:spPr>
              <a:xfrm>
                <a:off x="4079776" y="3452397"/>
                <a:ext cx="352839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+2</m:t>
                              </m:r>
                            </m:e>
                          </m:d>
                        </m:e>
                        <m:sup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≥0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2E24907-A160-32CD-9C89-AB6730DF0E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3452397"/>
                <a:ext cx="3528392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08EEF86-4D93-912A-2C37-23401463DBD8}"/>
                  </a:ext>
                </a:extLst>
              </p:cNvPr>
              <p:cNvSpPr txBox="1"/>
              <p:nvPr/>
            </p:nvSpPr>
            <p:spPr>
              <a:xfrm>
                <a:off x="2795516" y="4797152"/>
                <a:ext cx="609691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∴</m:t>
                      </m:r>
                      <m:sSup>
                        <m:sSup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4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+2</m:t>
                              </m:r>
                            </m:e>
                          </m:d>
                        </m:e>
                        <m:sup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≥</m:t>
                      </m:r>
                      <m:r>
                        <a:rPr kumimoji="0" lang="en-US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08EEF86-4D93-912A-2C37-23401463DB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5516" y="4797152"/>
                <a:ext cx="6096912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CB9246D1-B23D-3585-6507-66C1EB745EA2}"/>
              </a:ext>
            </a:extLst>
          </p:cNvPr>
          <p:cNvSpPr txBox="1"/>
          <p:nvPr/>
        </p:nvSpPr>
        <p:spPr>
          <a:xfrm>
            <a:off x="2831520" y="5589240"/>
            <a:ext cx="60969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Hence always positive.</a:t>
            </a:r>
          </a:p>
        </p:txBody>
      </p:sp>
    </p:spTree>
    <p:extLst>
      <p:ext uri="{BB962C8B-B14F-4D97-AF65-F5344CB8AC3E}">
        <p14:creationId xmlns:p14="http://schemas.microsoft.com/office/powerpoint/2010/main" val="43479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13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67408" y="2348880"/>
            <a:ext cx="107291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This means breaking down the statement into all possible smaller cases, where we prove each individual case</a:t>
            </a:r>
            <a:r>
              <a:rPr lang="en-GB" sz="6000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A8459B-34A6-2841-3B90-7B9CCCAF2D7A}"/>
              </a:ext>
            </a:extLst>
          </p:cNvPr>
          <p:cNvSpPr txBox="1"/>
          <p:nvPr/>
        </p:nvSpPr>
        <p:spPr>
          <a:xfrm>
            <a:off x="2072410" y="620688"/>
            <a:ext cx="8047180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Proof by Exhaustion</a:t>
            </a:r>
          </a:p>
        </p:txBody>
      </p:sp>
    </p:spTree>
    <p:extLst>
      <p:ext uri="{BB962C8B-B14F-4D97-AF65-F5344CB8AC3E}">
        <p14:creationId xmlns:p14="http://schemas.microsoft.com/office/powerpoint/2010/main" val="4034370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FAC5C55-C6E0-43C9-99A3-AFC07964C255}"/>
                  </a:ext>
                </a:extLst>
              </p:cNvPr>
              <p:cNvSpPr txBox="1"/>
              <p:nvPr/>
            </p:nvSpPr>
            <p:spPr>
              <a:xfrm>
                <a:off x="479376" y="332656"/>
                <a:ext cx="11377264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Prove the statement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400" dirty="0"/>
                  <a:t> is not prime</a:t>
                </a:r>
              </a:p>
              <a:p>
                <a:pPr algn="ctr"/>
                <a:r>
                  <a:rPr lang="en-GB" sz="4400"/>
                  <a:t>for when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400" dirty="0"/>
                  <a:t> is an integer between </a:t>
                </a:r>
                <a14:m>
                  <m:oMath xmlns:m="http://schemas.openxmlformats.org/officeDocument/2006/math">
                    <m:r>
                      <a:rPr lang="en-GB" sz="4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GB" sz="4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8</m:t>
                    </m:r>
                  </m:oMath>
                </a14:m>
                <a:r>
                  <a:rPr lang="en-GB" sz="4400" dirty="0"/>
                  <a:t>  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FAC5C55-C6E0-43C9-99A3-AFC07964C2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32656"/>
                <a:ext cx="11377264" cy="1446550"/>
              </a:xfrm>
              <a:prstGeom prst="rect">
                <a:avLst/>
              </a:prstGeom>
              <a:blipFill>
                <a:blip r:embed="rId2"/>
                <a:stretch>
                  <a:fillRect t="-2662" b="-125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318291A-C83A-BBAC-AAD5-5074CBED1878}"/>
                  </a:ext>
                </a:extLst>
              </p:cNvPr>
              <p:cNvSpPr txBox="1"/>
              <p:nvPr/>
            </p:nvSpPr>
            <p:spPr>
              <a:xfrm>
                <a:off x="1271464" y="2211203"/>
                <a:ext cx="203931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318291A-C83A-BBAC-AAD5-5074CBED18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2211203"/>
                <a:ext cx="2039319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3C2B7F5-A199-898A-BA13-D2383BBD19FD}"/>
                  </a:ext>
                </a:extLst>
              </p:cNvPr>
              <p:cNvSpPr txBox="1"/>
              <p:nvPr/>
            </p:nvSpPr>
            <p:spPr>
              <a:xfrm>
                <a:off x="3935760" y="2211202"/>
                <a:ext cx="669674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e>
                      <m:sup>
                        <m:r>
                          <a:rPr kumimoji="0" lang="en-GB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GB" sz="4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−2</m:t>
                    </m:r>
                    <m:d>
                      <m:dPr>
                        <m:ctrlPr>
                          <a:rPr kumimoji="0" lang="en-GB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</m:t>
                        </m:r>
                      </m:e>
                    </m:d>
                    <m:r>
                      <a:rPr kumimoji="0" lang="en-GB" sz="4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=8</m:t>
                    </m:r>
                  </m:oMath>
                </a14:m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Not</a:t>
                </a:r>
                <a:r>
                  <a:rPr kumimoji="0" lang="en-GB" sz="4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Prime</a:t>
                </a:r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3C2B7F5-A199-898A-BA13-D2383BBD19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2211202"/>
                <a:ext cx="6696744" cy="830997"/>
              </a:xfrm>
              <a:prstGeom prst="rect">
                <a:avLst/>
              </a:prstGeom>
              <a:blipFill>
                <a:blip r:embed="rId4"/>
                <a:stretch>
                  <a:fillRect t="-16176" r="-1275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D45B6DC-65A1-1309-1F2D-EE0D3BDC4607}"/>
                  </a:ext>
                </a:extLst>
              </p:cNvPr>
              <p:cNvSpPr txBox="1"/>
              <p:nvPr/>
            </p:nvSpPr>
            <p:spPr>
              <a:xfrm>
                <a:off x="1294014" y="3289288"/>
                <a:ext cx="203931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D45B6DC-65A1-1309-1F2D-EE0D3BDC4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4014" y="3289288"/>
                <a:ext cx="2039319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AA1B67C-19A2-56E4-F755-3F5D101ED43A}"/>
                  </a:ext>
                </a:extLst>
              </p:cNvPr>
              <p:cNvSpPr txBox="1"/>
              <p:nvPr/>
            </p:nvSpPr>
            <p:spPr>
              <a:xfrm>
                <a:off x="3958310" y="3289287"/>
                <a:ext cx="732226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5</m:t>
                        </m:r>
                      </m:e>
                      <m:sup>
                        <m:r>
                          <a:rPr kumimoji="0" lang="en-GB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GB" sz="4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−2</m:t>
                    </m:r>
                    <m:d>
                      <m:dPr>
                        <m:ctrlPr>
                          <a:rPr kumimoji="0" lang="en-GB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5</m:t>
                        </m:r>
                      </m:e>
                    </m:d>
                    <m:r>
                      <a:rPr kumimoji="0" lang="en-GB" sz="4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=15</m:t>
                    </m:r>
                  </m:oMath>
                </a14:m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Not</a:t>
                </a:r>
                <a:r>
                  <a:rPr kumimoji="0" lang="en-GB" sz="4800" b="0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Prime</a:t>
                </a:r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endParaRPr lang="en-GB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AA1B67C-19A2-56E4-F755-3F5D101ED4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310" y="3289287"/>
                <a:ext cx="7322266" cy="830997"/>
              </a:xfrm>
              <a:prstGeom prst="rect">
                <a:avLst/>
              </a:prstGeom>
              <a:blipFill>
                <a:blip r:embed="rId6"/>
                <a:stretch>
                  <a:fillRect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6AFB01E-41C4-A942-82DB-3DB9B4691097}"/>
                  </a:ext>
                </a:extLst>
              </p:cNvPr>
              <p:cNvSpPr txBox="1"/>
              <p:nvPr/>
            </p:nvSpPr>
            <p:spPr>
              <a:xfrm>
                <a:off x="1296806" y="4367373"/>
                <a:ext cx="203931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=6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6AFB01E-41C4-A942-82DB-3DB9B46910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806" y="4367373"/>
                <a:ext cx="2039319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54A5892-AD38-760B-9712-EEA5D524CAB2}"/>
                  </a:ext>
                </a:extLst>
              </p:cNvPr>
              <p:cNvSpPr txBox="1"/>
              <p:nvPr/>
            </p:nvSpPr>
            <p:spPr>
              <a:xfrm>
                <a:off x="3961102" y="4367372"/>
                <a:ext cx="695943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6</m:t>
                        </m:r>
                      </m:e>
                      <m:sup>
                        <m:r>
                          <a:rPr kumimoji="0" lang="en-GB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GB" sz="4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−2</m:t>
                    </m:r>
                    <m:d>
                      <m:dPr>
                        <m:ctrlPr>
                          <a:rPr kumimoji="0" lang="en-GB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6</m:t>
                        </m:r>
                      </m:e>
                    </m:d>
                    <m:r>
                      <a:rPr kumimoji="0" lang="en-GB" sz="4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=24</m:t>
                    </m:r>
                  </m:oMath>
                </a14:m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Not Prime  </a:t>
                </a:r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54A5892-AD38-760B-9712-EEA5D524CA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1102" y="4367372"/>
                <a:ext cx="6959434" cy="830997"/>
              </a:xfrm>
              <a:prstGeom prst="rect">
                <a:avLst/>
              </a:prstGeom>
              <a:blipFill>
                <a:blip r:embed="rId8"/>
                <a:stretch>
                  <a:fillRect t="-16058" r="-6223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460917-760D-C6AF-D2FF-0E5EFDB97F49}"/>
                  </a:ext>
                </a:extLst>
              </p:cNvPr>
              <p:cNvSpPr txBox="1"/>
              <p:nvPr/>
            </p:nvSpPr>
            <p:spPr>
              <a:xfrm>
                <a:off x="1271464" y="5445225"/>
                <a:ext cx="203931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=7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6460917-760D-C6AF-D2FF-0E5EFDB97F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5445225"/>
                <a:ext cx="2039319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A156282-0BAD-DB58-265F-B1B9CBA87520}"/>
                  </a:ext>
                </a:extLst>
              </p:cNvPr>
              <p:cNvSpPr txBox="1"/>
              <p:nvPr/>
            </p:nvSpPr>
            <p:spPr>
              <a:xfrm>
                <a:off x="3935760" y="5445224"/>
                <a:ext cx="695943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7</m:t>
                        </m:r>
                      </m:e>
                      <m:sup>
                        <m:r>
                          <a:rPr kumimoji="0" lang="en-GB" sz="4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GB" sz="4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−2</m:t>
                    </m:r>
                    <m:d>
                      <m:dPr>
                        <m:ctrlPr>
                          <a:rPr kumimoji="0" lang="en-GB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dPr>
                      <m:e>
                        <m:r>
                          <a:rPr kumimoji="0" lang="en-GB" sz="4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7</m:t>
                        </m:r>
                      </m:e>
                    </m:d>
                    <m:r>
                      <a:rPr kumimoji="0" lang="en-GB" sz="4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=63</m:t>
                    </m:r>
                  </m:oMath>
                </a14:m>
                <a:r>
                  <a:rPr kumimoji="0" lang="en-GB" sz="4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Not Prime  </a:t>
                </a:r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A156282-0BAD-DB58-265F-B1B9CBA875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5445224"/>
                <a:ext cx="6959434" cy="830997"/>
              </a:xfrm>
              <a:prstGeom prst="rect">
                <a:avLst/>
              </a:prstGeom>
              <a:blipFill>
                <a:blip r:embed="rId10"/>
                <a:stretch>
                  <a:fillRect t="-16058" r="-6223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4010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20D5B1F-D78A-5E27-D54C-9965E52B9A47}"/>
                  </a:ext>
                </a:extLst>
              </p:cNvPr>
              <p:cNvSpPr txBox="1"/>
              <p:nvPr/>
            </p:nvSpPr>
            <p:spPr>
              <a:xfrm>
                <a:off x="983432" y="238514"/>
                <a:ext cx="10369152" cy="7694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Prove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sz="44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b="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400" b="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4400" dirty="0"/>
                  <a:t> is even for all integers </a:t>
                </a:r>
                <a14:m>
                  <m:oMath xmlns:m="http://schemas.openxmlformats.org/officeDocument/2006/math">
                    <m:r>
                      <a:rPr lang="en-GB" sz="4400" b="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20D5B1F-D78A-5E27-D54C-9965E52B9A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238514"/>
                <a:ext cx="10369152" cy="769441"/>
              </a:xfrm>
              <a:prstGeom prst="rect">
                <a:avLst/>
              </a:prstGeom>
              <a:blipFill>
                <a:blip r:embed="rId2"/>
                <a:stretch>
                  <a:fillRect t="-4667" b="-2400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6974AAA-0C82-F311-F5B1-376AA673AF26}"/>
                  </a:ext>
                </a:extLst>
              </p:cNvPr>
              <p:cNvSpPr txBox="1"/>
              <p:nvPr/>
            </p:nvSpPr>
            <p:spPr>
              <a:xfrm>
                <a:off x="3495418" y="1105695"/>
                <a:ext cx="501118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𝑛</m:t>
                    </m:r>
                  </m:oMath>
                </a14:m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either even or odd.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6974AAA-0C82-F311-F5B1-376AA673AF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5418" y="1105695"/>
                <a:ext cx="5011188" cy="707886"/>
              </a:xfrm>
              <a:prstGeom prst="rect">
                <a:avLst/>
              </a:prstGeom>
              <a:blipFill>
                <a:blip r:embed="rId3"/>
                <a:stretch>
                  <a:fillRect t="-15385" r="-3650" b="-35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E0F3637-DED2-E649-B7BB-7B21B0706686}"/>
                  </a:ext>
                </a:extLst>
              </p:cNvPr>
              <p:cNvSpPr txBox="1"/>
              <p:nvPr/>
            </p:nvSpPr>
            <p:spPr>
              <a:xfrm>
                <a:off x="2351584" y="5875551"/>
                <a:ext cx="7560840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∴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4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𝒏</m:t>
                        </m:r>
                      </m:e>
                      <m:sup>
                        <m:r>
                          <a:rPr kumimoji="0" lang="en-GB" sz="4000" b="1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sup>
                    </m:sSup>
                    <m:r>
                      <a:rPr kumimoji="0" lang="en-GB" sz="40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GB" sz="40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𝒏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even for all integers </a:t>
                </a: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𝒏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E0F3637-DED2-E649-B7BB-7B21B07066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5875551"/>
                <a:ext cx="7560840" cy="721801"/>
              </a:xfrm>
              <a:prstGeom prst="rect">
                <a:avLst/>
              </a:prstGeom>
              <a:blipFill>
                <a:blip r:embed="rId4"/>
                <a:stretch>
                  <a:fillRect t="-12712" r="-565" b="-364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34C5812-9AAA-435B-4EE5-6D028586BEB3}"/>
                  </a:ext>
                </a:extLst>
              </p:cNvPr>
              <p:cNvSpPr txBox="1"/>
              <p:nvPr/>
            </p:nvSpPr>
            <p:spPr>
              <a:xfrm>
                <a:off x="994851" y="1935220"/>
                <a:ext cx="277965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If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𝑛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even: </a:t>
                </a:r>
                <a14:m>
                  <m:oMath xmlns:m="http://schemas.openxmlformats.org/officeDocument/2006/math">
                    <m:r>
                      <a:rPr lang="en-GB" sz="32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34C5812-9AAA-435B-4EE5-6D028586BE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851" y="1935220"/>
                <a:ext cx="2779658" cy="584775"/>
              </a:xfrm>
              <a:prstGeom prst="rect">
                <a:avLst/>
              </a:prstGeom>
              <a:blipFill>
                <a:blip r:embed="rId5"/>
                <a:stretch>
                  <a:fillRect l="-5482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764CBE2-D3DB-9893-2F57-ABD48683BD07}"/>
                  </a:ext>
                </a:extLst>
              </p:cNvPr>
              <p:cNvSpPr txBox="1"/>
              <p:nvPr/>
            </p:nvSpPr>
            <p:spPr>
              <a:xfrm>
                <a:off x="6389924" y="1935127"/>
                <a:ext cx="332208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If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𝑛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odd:</a:t>
                </a:r>
                <a:r>
                  <a:rPr lang="en-GB" sz="32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764CBE2-D3DB-9893-2F57-ABD48683BD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9924" y="1935127"/>
                <a:ext cx="3322080" cy="584775"/>
              </a:xfrm>
              <a:prstGeom prst="rect">
                <a:avLst/>
              </a:prstGeom>
              <a:blipFill>
                <a:blip r:embed="rId6"/>
                <a:stretch>
                  <a:fillRect l="-4587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DE89DB0-FE39-D2C4-3169-473F3FB823E8}"/>
                  </a:ext>
                </a:extLst>
              </p:cNvPr>
              <p:cNvSpPr txBox="1"/>
              <p:nvPr/>
            </p:nvSpPr>
            <p:spPr>
              <a:xfrm>
                <a:off x="2621188" y="2623107"/>
                <a:ext cx="2182937" cy="584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(2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)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DE89DB0-FE39-D2C4-3169-473F3FB823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1188" y="2623107"/>
                <a:ext cx="2182937" cy="5848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728D06F-7E68-F819-3896-1CD055B71A4B}"/>
                  </a:ext>
                </a:extLst>
              </p:cNvPr>
              <p:cNvSpPr txBox="1"/>
              <p:nvPr/>
            </p:nvSpPr>
            <p:spPr>
              <a:xfrm>
                <a:off x="2501344" y="3286274"/>
                <a:ext cx="2256649" cy="584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b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728D06F-7E68-F819-3896-1CD055B71A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344" y="3286274"/>
                <a:ext cx="2256649" cy="5848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1B9FFB3-D271-55AA-0572-3A3CE224FA20}"/>
                  </a:ext>
                </a:extLst>
              </p:cNvPr>
              <p:cNvSpPr txBox="1"/>
              <p:nvPr/>
            </p:nvSpPr>
            <p:spPr>
              <a:xfrm>
                <a:off x="2478365" y="3996170"/>
                <a:ext cx="259228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2(2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1B9FFB3-D271-55AA-0572-3A3CE224FA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8365" y="3996170"/>
                <a:ext cx="2592288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3822BD-7C23-7F11-ABC6-F9359B3D8633}"/>
                  </a:ext>
                </a:extLst>
              </p:cNvPr>
              <p:cNvSpPr txBox="1"/>
              <p:nvPr/>
            </p:nvSpPr>
            <p:spPr>
              <a:xfrm>
                <a:off x="2492357" y="4706001"/>
                <a:ext cx="175140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𝑒𝑣𝑒𝑛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3822BD-7C23-7F11-ABC6-F9359B3D86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2357" y="4706001"/>
                <a:ext cx="175140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AB96CB6-D758-272E-A02B-23185DE21377}"/>
                  </a:ext>
                </a:extLst>
              </p:cNvPr>
              <p:cNvSpPr txBox="1"/>
              <p:nvPr/>
            </p:nvSpPr>
            <p:spPr>
              <a:xfrm>
                <a:off x="6903692" y="2595821"/>
                <a:ext cx="381642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(2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+1)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AB96CB6-D758-272E-A02B-23185DE213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3692" y="2595821"/>
                <a:ext cx="3816424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0BA7FDE-0508-494F-AFA4-9F4BE21A0596}"/>
                  </a:ext>
                </a:extLst>
              </p:cNvPr>
              <p:cNvSpPr txBox="1"/>
              <p:nvPr/>
            </p:nvSpPr>
            <p:spPr>
              <a:xfrm>
                <a:off x="6760868" y="3258988"/>
                <a:ext cx="4897738" cy="584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+1+2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b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0BA7FDE-0508-494F-AFA4-9F4BE21A05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0868" y="3258988"/>
                <a:ext cx="4897738" cy="58484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1B35035-E867-578B-845C-FBE938E67360}"/>
                  </a:ext>
                </a:extLst>
              </p:cNvPr>
              <p:cNvSpPr txBox="1"/>
              <p:nvPr/>
            </p:nvSpPr>
            <p:spPr>
              <a:xfrm>
                <a:off x="6760869" y="3968884"/>
                <a:ext cx="295113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1B35035-E867-578B-845C-FBE938E673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0869" y="3968884"/>
                <a:ext cx="2951136" cy="58477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C40EAAF-B28C-43E6-7DB8-566961253284}"/>
                  </a:ext>
                </a:extLst>
              </p:cNvPr>
              <p:cNvSpPr txBox="1"/>
              <p:nvPr/>
            </p:nvSpPr>
            <p:spPr>
              <a:xfrm>
                <a:off x="6772578" y="5290776"/>
                <a:ext cx="162425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𝑒𝑣𝑒𝑛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C40EAAF-B28C-43E6-7DB8-566961253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2578" y="5290776"/>
                <a:ext cx="1624256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671B043-5429-66A6-8FEE-599479415D80}"/>
                  </a:ext>
                </a:extLst>
              </p:cNvPr>
              <p:cNvSpPr txBox="1"/>
              <p:nvPr/>
            </p:nvSpPr>
            <p:spPr>
              <a:xfrm>
                <a:off x="6762728" y="4632065"/>
                <a:ext cx="327857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2(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671B043-5429-66A6-8FEE-599479415D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2728" y="4632065"/>
                <a:ext cx="3278579" cy="58477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5118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2" grpId="0"/>
      <p:bldP spid="14" grpId="0"/>
      <p:bldP spid="16" grpId="0"/>
      <p:bldP spid="3" grpId="0"/>
      <p:bldP spid="5" grpId="0"/>
      <p:bldP spid="7" grpId="0"/>
      <p:bldP spid="9" grpId="0"/>
      <p:bldP spid="11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95400" y="3645024"/>
            <a:ext cx="107291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You only need one example </a:t>
            </a:r>
          </a:p>
          <a:p>
            <a:pPr algn="ctr"/>
            <a:r>
              <a:rPr lang="en-US" sz="6600" dirty="0"/>
              <a:t>to disprove a statement.</a:t>
            </a:r>
            <a:endParaRPr lang="en-GB" sz="6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A8459B-34A6-2841-3B90-7B9CCCAF2D7A}"/>
              </a:ext>
            </a:extLst>
          </p:cNvPr>
          <p:cNvSpPr txBox="1"/>
          <p:nvPr/>
        </p:nvSpPr>
        <p:spPr>
          <a:xfrm>
            <a:off x="1307468" y="548680"/>
            <a:ext cx="9361040" cy="255454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0" dirty="0">
                <a:solidFill>
                  <a:schemeClr val="bg1"/>
                </a:solidFill>
              </a:rPr>
              <a:t>Disproof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000" dirty="0">
                <a:solidFill>
                  <a:schemeClr val="bg1"/>
                </a:solidFill>
              </a:rPr>
              <a:t>by Counter-Example</a:t>
            </a:r>
            <a:endParaRPr kumimoji="0" lang="en-GB" sz="8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12076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87258FA-D2EE-9568-9C26-2B7A02D1D8FB}"/>
                  </a:ext>
                </a:extLst>
              </p:cNvPr>
              <p:cNvSpPr txBox="1"/>
              <p:nvPr/>
            </p:nvSpPr>
            <p:spPr>
              <a:xfrm>
                <a:off x="2728643" y="2420888"/>
                <a:ext cx="236711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/>
                  <a:t>If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GB" sz="4400" dirty="0"/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87258FA-D2EE-9568-9C26-2B7A02D1D8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8643" y="2420888"/>
                <a:ext cx="2367111" cy="769441"/>
              </a:xfrm>
              <a:prstGeom prst="rect">
                <a:avLst/>
              </a:prstGeom>
              <a:blipFill>
                <a:blip r:embed="rId2"/>
                <a:stretch>
                  <a:fillRect l="-10567" t="-15873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FAC5C55-C6E0-43C9-99A3-AFC07964C255}"/>
                  </a:ext>
                </a:extLst>
              </p:cNvPr>
              <p:cNvSpPr txBox="1"/>
              <p:nvPr/>
            </p:nvSpPr>
            <p:spPr>
              <a:xfrm>
                <a:off x="2567608" y="476672"/>
                <a:ext cx="6552728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Disprove the statement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sSup>
                        <m:sSup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FAC5C55-C6E0-43C9-99A3-AFC07964C2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476672"/>
                <a:ext cx="6552728" cy="1569660"/>
              </a:xfrm>
              <a:prstGeom prst="rect">
                <a:avLst/>
              </a:prstGeom>
              <a:blipFill>
                <a:blip r:embed="rId3"/>
                <a:stretch>
                  <a:fillRect t="-316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6E6473C-F724-4E48-6220-CF4214A09139}"/>
                  </a:ext>
                </a:extLst>
              </p:cNvPr>
              <p:cNvSpPr txBox="1"/>
              <p:nvPr/>
            </p:nvSpPr>
            <p:spPr>
              <a:xfrm>
                <a:off x="2792785" y="3356992"/>
                <a:ext cx="597666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(1+</m:t>
                        </m:r>
                        <m:r>
                          <a:rPr lang="en-GB" sz="4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6E6473C-F724-4E48-6220-CF4214A091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2785" y="3356992"/>
                <a:ext cx="5976664" cy="769441"/>
              </a:xfrm>
              <a:prstGeom prst="rect">
                <a:avLst/>
              </a:prstGeom>
              <a:blipFill>
                <a:blip r:embed="rId4"/>
                <a:stretch>
                  <a:fillRect l="-4077" t="-15873" b="-380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65E8A38-CA6B-F4F6-658A-C4E497430BE2}"/>
                  </a:ext>
                </a:extLst>
              </p:cNvPr>
              <p:cNvSpPr txBox="1"/>
              <p:nvPr/>
            </p:nvSpPr>
            <p:spPr>
              <a:xfrm>
                <a:off x="5087888" y="4349505"/>
                <a:ext cx="194421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1&lt;</m:t>
                      </m:r>
                      <m:r>
                        <a:rPr lang="en-GB" sz="4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65E8A38-CA6B-F4F6-658A-C4E497430B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4349505"/>
                <a:ext cx="1944216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F5AE6C79-9032-1DB8-534C-3437F589D343}"/>
              </a:ext>
            </a:extLst>
          </p:cNvPr>
          <p:cNvSpPr txBox="1"/>
          <p:nvPr/>
        </p:nvSpPr>
        <p:spPr>
          <a:xfrm>
            <a:off x="2792785" y="5323855"/>
            <a:ext cx="736802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Thus the statement is not true.</a:t>
            </a:r>
          </a:p>
        </p:txBody>
      </p:sp>
    </p:spTree>
    <p:extLst>
      <p:ext uri="{BB962C8B-B14F-4D97-AF65-F5344CB8AC3E}">
        <p14:creationId xmlns:p14="http://schemas.microsoft.com/office/powerpoint/2010/main" val="325678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87258FA-D2EE-9568-9C26-2B7A02D1D8FB}"/>
                  </a:ext>
                </a:extLst>
              </p:cNvPr>
              <p:cNvSpPr txBox="1"/>
              <p:nvPr/>
            </p:nvSpPr>
            <p:spPr>
              <a:xfrm>
                <a:off x="1055440" y="2564904"/>
                <a:ext cx="993710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/>
                  <a:t>If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=41</m:t>
                    </m:r>
                  </m:oMath>
                </a14:m>
                <a:r>
                  <a:rPr lang="en-GB" sz="4400" dirty="0"/>
                  <a:t>,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87258FA-D2EE-9568-9C26-2B7A02D1D8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2564904"/>
                <a:ext cx="9937104" cy="769441"/>
              </a:xfrm>
              <a:prstGeom prst="rect">
                <a:avLst/>
              </a:prstGeom>
              <a:blipFill>
                <a:blip r:embed="rId2"/>
                <a:stretch>
                  <a:fillRect l="-2454" t="-16667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FAC5C55-C6E0-43C9-99A3-AFC07964C255}"/>
                  </a:ext>
                </a:extLst>
              </p:cNvPr>
              <p:cNvSpPr txBox="1"/>
              <p:nvPr/>
            </p:nvSpPr>
            <p:spPr>
              <a:xfrm>
                <a:off x="983432" y="560633"/>
                <a:ext cx="10297144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Disprove the statement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+41</m:t>
                    </m:r>
                  </m:oMath>
                </a14:m>
                <a:r>
                  <a:rPr lang="en-GB" sz="4800" dirty="0"/>
                  <a:t> is prime for all integers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4800" dirty="0"/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FAC5C55-C6E0-43C9-99A3-AFC07964C2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560633"/>
                <a:ext cx="10297144" cy="1569660"/>
              </a:xfrm>
              <a:prstGeom prst="rect">
                <a:avLst/>
              </a:prstGeom>
              <a:blipFill>
                <a:blip r:embed="rId3"/>
                <a:stretch>
                  <a:fillRect t="-3180" b="-137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6E6473C-F724-4E48-6220-CF4214A09139}"/>
                  </a:ext>
                </a:extLst>
              </p:cNvPr>
              <p:cNvSpPr txBox="1"/>
              <p:nvPr/>
            </p:nvSpPr>
            <p:spPr>
              <a:xfrm>
                <a:off x="1055440" y="3472834"/>
                <a:ext cx="986509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41</m:t>
                        </m:r>
                      </m:e>
                      <m:sup>
                        <m: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−41+41=</m:t>
                    </m:r>
                    <m:sSup>
                      <m:sSup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41</m:t>
                        </m:r>
                      </m:e>
                      <m:sup>
                        <m: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6E6473C-F724-4E48-6220-CF4214A091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3472834"/>
                <a:ext cx="9865096" cy="769441"/>
              </a:xfrm>
              <a:prstGeom prst="rect">
                <a:avLst/>
              </a:prstGeom>
              <a:blipFill>
                <a:blip r:embed="rId4"/>
                <a:stretch>
                  <a:fillRect l="-2472" t="-15873" b="-380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565E8A38-CA6B-F4F6-658A-C4E497430BE2}"/>
              </a:ext>
            </a:extLst>
          </p:cNvPr>
          <p:cNvSpPr txBox="1"/>
          <p:nvPr/>
        </p:nvSpPr>
        <p:spPr>
          <a:xfrm>
            <a:off x="1055440" y="4354050"/>
            <a:ext cx="97930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Which is not prime as it has a factor of 41.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AE6C79-9032-1DB8-534C-3437F589D343}"/>
              </a:ext>
            </a:extLst>
          </p:cNvPr>
          <p:cNvSpPr txBox="1"/>
          <p:nvPr/>
        </p:nvSpPr>
        <p:spPr>
          <a:xfrm>
            <a:off x="1055440" y="5301208"/>
            <a:ext cx="736802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Thus the statement is not true.</a:t>
            </a:r>
          </a:p>
        </p:txBody>
      </p:sp>
    </p:spTree>
    <p:extLst>
      <p:ext uri="{BB962C8B-B14F-4D97-AF65-F5344CB8AC3E}">
        <p14:creationId xmlns:p14="http://schemas.microsoft.com/office/powerpoint/2010/main" val="1619748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4746104" y="404664"/>
            <a:ext cx="2699792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>
                <a:latin typeface="+mj-lt"/>
              </a:rPr>
              <a:t>Proofs</a:t>
            </a:r>
            <a:endParaRPr lang="en-GB" sz="6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559496" y="1628800"/>
            <a:ext cx="928903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A proof must show, </a:t>
            </a:r>
          </a:p>
          <a:p>
            <a:pPr algn="ctr"/>
            <a:r>
              <a:rPr lang="en-GB" sz="4800" dirty="0"/>
              <a:t>a clear </a:t>
            </a:r>
            <a:r>
              <a:rPr lang="en-GB" sz="4800" b="1" dirty="0"/>
              <a:t>sequential list of steps</a:t>
            </a:r>
            <a:r>
              <a:rPr lang="en-GB" sz="4800" dirty="0"/>
              <a:t> </a:t>
            </a:r>
          </a:p>
          <a:p>
            <a:pPr algn="ctr"/>
            <a:r>
              <a:rPr lang="en-GB" sz="4800" dirty="0"/>
              <a:t>that logically follow, </a:t>
            </a:r>
          </a:p>
          <a:p>
            <a:pPr algn="ctr"/>
            <a:r>
              <a:rPr lang="en-GB" sz="4800" dirty="0"/>
              <a:t>and must cover </a:t>
            </a:r>
            <a:r>
              <a:rPr lang="en-GB" sz="4800" b="1" dirty="0"/>
              <a:t>all possible cases</a:t>
            </a:r>
            <a:r>
              <a:rPr lang="en-GB" sz="4800" dirty="0"/>
              <a:t>.</a:t>
            </a:r>
          </a:p>
          <a:p>
            <a:pPr algn="ctr"/>
            <a:endParaRPr lang="en-GB" sz="3200" dirty="0"/>
          </a:p>
          <a:p>
            <a:pPr algn="ctr"/>
            <a:r>
              <a:rPr lang="en-GB" sz="4800" dirty="0"/>
              <a:t>You should usually make a </a:t>
            </a:r>
          </a:p>
          <a:p>
            <a:pPr algn="ctr"/>
            <a:r>
              <a:rPr lang="en-GB" sz="4800" b="1" dirty="0"/>
              <a:t>concluding statement</a:t>
            </a:r>
            <a:r>
              <a:rPr lang="en-GB" sz="4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67555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0B6570-D0C8-B72E-4885-1092BD29FFE7}"/>
              </a:ext>
            </a:extLst>
          </p:cNvPr>
          <p:cNvSpPr txBox="1"/>
          <p:nvPr/>
        </p:nvSpPr>
        <p:spPr>
          <a:xfrm>
            <a:off x="2072410" y="574565"/>
            <a:ext cx="7966314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Proof by Deduction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BAD883-FC32-7E90-ECC8-4DAD37795BBA}"/>
              </a:ext>
            </a:extLst>
          </p:cNvPr>
          <p:cNvSpPr txBox="1"/>
          <p:nvPr/>
        </p:nvSpPr>
        <p:spPr>
          <a:xfrm>
            <a:off x="1991544" y="2828835"/>
            <a:ext cx="8047180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Proof by Exhaustion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6E10DD-62FF-2F04-7BE7-E106D878D5AA}"/>
              </a:ext>
            </a:extLst>
          </p:cNvPr>
          <p:cNvSpPr txBox="1"/>
          <p:nvPr/>
        </p:nvSpPr>
        <p:spPr>
          <a:xfrm>
            <a:off x="767408" y="5013176"/>
            <a:ext cx="10729192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600" dirty="0">
                <a:solidFill>
                  <a:schemeClr val="bg1"/>
                </a:solidFill>
              </a:rPr>
              <a:t>Disproof by Counter-Example</a:t>
            </a:r>
            <a:endParaRPr kumimoji="0" lang="en-GB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774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31404" y="2636912"/>
            <a:ext cx="107291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Start from known facts </a:t>
            </a:r>
          </a:p>
          <a:p>
            <a:pPr algn="ctr"/>
            <a:r>
              <a:rPr lang="en-GB" sz="6000" dirty="0"/>
              <a:t>and reach the desired conclusion via deductive steps.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A8459B-34A6-2841-3B90-7B9CCCAF2D7A}"/>
              </a:ext>
            </a:extLst>
          </p:cNvPr>
          <p:cNvSpPr txBox="1"/>
          <p:nvPr/>
        </p:nvSpPr>
        <p:spPr>
          <a:xfrm>
            <a:off x="2072410" y="908720"/>
            <a:ext cx="8047180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Proof by Deduction</a:t>
            </a:r>
          </a:p>
        </p:txBody>
      </p:sp>
    </p:spTree>
    <p:extLst>
      <p:ext uri="{BB962C8B-B14F-4D97-AF65-F5344CB8AC3E}">
        <p14:creationId xmlns:p14="http://schemas.microsoft.com/office/powerpoint/2010/main" val="3840571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11424" y="2060848"/>
            <a:ext cx="100091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Writing even and odd numbers </a:t>
            </a:r>
          </a:p>
          <a:p>
            <a:pPr algn="ctr"/>
            <a:r>
              <a:rPr lang="en-US" sz="6000" dirty="0"/>
              <a:t>in algebraic form.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CC1247-048D-884D-78EC-901DD53D7D9F}"/>
              </a:ext>
            </a:extLst>
          </p:cNvPr>
          <p:cNvSpPr txBox="1"/>
          <p:nvPr/>
        </p:nvSpPr>
        <p:spPr>
          <a:xfrm>
            <a:off x="3071664" y="620688"/>
            <a:ext cx="5184575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Useful Facts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E7AE7C-D3B1-D508-4B06-705BEDE55CA4}"/>
              </a:ext>
            </a:extLst>
          </p:cNvPr>
          <p:cNvSpPr txBox="1"/>
          <p:nvPr/>
        </p:nvSpPr>
        <p:spPr>
          <a:xfrm>
            <a:off x="2615495" y="4293096"/>
            <a:ext cx="609691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Even = 2n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Odd = 2n + 1</a:t>
            </a:r>
          </a:p>
        </p:txBody>
      </p:sp>
    </p:spTree>
    <p:extLst>
      <p:ext uri="{BB962C8B-B14F-4D97-AF65-F5344CB8AC3E}">
        <p14:creationId xmlns:p14="http://schemas.microsoft.com/office/powerpoint/2010/main" val="575383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11424" y="2132856"/>
            <a:ext cx="10801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Factorising</a:t>
            </a:r>
            <a:r>
              <a:rPr lang="en-US" sz="4800" dirty="0"/>
              <a:t> a number out of an expression will show that it is </a:t>
            </a:r>
          </a:p>
          <a:p>
            <a:pPr algn="ctr"/>
            <a:r>
              <a:rPr lang="en-US" sz="4800" dirty="0"/>
              <a:t>a multiple of that number.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E0EB5B-918A-45EE-8C5B-061395DD75C3}"/>
              </a:ext>
            </a:extLst>
          </p:cNvPr>
          <p:cNvSpPr txBox="1"/>
          <p:nvPr/>
        </p:nvSpPr>
        <p:spPr>
          <a:xfrm>
            <a:off x="4080496" y="4836227"/>
            <a:ext cx="314979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6000" dirty="0">
                <a:solidFill>
                  <a:prstClr val="black"/>
                </a:solidFill>
                <a:latin typeface="Calibri"/>
              </a:rPr>
              <a:t>4(3</a:t>
            </a:r>
            <a:r>
              <a:rPr lang="en-US" sz="6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6000" dirty="0">
                <a:solidFill>
                  <a:prstClr val="black"/>
                </a:solidFill>
                <a:latin typeface="Calibri"/>
              </a:rPr>
              <a:t> + 2)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502BF3-1C51-4DEB-85ED-0EF72B555D56}"/>
              </a:ext>
            </a:extLst>
          </p:cNvPr>
          <p:cNvSpPr txBox="1"/>
          <p:nvPr/>
        </p:nvSpPr>
        <p:spPr>
          <a:xfrm>
            <a:off x="983432" y="4812251"/>
            <a:ext cx="316835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6000" dirty="0">
                <a:solidFill>
                  <a:prstClr val="black"/>
                </a:solidFill>
                <a:latin typeface="Calibri"/>
              </a:rPr>
              <a:t>12</a:t>
            </a:r>
            <a:r>
              <a:rPr lang="en-US" sz="6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6000" dirty="0">
                <a:solidFill>
                  <a:prstClr val="black"/>
                </a:solidFill>
                <a:latin typeface="Calibri"/>
              </a:rPr>
              <a:t> + 8 =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F1621C-4351-481A-BB3F-3A0846969434}"/>
              </a:ext>
            </a:extLst>
          </p:cNvPr>
          <p:cNvSpPr txBox="1"/>
          <p:nvPr/>
        </p:nvSpPr>
        <p:spPr>
          <a:xfrm>
            <a:off x="7104112" y="4922800"/>
            <a:ext cx="43910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dirty="0">
                <a:solidFill>
                  <a:prstClr val="black"/>
                </a:solidFill>
                <a:latin typeface="Calibri"/>
              </a:rPr>
              <a:t>Multiple of 4</a:t>
            </a:r>
            <a:endParaRPr lang="en-GB" sz="5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89A9A8-E2C9-EE95-2338-CF43D5C80DDC}"/>
              </a:ext>
            </a:extLst>
          </p:cNvPr>
          <p:cNvSpPr txBox="1"/>
          <p:nvPr/>
        </p:nvSpPr>
        <p:spPr>
          <a:xfrm>
            <a:off x="3575720" y="659794"/>
            <a:ext cx="5184575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Useful Facts</a:t>
            </a:r>
          </a:p>
        </p:txBody>
      </p:sp>
    </p:spTree>
    <p:extLst>
      <p:ext uri="{BB962C8B-B14F-4D97-AF65-F5344CB8AC3E}">
        <p14:creationId xmlns:p14="http://schemas.microsoft.com/office/powerpoint/2010/main" val="1387572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719736" y="2276872"/>
                <a:ext cx="448699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2276872"/>
                <a:ext cx="4486998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194210" y="3379763"/>
                <a:ext cx="542302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𝑥𝑦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4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4210" y="3379763"/>
                <a:ext cx="5423023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195954" y="4486720"/>
                <a:ext cx="559307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𝑝𝑞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d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5954" y="4486720"/>
                <a:ext cx="5593070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3987358" y="5636691"/>
                <a:ext cx="444384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𝐄𝐯𝐞𝐧</m:t>
                      </m:r>
                      <m:r>
                        <a:rPr lang="en-GB" sz="4400" b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400" b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𝐎𝐝𝐝</m:t>
                      </m:r>
                    </m:oMath>
                  </m:oMathPara>
                </a14:m>
                <a:endParaRPr lang="en-GB" sz="4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358" y="5636691"/>
                <a:ext cx="4443845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5357BA89-77D2-B3EE-BFEB-CBA6EA115996}"/>
              </a:ext>
            </a:extLst>
          </p:cNvPr>
          <p:cNvSpPr txBox="1"/>
          <p:nvPr/>
        </p:nvSpPr>
        <p:spPr>
          <a:xfrm>
            <a:off x="1271464" y="404664"/>
            <a:ext cx="9145016" cy="156966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algn="ctr"/>
            <a:r>
              <a:rPr lang="en-GB" sz="4800" dirty="0">
                <a:solidFill>
                  <a:prstClr val="black"/>
                </a:solidFill>
              </a:rPr>
              <a:t>Prove that the product of </a:t>
            </a:r>
          </a:p>
          <a:p>
            <a:pPr lvl="0" algn="ctr"/>
            <a:r>
              <a:rPr lang="en-GB" sz="4800" dirty="0">
                <a:solidFill>
                  <a:prstClr val="black"/>
                </a:solidFill>
              </a:rPr>
              <a:t>two different odd numbers is odd.</a:t>
            </a:r>
          </a:p>
        </p:txBody>
      </p:sp>
    </p:spTree>
    <p:extLst>
      <p:ext uri="{BB962C8B-B14F-4D97-AF65-F5344CB8AC3E}">
        <p14:creationId xmlns:p14="http://schemas.microsoft.com/office/powerpoint/2010/main" val="341486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DA6A5F-C9DC-3188-8980-9B03E13DDED9}"/>
              </a:ext>
            </a:extLst>
          </p:cNvPr>
          <p:cNvSpPr txBox="1"/>
          <p:nvPr/>
        </p:nvSpPr>
        <p:spPr>
          <a:xfrm>
            <a:off x="911424" y="476672"/>
            <a:ext cx="10369152" cy="1200329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Prove that if three consecutive integers are the sides </a:t>
            </a:r>
          </a:p>
          <a:p>
            <a:pPr algn="ctr"/>
            <a:r>
              <a:rPr lang="en-GB" sz="3600" dirty="0"/>
              <a:t>of a right-angled triangle, they must be 3, 4 and 5.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7D598E3-0283-5367-D104-AEF38BD93C89}"/>
                  </a:ext>
                </a:extLst>
              </p:cNvPr>
              <p:cNvSpPr txBox="1"/>
              <p:nvPr/>
            </p:nvSpPr>
            <p:spPr>
              <a:xfrm>
                <a:off x="1055440" y="5939988"/>
                <a:ext cx="105851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3600" dirty="0"/>
                  <a:t> (as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3600" dirty="0"/>
                  <a:t> can’t be negative) Thus the sides are 3, 4, 5.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7D598E3-0283-5367-D104-AEF38BD93C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5939988"/>
                <a:ext cx="10585176" cy="646331"/>
              </a:xfrm>
              <a:prstGeom prst="rect">
                <a:avLst/>
              </a:prstGeom>
              <a:blipFill>
                <a:blip r:embed="rId2"/>
                <a:stretch>
                  <a:fillRect t="-14151" r="-748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2B7D3AE-FF83-BC57-506F-98FDDB86CC5A}"/>
                  </a:ext>
                </a:extLst>
              </p:cNvPr>
              <p:cNvSpPr txBox="1"/>
              <p:nvPr/>
            </p:nvSpPr>
            <p:spPr>
              <a:xfrm>
                <a:off x="914310" y="1988840"/>
                <a:ext cx="1022513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If the sides are consecutive, then let the sides be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,  </m:t>
                    </m:r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+1,  </m:t>
                    </m:r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+2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2B7D3AE-FF83-BC57-506F-98FDDB86CC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310" y="1988840"/>
                <a:ext cx="10225136" cy="1200329"/>
              </a:xfrm>
              <a:prstGeom prst="rect">
                <a:avLst/>
              </a:prstGeom>
              <a:blipFill>
                <a:blip r:embed="rId3"/>
                <a:stretch>
                  <a:fillRect t="-76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E72DB3-6B82-7560-8B31-1CA008107F9E}"/>
                  </a:ext>
                </a:extLst>
              </p:cNvPr>
              <p:cNvSpPr txBox="1"/>
              <p:nvPr/>
            </p:nvSpPr>
            <p:spPr>
              <a:xfrm>
                <a:off x="1526378" y="3310533"/>
                <a:ext cx="9001000" cy="12003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Then by Pythagoras’ Theorem: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+1</m:t>
                              </m:r>
                            </m:e>
                          </m:d>
                        </m:e>
                        <m:sup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+2</m:t>
                              </m:r>
                            </m:e>
                          </m:d>
                        </m:e>
                        <m:sup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EE72DB3-6B82-7560-8B31-1CA008107F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6378" y="3310533"/>
                <a:ext cx="9001000" cy="1200393"/>
              </a:xfrm>
              <a:prstGeom prst="rect">
                <a:avLst/>
              </a:prstGeom>
              <a:blipFill>
                <a:blip r:embed="rId4"/>
                <a:stretch>
                  <a:fillRect t="-76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137140D-3546-3BBA-C557-2DED7D9B7723}"/>
                  </a:ext>
                </a:extLst>
              </p:cNvPr>
              <p:cNvSpPr txBox="1"/>
              <p:nvPr/>
            </p:nvSpPr>
            <p:spPr>
              <a:xfrm>
                <a:off x="2711624" y="4432187"/>
                <a:ext cx="5616624" cy="646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−2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−3=0</m:t>
                      </m:r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137140D-3546-3BBA-C557-2DED7D9B77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4432187"/>
                <a:ext cx="5616624" cy="6463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91CF285-8203-AF5E-431E-616B503F8EAA}"/>
                  </a:ext>
                </a:extLst>
              </p:cNvPr>
              <p:cNvSpPr txBox="1"/>
              <p:nvPr/>
            </p:nvSpPr>
            <p:spPr>
              <a:xfrm>
                <a:off x="3143672" y="5098293"/>
                <a:ext cx="427168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 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𝑜𝑟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91CF285-8203-AF5E-431E-616B503F8E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5098293"/>
                <a:ext cx="4271680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265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87688" y="1700808"/>
                <a:ext cx="48965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3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36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6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6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GB" sz="36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e>
                          </m:d>
                        </m:e>
                        <m:sup>
                          <m:r>
                            <a:rPr lang="en-GB" sz="36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1700808"/>
                <a:ext cx="4896544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09EA2699-42DC-1C52-C5AC-7FE9FF128BB0}"/>
              </a:ext>
            </a:extLst>
          </p:cNvPr>
          <p:cNvSpPr txBox="1"/>
          <p:nvPr/>
        </p:nvSpPr>
        <p:spPr>
          <a:xfrm>
            <a:off x="695400" y="297524"/>
            <a:ext cx="10657184" cy="1200329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algn="ctr"/>
            <a:r>
              <a:rPr lang="en-GB" sz="3600" dirty="0">
                <a:solidFill>
                  <a:prstClr val="black"/>
                </a:solidFill>
              </a:rPr>
              <a:t>Prove that the sum of the squares of two consecutive </a:t>
            </a:r>
          </a:p>
          <a:p>
            <a:pPr lvl="0" algn="ctr"/>
            <a:r>
              <a:rPr lang="en-GB" sz="3600" dirty="0">
                <a:solidFill>
                  <a:prstClr val="black"/>
                </a:solidFill>
              </a:rPr>
              <a:t>odd numbers is 2 more than a multiple of 8.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A5986AA-CCDF-19EC-D46D-C1890313CBCD}"/>
                  </a:ext>
                </a:extLst>
              </p:cNvPr>
              <p:cNvSpPr txBox="1"/>
              <p:nvPr/>
            </p:nvSpPr>
            <p:spPr>
              <a:xfrm>
                <a:off x="3215680" y="2564904"/>
                <a:ext cx="684076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US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+4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𝑛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+1+4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𝑛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US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12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𝑛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+9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A5986AA-CCDF-19EC-D46D-C1890313CB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2564904"/>
                <a:ext cx="684076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0848E50-0232-B620-6B7B-FBB88C35A7B7}"/>
                  </a:ext>
                </a:extLst>
              </p:cNvPr>
              <p:cNvSpPr txBox="1"/>
              <p:nvPr/>
            </p:nvSpPr>
            <p:spPr>
              <a:xfrm>
                <a:off x="3215680" y="3356992"/>
                <a:ext cx="571647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=8</m:t>
                    </m:r>
                    <m:sSup>
                      <m:sSupPr>
                        <m:ctrlP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𝑛</m:t>
                        </m:r>
                      </m:e>
                      <m:sup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16</m:t>
                    </m:r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𝑛</m:t>
                    </m:r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+10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0848E50-0232-B620-6B7B-FBB88C35A7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3356992"/>
                <a:ext cx="5716478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7E9117-56CA-0BDA-B043-D0C4B06B0C34}"/>
                  </a:ext>
                </a:extLst>
              </p:cNvPr>
              <p:cNvSpPr txBox="1"/>
              <p:nvPr/>
            </p:nvSpPr>
            <p:spPr>
              <a:xfrm>
                <a:off x="3215680" y="4231394"/>
                <a:ext cx="571647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=8</m:t>
                    </m:r>
                    <m:sSup>
                      <m:sSupPr>
                        <m:ctrlP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𝑛</m:t>
                        </m:r>
                      </m:e>
                      <m:sup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16</m:t>
                    </m:r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𝑛</m:t>
                    </m:r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+8+2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37E9117-56CA-0BDA-B043-D0C4B06B0C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4231394"/>
                <a:ext cx="5716478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5806B3B-5DF0-FC5B-C534-48089447242E}"/>
                  </a:ext>
                </a:extLst>
              </p:cNvPr>
              <p:cNvSpPr txBox="1"/>
              <p:nvPr/>
            </p:nvSpPr>
            <p:spPr>
              <a:xfrm>
                <a:off x="3215680" y="5105796"/>
                <a:ext cx="571647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8(</m:t>
                    </m:r>
                    <m:sSup>
                      <m:sSupPr>
                        <m:ctrlP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𝑛</m:t>
                        </m:r>
                      </m:e>
                      <m:sup>
                        <m:r>
                          <a:rPr kumimoji="0" lang="en-GB" sz="3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2</m:t>
                    </m:r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𝑛</m:t>
                    </m:r>
                    <m:r>
                      <a:rPr kumimoji="0" lang="en-US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+1)+2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5806B3B-5DF0-FC5B-C534-4808944724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5105796"/>
                <a:ext cx="5716478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20EDA7AD-FF3B-71CE-A508-389B318D0FF2}"/>
              </a:ext>
            </a:extLst>
          </p:cNvPr>
          <p:cNvSpPr txBox="1"/>
          <p:nvPr/>
        </p:nvSpPr>
        <p:spPr>
          <a:xfrm>
            <a:off x="3815232" y="5980198"/>
            <a:ext cx="38649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Multiple of 8 plus 2</a:t>
            </a:r>
          </a:p>
        </p:txBody>
      </p:sp>
    </p:spTree>
    <p:extLst>
      <p:ext uri="{BB962C8B-B14F-4D97-AF65-F5344CB8AC3E}">
        <p14:creationId xmlns:p14="http://schemas.microsoft.com/office/powerpoint/2010/main" val="863239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6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26369</TotalTime>
  <Words>725</Words>
  <Application>Microsoft Office PowerPoint</Application>
  <PresentationFormat>Widescreen</PresentationFormat>
  <Paragraphs>117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1022</cp:revision>
  <dcterms:created xsi:type="dcterms:W3CDTF">2013-02-28T07:36:55Z</dcterms:created>
  <dcterms:modified xsi:type="dcterms:W3CDTF">2024-10-04T04:35:09Z</dcterms:modified>
</cp:coreProperties>
</file>