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305" r:id="rId4"/>
    <p:sldId id="306" r:id="rId5"/>
    <p:sldId id="307" r:id="rId6"/>
    <p:sldId id="308" r:id="rId7"/>
    <p:sldId id="309" r:id="rId8"/>
    <p:sldId id="288" r:id="rId9"/>
    <p:sldId id="310" r:id="rId10"/>
    <p:sldId id="315" r:id="rId11"/>
    <p:sldId id="312" r:id="rId12"/>
    <p:sldId id="313" r:id="rId13"/>
    <p:sldId id="314" r:id="rId14"/>
    <p:sldId id="316" r:id="rId15"/>
    <p:sldId id="317" r:id="rId16"/>
    <p:sldId id="289" r:id="rId17"/>
    <p:sldId id="290" r:id="rId18"/>
    <p:sldId id="291" r:id="rId19"/>
    <p:sldId id="292" r:id="rId20"/>
    <p:sldId id="293" r:id="rId21"/>
    <p:sldId id="296" r:id="rId22"/>
    <p:sldId id="297" r:id="rId23"/>
    <p:sldId id="298" r:id="rId24"/>
    <p:sldId id="265" r:id="rId25"/>
    <p:sldId id="267" r:id="rId26"/>
    <p:sldId id="281" r:id="rId27"/>
    <p:sldId id="282" r:id="rId28"/>
    <p:sldId id="283" r:id="rId29"/>
    <p:sldId id="284" r:id="rId30"/>
    <p:sldId id="286" r:id="rId31"/>
    <p:sldId id="299" r:id="rId32"/>
    <p:sldId id="28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FF"/>
    <a:srgbClr val="008000"/>
    <a:srgbClr val="0000FF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EFA31B-B3E5-46FC-86D0-45D8B9603343}" v="58" dt="2021-10-11T17:34:40.0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373" autoAdjust="0"/>
  </p:normalViewPr>
  <p:slideViewPr>
    <p:cSldViewPr snapToGrid="0">
      <p:cViewPr varScale="1">
        <p:scale>
          <a:sx n="87" d="100"/>
          <a:sy n="87" d="100"/>
        </p:scale>
        <p:origin x="-42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12EFA31B-B3E5-46FC-86D0-45D8B9603343}"/>
    <pc:docChg chg="undo custSel addSld delSld modSld sldOrd">
      <pc:chgData name="Stewart Gale" userId="3647ddd2-6040-41ae-a96d-232c23482af8" providerId="ADAL" clId="{12EFA31B-B3E5-46FC-86D0-45D8B9603343}" dt="2022-09-19T08:09:25.615" v="535" actId="1076"/>
      <pc:docMkLst>
        <pc:docMk/>
      </pc:docMkLst>
      <pc:sldChg chg="delSp modSp mod">
        <pc:chgData name="Stewart Gale" userId="3647ddd2-6040-41ae-a96d-232c23482af8" providerId="ADAL" clId="{12EFA31B-B3E5-46FC-86D0-45D8B9603343}" dt="2022-09-19T08:09:25.615" v="535" actId="1076"/>
        <pc:sldMkLst>
          <pc:docMk/>
          <pc:sldMk cId="3886166083" sldId="256"/>
        </pc:sldMkLst>
        <pc:spChg chg="del">
          <ac:chgData name="Stewart Gale" userId="3647ddd2-6040-41ae-a96d-232c23482af8" providerId="ADAL" clId="{12EFA31B-B3E5-46FC-86D0-45D8B9603343}" dt="2021-10-11T17:06:35.553" v="1" actId="478"/>
          <ac:spMkLst>
            <pc:docMk/>
            <pc:sldMk cId="3886166083" sldId="256"/>
            <ac:spMk id="2" creationId="{00000000-0000-0000-0000-000000000000}"/>
          </ac:spMkLst>
        </pc:spChg>
        <pc:spChg chg="mod">
          <ac:chgData name="Stewart Gale" userId="3647ddd2-6040-41ae-a96d-232c23482af8" providerId="ADAL" clId="{12EFA31B-B3E5-46FC-86D0-45D8B9603343}" dt="2022-09-19T08:09:25.615" v="535" actId="1076"/>
          <ac:spMkLst>
            <pc:docMk/>
            <pc:sldMk cId="3886166083" sldId="256"/>
            <ac:spMk id="4" creationId="{00000000-0000-0000-0000-000000000000}"/>
          </ac:spMkLst>
        </pc:spChg>
        <pc:spChg chg="del">
          <ac:chgData name="Stewart Gale" userId="3647ddd2-6040-41ae-a96d-232c23482af8" providerId="ADAL" clId="{12EFA31B-B3E5-46FC-86D0-45D8B9603343}" dt="2021-10-11T17:06:35.553" v="1" actId="478"/>
          <ac:spMkLst>
            <pc:docMk/>
            <pc:sldMk cId="3886166083" sldId="256"/>
            <ac:spMk id="5" creationId="{00000000-0000-0000-0000-000000000000}"/>
          </ac:spMkLst>
        </pc:spChg>
      </pc:sldChg>
      <pc:sldChg chg="del">
        <pc:chgData name="Stewart Gale" userId="3647ddd2-6040-41ae-a96d-232c23482af8" providerId="ADAL" clId="{12EFA31B-B3E5-46FC-86D0-45D8B9603343}" dt="2021-10-12T05:21:21.172" v="521" actId="47"/>
        <pc:sldMkLst>
          <pc:docMk/>
          <pc:sldMk cId="885470107" sldId="264"/>
        </pc:sldMkLst>
      </pc:sldChg>
      <pc:sldChg chg="modSp mod">
        <pc:chgData name="Stewart Gale" userId="3647ddd2-6040-41ae-a96d-232c23482af8" providerId="ADAL" clId="{12EFA31B-B3E5-46FC-86D0-45D8B9603343}" dt="2021-10-11T17:32:59.797" v="482" actId="1076"/>
        <pc:sldMkLst>
          <pc:docMk/>
          <pc:sldMk cId="2497727949" sldId="281"/>
        </pc:sldMkLst>
        <pc:spChg chg="mod">
          <ac:chgData name="Stewart Gale" userId="3647ddd2-6040-41ae-a96d-232c23482af8" providerId="ADAL" clId="{12EFA31B-B3E5-46FC-86D0-45D8B9603343}" dt="2021-10-11T17:32:48.643" v="478" actId="1076"/>
          <ac:spMkLst>
            <pc:docMk/>
            <pc:sldMk cId="2497727949" sldId="281"/>
            <ac:spMk id="4" creationId="{00000000-0000-0000-0000-000000000000}"/>
          </ac:spMkLst>
        </pc:spChg>
        <pc:spChg chg="mod">
          <ac:chgData name="Stewart Gale" userId="3647ddd2-6040-41ae-a96d-232c23482af8" providerId="ADAL" clId="{12EFA31B-B3E5-46FC-86D0-45D8B9603343}" dt="2021-10-11T17:32:22.484" v="461" actId="1076"/>
          <ac:spMkLst>
            <pc:docMk/>
            <pc:sldMk cId="2497727949" sldId="281"/>
            <ac:spMk id="5" creationId="{00000000-0000-0000-0000-000000000000}"/>
          </ac:spMkLst>
        </pc:spChg>
        <pc:spChg chg="mod">
          <ac:chgData name="Stewart Gale" userId="3647ddd2-6040-41ae-a96d-232c23482af8" providerId="ADAL" clId="{12EFA31B-B3E5-46FC-86D0-45D8B9603343}" dt="2021-10-11T17:32:59.797" v="482" actId="1076"/>
          <ac:spMkLst>
            <pc:docMk/>
            <pc:sldMk cId="2497727949" sldId="281"/>
            <ac:spMk id="6" creationId="{00000000-0000-0000-0000-000000000000}"/>
          </ac:spMkLst>
        </pc:spChg>
      </pc:sldChg>
      <pc:sldChg chg="addSp delSp modSp mod">
        <pc:chgData name="Stewart Gale" userId="3647ddd2-6040-41ae-a96d-232c23482af8" providerId="ADAL" clId="{12EFA31B-B3E5-46FC-86D0-45D8B9603343}" dt="2021-10-12T05:12:41.726" v="519" actId="20577"/>
        <pc:sldMkLst>
          <pc:docMk/>
          <pc:sldMk cId="337469836" sldId="282"/>
        </pc:sldMkLst>
        <pc:spChg chg="mod">
          <ac:chgData name="Stewart Gale" userId="3647ddd2-6040-41ae-a96d-232c23482af8" providerId="ADAL" clId="{12EFA31B-B3E5-46FC-86D0-45D8B9603343}" dt="2021-10-12T05:12:41.726" v="519" actId="20577"/>
          <ac:spMkLst>
            <pc:docMk/>
            <pc:sldMk cId="337469836" sldId="282"/>
            <ac:spMk id="4" creationId="{00000000-0000-0000-0000-000000000000}"/>
          </ac:spMkLst>
        </pc:spChg>
        <pc:spChg chg="del">
          <ac:chgData name="Stewart Gale" userId="3647ddd2-6040-41ae-a96d-232c23482af8" providerId="ADAL" clId="{12EFA31B-B3E5-46FC-86D0-45D8B9603343}" dt="2021-10-11T17:33:30.039" v="483" actId="478"/>
          <ac:spMkLst>
            <pc:docMk/>
            <pc:sldMk cId="337469836" sldId="282"/>
            <ac:spMk id="5" creationId="{00000000-0000-0000-0000-000000000000}"/>
          </ac:spMkLst>
        </pc:spChg>
        <pc:spChg chg="mod">
          <ac:chgData name="Stewart Gale" userId="3647ddd2-6040-41ae-a96d-232c23482af8" providerId="ADAL" clId="{12EFA31B-B3E5-46FC-86D0-45D8B9603343}" dt="2021-10-11T17:33:38.417" v="486" actId="1076"/>
          <ac:spMkLst>
            <pc:docMk/>
            <pc:sldMk cId="337469836" sldId="282"/>
            <ac:spMk id="6" creationId="{00000000-0000-0000-0000-000000000000}"/>
          </ac:spMkLst>
        </pc:spChg>
        <pc:spChg chg="add mod">
          <ac:chgData name="Stewart Gale" userId="3647ddd2-6040-41ae-a96d-232c23482af8" providerId="ADAL" clId="{12EFA31B-B3E5-46FC-86D0-45D8B9603343}" dt="2021-10-11T17:33:31.250" v="484"/>
          <ac:spMkLst>
            <pc:docMk/>
            <pc:sldMk cId="337469836" sldId="282"/>
            <ac:spMk id="7" creationId="{7A99DB37-50F3-4956-9CF3-80C9189E5E4C}"/>
          </ac:spMkLst>
        </pc:spChg>
      </pc:sldChg>
      <pc:sldChg chg="addSp delSp modSp mod">
        <pc:chgData name="Stewart Gale" userId="3647ddd2-6040-41ae-a96d-232c23482af8" providerId="ADAL" clId="{12EFA31B-B3E5-46FC-86D0-45D8B9603343}" dt="2021-10-11T17:33:55.262" v="492" actId="1076"/>
        <pc:sldMkLst>
          <pc:docMk/>
          <pc:sldMk cId="1281868833" sldId="283"/>
        </pc:sldMkLst>
        <pc:spChg chg="mod">
          <ac:chgData name="Stewart Gale" userId="3647ddd2-6040-41ae-a96d-232c23482af8" providerId="ADAL" clId="{12EFA31B-B3E5-46FC-86D0-45D8B9603343}" dt="2021-10-11T17:33:52.768" v="491" actId="1076"/>
          <ac:spMkLst>
            <pc:docMk/>
            <pc:sldMk cId="1281868833" sldId="283"/>
            <ac:spMk id="4" creationId="{00000000-0000-0000-0000-000000000000}"/>
          </ac:spMkLst>
        </pc:spChg>
        <pc:spChg chg="del">
          <ac:chgData name="Stewart Gale" userId="3647ddd2-6040-41ae-a96d-232c23482af8" providerId="ADAL" clId="{12EFA31B-B3E5-46FC-86D0-45D8B9603343}" dt="2021-10-11T17:33:41.786" v="487" actId="478"/>
          <ac:spMkLst>
            <pc:docMk/>
            <pc:sldMk cId="1281868833" sldId="283"/>
            <ac:spMk id="5" creationId="{00000000-0000-0000-0000-000000000000}"/>
          </ac:spMkLst>
        </pc:spChg>
        <pc:spChg chg="mod">
          <ac:chgData name="Stewart Gale" userId="3647ddd2-6040-41ae-a96d-232c23482af8" providerId="ADAL" clId="{12EFA31B-B3E5-46FC-86D0-45D8B9603343}" dt="2021-10-11T17:33:55.262" v="492" actId="1076"/>
          <ac:spMkLst>
            <pc:docMk/>
            <pc:sldMk cId="1281868833" sldId="283"/>
            <ac:spMk id="6" creationId="{00000000-0000-0000-0000-000000000000}"/>
          </ac:spMkLst>
        </pc:spChg>
        <pc:spChg chg="add mod">
          <ac:chgData name="Stewart Gale" userId="3647ddd2-6040-41ae-a96d-232c23482af8" providerId="ADAL" clId="{12EFA31B-B3E5-46FC-86D0-45D8B9603343}" dt="2021-10-11T17:33:43.210" v="488"/>
          <ac:spMkLst>
            <pc:docMk/>
            <pc:sldMk cId="1281868833" sldId="283"/>
            <ac:spMk id="7" creationId="{F5918965-F72B-4796-85D0-4A96FA55E488}"/>
          </ac:spMkLst>
        </pc:spChg>
      </pc:sldChg>
      <pc:sldChg chg="addSp delSp modSp mod">
        <pc:chgData name="Stewart Gale" userId="3647ddd2-6040-41ae-a96d-232c23482af8" providerId="ADAL" clId="{12EFA31B-B3E5-46FC-86D0-45D8B9603343}" dt="2021-10-11T17:34:33.426" v="499" actId="1076"/>
        <pc:sldMkLst>
          <pc:docMk/>
          <pc:sldMk cId="1129985214" sldId="284"/>
        </pc:sldMkLst>
        <pc:spChg chg="mod">
          <ac:chgData name="Stewart Gale" userId="3647ddd2-6040-41ae-a96d-232c23482af8" providerId="ADAL" clId="{12EFA31B-B3E5-46FC-86D0-45D8B9603343}" dt="2021-10-11T17:34:33.426" v="499" actId="1076"/>
          <ac:spMkLst>
            <pc:docMk/>
            <pc:sldMk cId="1129985214" sldId="284"/>
            <ac:spMk id="4" creationId="{00000000-0000-0000-0000-000000000000}"/>
          </ac:spMkLst>
        </pc:spChg>
        <pc:spChg chg="del">
          <ac:chgData name="Stewart Gale" userId="3647ddd2-6040-41ae-a96d-232c23482af8" providerId="ADAL" clId="{12EFA31B-B3E5-46FC-86D0-45D8B9603343}" dt="2021-10-11T17:33:59.022" v="493" actId="478"/>
          <ac:spMkLst>
            <pc:docMk/>
            <pc:sldMk cId="1129985214" sldId="284"/>
            <ac:spMk id="5" creationId="{00000000-0000-0000-0000-000000000000}"/>
          </ac:spMkLst>
        </pc:spChg>
        <pc:spChg chg="mod">
          <ac:chgData name="Stewart Gale" userId="3647ddd2-6040-41ae-a96d-232c23482af8" providerId="ADAL" clId="{12EFA31B-B3E5-46FC-86D0-45D8B9603343}" dt="2021-10-11T17:34:17.749" v="498" actId="1076"/>
          <ac:spMkLst>
            <pc:docMk/>
            <pc:sldMk cId="1129985214" sldId="284"/>
            <ac:spMk id="6" creationId="{00000000-0000-0000-0000-000000000000}"/>
          </ac:spMkLst>
        </pc:spChg>
        <pc:spChg chg="add mod">
          <ac:chgData name="Stewart Gale" userId="3647ddd2-6040-41ae-a96d-232c23482af8" providerId="ADAL" clId="{12EFA31B-B3E5-46FC-86D0-45D8B9603343}" dt="2021-10-11T17:34:07.360" v="494"/>
          <ac:spMkLst>
            <pc:docMk/>
            <pc:sldMk cId="1129985214" sldId="284"/>
            <ac:spMk id="7" creationId="{701B4975-68A4-4551-A002-5DBB58D195A2}"/>
          </ac:spMkLst>
        </pc:spChg>
      </pc:sldChg>
      <pc:sldChg chg="del">
        <pc:chgData name="Stewart Gale" userId="3647ddd2-6040-41ae-a96d-232c23482af8" providerId="ADAL" clId="{12EFA31B-B3E5-46FC-86D0-45D8B9603343}" dt="2021-10-11T17:14:13.401" v="138" actId="47"/>
        <pc:sldMkLst>
          <pc:docMk/>
          <pc:sldMk cId="140253013" sldId="285"/>
        </pc:sldMkLst>
      </pc:sldChg>
      <pc:sldChg chg="delSp modSp mod delAnim">
        <pc:chgData name="Stewart Gale" userId="3647ddd2-6040-41ae-a96d-232c23482af8" providerId="ADAL" clId="{12EFA31B-B3E5-46FC-86D0-45D8B9603343}" dt="2021-10-11T17:18:43.028" v="250" actId="1076"/>
        <pc:sldMkLst>
          <pc:docMk/>
          <pc:sldMk cId="1383833520" sldId="288"/>
        </pc:sldMkLst>
        <pc:spChg chg="del">
          <ac:chgData name="Stewart Gale" userId="3647ddd2-6040-41ae-a96d-232c23482af8" providerId="ADAL" clId="{12EFA31B-B3E5-46FC-86D0-45D8B9603343}" dt="2021-10-11T17:16:41.720" v="143" actId="478"/>
          <ac:spMkLst>
            <pc:docMk/>
            <pc:sldMk cId="1383833520" sldId="288"/>
            <ac:spMk id="6" creationId="{00000000-0000-0000-0000-000000000000}"/>
          </ac:spMkLst>
        </pc:spChg>
        <pc:spChg chg="mod">
          <ac:chgData name="Stewart Gale" userId="3647ddd2-6040-41ae-a96d-232c23482af8" providerId="ADAL" clId="{12EFA31B-B3E5-46FC-86D0-45D8B9603343}" dt="2021-10-11T17:18:43.028" v="250" actId="1076"/>
          <ac:spMkLst>
            <pc:docMk/>
            <pc:sldMk cId="1383833520" sldId="288"/>
            <ac:spMk id="7" creationId="{00000000-0000-0000-0000-000000000000}"/>
          </ac:spMkLst>
        </pc:spChg>
        <pc:spChg chg="del">
          <ac:chgData name="Stewart Gale" userId="3647ddd2-6040-41ae-a96d-232c23482af8" providerId="ADAL" clId="{12EFA31B-B3E5-46FC-86D0-45D8B9603343}" dt="2021-10-11T17:16:24.147" v="141" actId="478"/>
          <ac:spMkLst>
            <pc:docMk/>
            <pc:sldMk cId="1383833520" sldId="288"/>
            <ac:spMk id="8" creationId="{00000000-0000-0000-0000-000000000000}"/>
          </ac:spMkLst>
        </pc:spChg>
        <pc:spChg chg="del">
          <ac:chgData name="Stewart Gale" userId="3647ddd2-6040-41ae-a96d-232c23482af8" providerId="ADAL" clId="{12EFA31B-B3E5-46FC-86D0-45D8B9603343}" dt="2021-10-11T17:16:24.147" v="141" actId="478"/>
          <ac:spMkLst>
            <pc:docMk/>
            <pc:sldMk cId="1383833520" sldId="288"/>
            <ac:spMk id="9" creationId="{00000000-0000-0000-0000-000000000000}"/>
          </ac:spMkLst>
        </pc:spChg>
        <pc:spChg chg="del">
          <ac:chgData name="Stewart Gale" userId="3647ddd2-6040-41ae-a96d-232c23482af8" providerId="ADAL" clId="{12EFA31B-B3E5-46FC-86D0-45D8B9603343}" dt="2021-10-11T17:15:56.226" v="140" actId="478"/>
          <ac:spMkLst>
            <pc:docMk/>
            <pc:sldMk cId="1383833520" sldId="288"/>
            <ac:spMk id="11" creationId="{00000000-0000-0000-0000-000000000000}"/>
          </ac:spMkLst>
        </pc:spChg>
      </pc:sldChg>
      <pc:sldChg chg="modSp del mod">
        <pc:chgData name="Stewart Gale" userId="3647ddd2-6040-41ae-a96d-232c23482af8" providerId="ADAL" clId="{12EFA31B-B3E5-46FC-86D0-45D8B9603343}" dt="2021-10-12T05:21:57.292" v="524" actId="47"/>
        <pc:sldMkLst>
          <pc:docMk/>
          <pc:sldMk cId="919413300" sldId="294"/>
        </pc:sldMkLst>
        <pc:spChg chg="mod">
          <ac:chgData name="Stewart Gale" userId="3647ddd2-6040-41ae-a96d-232c23482af8" providerId="ADAL" clId="{12EFA31B-B3E5-46FC-86D0-45D8B9603343}" dt="2021-10-11T17:30:07.959" v="438" actId="14100"/>
          <ac:spMkLst>
            <pc:docMk/>
            <pc:sldMk cId="919413300" sldId="294"/>
            <ac:spMk id="5" creationId="{00000000-0000-0000-0000-000000000000}"/>
          </ac:spMkLst>
        </pc:spChg>
      </pc:sldChg>
      <pc:sldChg chg="addSp delSp modSp del mod">
        <pc:chgData name="Stewart Gale" userId="3647ddd2-6040-41ae-a96d-232c23482af8" providerId="ADAL" clId="{12EFA31B-B3E5-46FC-86D0-45D8B9603343}" dt="2021-10-12T05:22:01.217" v="525" actId="47"/>
        <pc:sldMkLst>
          <pc:docMk/>
          <pc:sldMk cId="579011767" sldId="295"/>
        </pc:sldMkLst>
        <pc:spChg chg="del">
          <ac:chgData name="Stewart Gale" userId="3647ddd2-6040-41ae-a96d-232c23482af8" providerId="ADAL" clId="{12EFA31B-B3E5-46FC-86D0-45D8B9603343}" dt="2021-10-11T17:30:17.247" v="439" actId="478"/>
          <ac:spMkLst>
            <pc:docMk/>
            <pc:sldMk cId="579011767" sldId="295"/>
            <ac:spMk id="5" creationId="{00000000-0000-0000-0000-000000000000}"/>
          </ac:spMkLst>
        </pc:spChg>
        <pc:spChg chg="add mod">
          <ac:chgData name="Stewart Gale" userId="3647ddd2-6040-41ae-a96d-232c23482af8" providerId="ADAL" clId="{12EFA31B-B3E5-46FC-86D0-45D8B9603343}" dt="2021-10-11T17:30:23.069" v="440"/>
          <ac:spMkLst>
            <pc:docMk/>
            <pc:sldMk cId="579011767" sldId="295"/>
            <ac:spMk id="7" creationId="{C323BCFF-4DA2-4A0B-8299-DB3F79080BB2}"/>
          </ac:spMkLst>
        </pc:spChg>
      </pc:sldChg>
      <pc:sldChg chg="addSp delSp modSp mod">
        <pc:chgData name="Stewart Gale" userId="3647ddd2-6040-41ae-a96d-232c23482af8" providerId="ADAL" clId="{12EFA31B-B3E5-46FC-86D0-45D8B9603343}" dt="2021-10-11T17:30:33.170" v="444"/>
        <pc:sldMkLst>
          <pc:docMk/>
          <pc:sldMk cId="3228365684" sldId="296"/>
        </pc:sldMkLst>
        <pc:spChg chg="add del">
          <ac:chgData name="Stewart Gale" userId="3647ddd2-6040-41ae-a96d-232c23482af8" providerId="ADAL" clId="{12EFA31B-B3E5-46FC-86D0-45D8B9603343}" dt="2021-10-11T17:30:28.749" v="442" actId="478"/>
          <ac:spMkLst>
            <pc:docMk/>
            <pc:sldMk cId="3228365684" sldId="296"/>
            <ac:spMk id="2" creationId="{00000000-0000-0000-0000-000000000000}"/>
          </ac:spMkLst>
        </pc:spChg>
        <pc:spChg chg="del">
          <ac:chgData name="Stewart Gale" userId="3647ddd2-6040-41ae-a96d-232c23482af8" providerId="ADAL" clId="{12EFA31B-B3E5-46FC-86D0-45D8B9603343}" dt="2021-10-11T17:30:31.383" v="443" actId="478"/>
          <ac:spMkLst>
            <pc:docMk/>
            <pc:sldMk cId="3228365684" sldId="296"/>
            <ac:spMk id="5" creationId="{00000000-0000-0000-0000-000000000000}"/>
          </ac:spMkLst>
        </pc:spChg>
        <pc:spChg chg="add mod">
          <ac:chgData name="Stewart Gale" userId="3647ddd2-6040-41ae-a96d-232c23482af8" providerId="ADAL" clId="{12EFA31B-B3E5-46FC-86D0-45D8B9603343}" dt="2021-10-11T17:30:33.170" v="444"/>
          <ac:spMkLst>
            <pc:docMk/>
            <pc:sldMk cId="3228365684" sldId="296"/>
            <ac:spMk id="7" creationId="{71FC2221-AB73-4F2B-8FA9-EB78EC94CAEA}"/>
          </ac:spMkLst>
        </pc:spChg>
      </pc:sldChg>
      <pc:sldChg chg="addSp delSp modSp mod">
        <pc:chgData name="Stewart Gale" userId="3647ddd2-6040-41ae-a96d-232c23482af8" providerId="ADAL" clId="{12EFA31B-B3E5-46FC-86D0-45D8B9603343}" dt="2021-10-11T17:30:38.276" v="446"/>
        <pc:sldMkLst>
          <pc:docMk/>
          <pc:sldMk cId="1443413187" sldId="297"/>
        </pc:sldMkLst>
        <pc:spChg chg="del">
          <ac:chgData name="Stewart Gale" userId="3647ddd2-6040-41ae-a96d-232c23482af8" providerId="ADAL" clId="{12EFA31B-B3E5-46FC-86D0-45D8B9603343}" dt="2021-10-11T17:30:36.889" v="445" actId="478"/>
          <ac:spMkLst>
            <pc:docMk/>
            <pc:sldMk cId="1443413187" sldId="297"/>
            <ac:spMk id="5" creationId="{00000000-0000-0000-0000-000000000000}"/>
          </ac:spMkLst>
        </pc:spChg>
        <pc:spChg chg="add mod">
          <ac:chgData name="Stewart Gale" userId="3647ddd2-6040-41ae-a96d-232c23482af8" providerId="ADAL" clId="{12EFA31B-B3E5-46FC-86D0-45D8B9603343}" dt="2021-10-11T17:30:38.276" v="446"/>
          <ac:spMkLst>
            <pc:docMk/>
            <pc:sldMk cId="1443413187" sldId="297"/>
            <ac:spMk id="7" creationId="{B34B82C7-87C4-4C8A-ADBA-A3E6FAA48BE1}"/>
          </ac:spMkLst>
        </pc:spChg>
      </pc:sldChg>
      <pc:sldChg chg="addSp delSp modSp mod">
        <pc:chgData name="Stewart Gale" userId="3647ddd2-6040-41ae-a96d-232c23482af8" providerId="ADAL" clId="{12EFA31B-B3E5-46FC-86D0-45D8B9603343}" dt="2021-10-11T17:30:45.265" v="448"/>
        <pc:sldMkLst>
          <pc:docMk/>
          <pc:sldMk cId="1333655010" sldId="298"/>
        </pc:sldMkLst>
        <pc:spChg chg="del">
          <ac:chgData name="Stewart Gale" userId="3647ddd2-6040-41ae-a96d-232c23482af8" providerId="ADAL" clId="{12EFA31B-B3E5-46FC-86D0-45D8B9603343}" dt="2021-10-11T17:30:43.347" v="447" actId="478"/>
          <ac:spMkLst>
            <pc:docMk/>
            <pc:sldMk cId="1333655010" sldId="298"/>
            <ac:spMk id="5" creationId="{00000000-0000-0000-0000-000000000000}"/>
          </ac:spMkLst>
        </pc:spChg>
        <pc:spChg chg="add mod">
          <ac:chgData name="Stewart Gale" userId="3647ddd2-6040-41ae-a96d-232c23482af8" providerId="ADAL" clId="{12EFA31B-B3E5-46FC-86D0-45D8B9603343}" dt="2021-10-11T17:30:45.265" v="448"/>
          <ac:spMkLst>
            <pc:docMk/>
            <pc:sldMk cId="1333655010" sldId="298"/>
            <ac:spMk id="6" creationId="{E4BF17A8-306E-47F4-B198-47067C081544}"/>
          </ac:spMkLst>
        </pc:spChg>
      </pc:sldChg>
      <pc:sldChg chg="addSp delSp modSp del mod">
        <pc:chgData name="Stewart Gale" userId="3647ddd2-6040-41ae-a96d-232c23482af8" providerId="ADAL" clId="{12EFA31B-B3E5-46FC-86D0-45D8B9603343}" dt="2021-10-12T05:21:13.051" v="520" actId="47"/>
        <pc:sldMkLst>
          <pc:docMk/>
          <pc:sldMk cId="3626887213" sldId="302"/>
        </pc:sldMkLst>
        <pc:spChg chg="mod">
          <ac:chgData name="Stewart Gale" userId="3647ddd2-6040-41ae-a96d-232c23482af8" providerId="ADAL" clId="{12EFA31B-B3E5-46FC-86D0-45D8B9603343}" dt="2021-10-11T17:34:47.294" v="502" actId="1076"/>
          <ac:spMkLst>
            <pc:docMk/>
            <pc:sldMk cId="3626887213" sldId="302"/>
            <ac:spMk id="4" creationId="{00000000-0000-0000-0000-000000000000}"/>
          </ac:spMkLst>
        </pc:spChg>
        <pc:spChg chg="del">
          <ac:chgData name="Stewart Gale" userId="3647ddd2-6040-41ae-a96d-232c23482af8" providerId="ADAL" clId="{12EFA31B-B3E5-46FC-86D0-45D8B9603343}" dt="2021-10-11T17:34:38.608" v="500" actId="478"/>
          <ac:spMkLst>
            <pc:docMk/>
            <pc:sldMk cId="3626887213" sldId="302"/>
            <ac:spMk id="5" creationId="{00000000-0000-0000-0000-000000000000}"/>
          </ac:spMkLst>
        </pc:spChg>
        <pc:spChg chg="mod">
          <ac:chgData name="Stewart Gale" userId="3647ddd2-6040-41ae-a96d-232c23482af8" providerId="ADAL" clId="{12EFA31B-B3E5-46FC-86D0-45D8B9603343}" dt="2021-10-11T17:34:51.943" v="503" actId="1076"/>
          <ac:spMkLst>
            <pc:docMk/>
            <pc:sldMk cId="3626887213" sldId="302"/>
            <ac:spMk id="6" creationId="{00000000-0000-0000-0000-000000000000}"/>
          </ac:spMkLst>
        </pc:spChg>
        <pc:spChg chg="add mod">
          <ac:chgData name="Stewart Gale" userId="3647ddd2-6040-41ae-a96d-232c23482af8" providerId="ADAL" clId="{12EFA31B-B3E5-46FC-86D0-45D8B9603343}" dt="2021-10-11T17:34:40.009" v="501"/>
          <ac:spMkLst>
            <pc:docMk/>
            <pc:sldMk cId="3626887213" sldId="302"/>
            <ac:spMk id="7" creationId="{6D0889D6-2E2A-4F95-AB4B-35F5BA4A0A3E}"/>
          </ac:spMkLst>
        </pc:spChg>
      </pc:sldChg>
      <pc:sldChg chg="delSp modSp add mod">
        <pc:chgData name="Stewart Gale" userId="3647ddd2-6040-41ae-a96d-232c23482af8" providerId="ADAL" clId="{12EFA31B-B3E5-46FC-86D0-45D8B9603343}" dt="2021-10-11T17:09:06.483" v="23" actId="1076"/>
        <pc:sldMkLst>
          <pc:docMk/>
          <pc:sldMk cId="2881765818" sldId="303"/>
        </pc:sldMkLst>
        <pc:spChg chg="mod">
          <ac:chgData name="Stewart Gale" userId="3647ddd2-6040-41ae-a96d-232c23482af8" providerId="ADAL" clId="{12EFA31B-B3E5-46FC-86D0-45D8B9603343}" dt="2021-10-11T17:09:06.483" v="23" actId="1076"/>
          <ac:spMkLst>
            <pc:docMk/>
            <pc:sldMk cId="2881765818" sldId="303"/>
            <ac:spMk id="2" creationId="{00000000-0000-0000-0000-000000000000}"/>
          </ac:spMkLst>
        </pc:spChg>
        <pc:spChg chg="del">
          <ac:chgData name="Stewart Gale" userId="3647ddd2-6040-41ae-a96d-232c23482af8" providerId="ADAL" clId="{12EFA31B-B3E5-46FC-86D0-45D8B9603343}" dt="2021-10-11T17:07:11.972" v="13" actId="478"/>
          <ac:spMkLst>
            <pc:docMk/>
            <pc:sldMk cId="2881765818" sldId="303"/>
            <ac:spMk id="4" creationId="{00000000-0000-0000-0000-000000000000}"/>
          </ac:spMkLst>
        </pc:spChg>
        <pc:spChg chg="mod">
          <ac:chgData name="Stewart Gale" userId="3647ddd2-6040-41ae-a96d-232c23482af8" providerId="ADAL" clId="{12EFA31B-B3E5-46FC-86D0-45D8B9603343}" dt="2021-10-11T17:07:20.936" v="14" actId="1076"/>
          <ac:spMkLst>
            <pc:docMk/>
            <pc:sldMk cId="2881765818" sldId="303"/>
            <ac:spMk id="5" creationId="{00000000-0000-0000-0000-000000000000}"/>
          </ac:spMkLst>
        </pc:spChg>
      </pc:sldChg>
      <pc:sldChg chg="add del">
        <pc:chgData name="Stewart Gale" userId="3647ddd2-6040-41ae-a96d-232c23482af8" providerId="ADAL" clId="{12EFA31B-B3E5-46FC-86D0-45D8B9603343}" dt="2021-10-11T17:14:26.376" v="139" actId="47"/>
        <pc:sldMkLst>
          <pc:docMk/>
          <pc:sldMk cId="3075083729" sldId="304"/>
        </pc:sldMkLst>
      </pc:sldChg>
      <pc:sldChg chg="modSp add mod">
        <pc:chgData name="Stewart Gale" userId="3647ddd2-6040-41ae-a96d-232c23482af8" providerId="ADAL" clId="{12EFA31B-B3E5-46FC-86D0-45D8B9603343}" dt="2021-10-11T17:10:59.051" v="88" actId="20577"/>
        <pc:sldMkLst>
          <pc:docMk/>
          <pc:sldMk cId="4163598888" sldId="305"/>
        </pc:sldMkLst>
        <pc:spChg chg="mod">
          <ac:chgData name="Stewart Gale" userId="3647ddd2-6040-41ae-a96d-232c23482af8" providerId="ADAL" clId="{12EFA31B-B3E5-46FC-86D0-45D8B9603343}" dt="2021-10-11T17:10:59.051" v="88" actId="20577"/>
          <ac:spMkLst>
            <pc:docMk/>
            <pc:sldMk cId="4163598888" sldId="305"/>
            <ac:spMk id="2" creationId="{00000000-0000-0000-0000-000000000000}"/>
          </ac:spMkLst>
        </pc:spChg>
        <pc:spChg chg="mod">
          <ac:chgData name="Stewart Gale" userId="3647ddd2-6040-41ae-a96d-232c23482af8" providerId="ADAL" clId="{12EFA31B-B3E5-46FC-86D0-45D8B9603343}" dt="2021-10-11T17:10:39.904" v="86" actId="20577"/>
          <ac:spMkLst>
            <pc:docMk/>
            <pc:sldMk cId="4163598888" sldId="305"/>
            <ac:spMk id="5" creationId="{00000000-0000-0000-0000-000000000000}"/>
          </ac:spMkLst>
        </pc:spChg>
      </pc:sldChg>
      <pc:sldChg chg="modSp add mod">
        <pc:chgData name="Stewart Gale" userId="3647ddd2-6040-41ae-a96d-232c23482af8" providerId="ADAL" clId="{12EFA31B-B3E5-46FC-86D0-45D8B9603343}" dt="2021-10-11T17:11:34.748" v="99" actId="207"/>
        <pc:sldMkLst>
          <pc:docMk/>
          <pc:sldMk cId="2603350434" sldId="306"/>
        </pc:sldMkLst>
        <pc:spChg chg="mod">
          <ac:chgData name="Stewart Gale" userId="3647ddd2-6040-41ae-a96d-232c23482af8" providerId="ADAL" clId="{12EFA31B-B3E5-46FC-86D0-45D8B9603343}" dt="2021-10-11T17:11:34.748" v="99" actId="207"/>
          <ac:spMkLst>
            <pc:docMk/>
            <pc:sldMk cId="2603350434" sldId="306"/>
            <ac:spMk id="2" creationId="{00000000-0000-0000-0000-000000000000}"/>
          </ac:spMkLst>
        </pc:spChg>
      </pc:sldChg>
      <pc:sldChg chg="modSp add mod">
        <pc:chgData name="Stewart Gale" userId="3647ddd2-6040-41ae-a96d-232c23482af8" providerId="ADAL" clId="{12EFA31B-B3E5-46FC-86D0-45D8B9603343}" dt="2021-10-11T17:11:55.190" v="114" actId="6549"/>
        <pc:sldMkLst>
          <pc:docMk/>
          <pc:sldMk cId="715800262" sldId="307"/>
        </pc:sldMkLst>
        <pc:spChg chg="mod">
          <ac:chgData name="Stewart Gale" userId="3647ddd2-6040-41ae-a96d-232c23482af8" providerId="ADAL" clId="{12EFA31B-B3E5-46FC-86D0-45D8B9603343}" dt="2021-10-11T17:11:55.190" v="114" actId="6549"/>
          <ac:spMkLst>
            <pc:docMk/>
            <pc:sldMk cId="715800262" sldId="307"/>
            <ac:spMk id="2" creationId="{00000000-0000-0000-0000-000000000000}"/>
          </ac:spMkLst>
        </pc:spChg>
      </pc:sldChg>
      <pc:sldChg chg="modSp add mod">
        <pc:chgData name="Stewart Gale" userId="3647ddd2-6040-41ae-a96d-232c23482af8" providerId="ADAL" clId="{12EFA31B-B3E5-46FC-86D0-45D8B9603343}" dt="2021-10-11T17:12:45.751" v="125" actId="122"/>
        <pc:sldMkLst>
          <pc:docMk/>
          <pc:sldMk cId="3543085672" sldId="308"/>
        </pc:sldMkLst>
        <pc:spChg chg="mod">
          <ac:chgData name="Stewart Gale" userId="3647ddd2-6040-41ae-a96d-232c23482af8" providerId="ADAL" clId="{12EFA31B-B3E5-46FC-86D0-45D8B9603343}" dt="2021-10-11T17:12:45.751" v="125" actId="122"/>
          <ac:spMkLst>
            <pc:docMk/>
            <pc:sldMk cId="3543085672" sldId="308"/>
            <ac:spMk id="2" creationId="{00000000-0000-0000-0000-000000000000}"/>
          </ac:spMkLst>
        </pc:spChg>
      </pc:sldChg>
      <pc:sldChg chg="modSp add mod">
        <pc:chgData name="Stewart Gale" userId="3647ddd2-6040-41ae-a96d-232c23482af8" providerId="ADAL" clId="{12EFA31B-B3E5-46FC-86D0-45D8B9603343}" dt="2021-10-11T17:13:24.221" v="137" actId="1076"/>
        <pc:sldMkLst>
          <pc:docMk/>
          <pc:sldMk cId="2277723629" sldId="309"/>
        </pc:sldMkLst>
        <pc:spChg chg="mod">
          <ac:chgData name="Stewart Gale" userId="3647ddd2-6040-41ae-a96d-232c23482af8" providerId="ADAL" clId="{12EFA31B-B3E5-46FC-86D0-45D8B9603343}" dt="2021-10-11T17:13:24.221" v="137" actId="1076"/>
          <ac:spMkLst>
            <pc:docMk/>
            <pc:sldMk cId="2277723629" sldId="309"/>
            <ac:spMk id="2" creationId="{00000000-0000-0000-0000-000000000000}"/>
          </ac:spMkLst>
        </pc:spChg>
      </pc:sldChg>
      <pc:sldChg chg="addSp modSp add mod modAnim">
        <pc:chgData name="Stewart Gale" userId="3647ddd2-6040-41ae-a96d-232c23482af8" providerId="ADAL" clId="{12EFA31B-B3E5-46FC-86D0-45D8B9603343}" dt="2021-10-11T17:21:40.764" v="324"/>
        <pc:sldMkLst>
          <pc:docMk/>
          <pc:sldMk cId="2205335837" sldId="310"/>
        </pc:sldMkLst>
        <pc:spChg chg="add mod">
          <ac:chgData name="Stewart Gale" userId="3647ddd2-6040-41ae-a96d-232c23482af8" providerId="ADAL" clId="{12EFA31B-B3E5-46FC-86D0-45D8B9603343}" dt="2021-10-11T17:20:45.188" v="310" actId="1076"/>
          <ac:spMkLst>
            <pc:docMk/>
            <pc:sldMk cId="2205335837" sldId="310"/>
            <ac:spMk id="5" creationId="{842ED9CC-3C84-4F72-A5E3-B812BFAE4FE6}"/>
          </ac:spMkLst>
        </pc:spChg>
        <pc:spChg chg="mod">
          <ac:chgData name="Stewart Gale" userId="3647ddd2-6040-41ae-a96d-232c23482af8" providerId="ADAL" clId="{12EFA31B-B3E5-46FC-86D0-45D8B9603343}" dt="2021-10-11T17:20:56.351" v="312" actId="1076"/>
          <ac:spMkLst>
            <pc:docMk/>
            <pc:sldMk cId="2205335837" sldId="310"/>
            <ac:spMk id="6" creationId="{00000000-0000-0000-0000-000000000000}"/>
          </ac:spMkLst>
        </pc:spChg>
        <pc:spChg chg="mod">
          <ac:chgData name="Stewart Gale" userId="3647ddd2-6040-41ae-a96d-232c23482af8" providerId="ADAL" clId="{12EFA31B-B3E5-46FC-86D0-45D8B9603343}" dt="2021-10-11T17:19:22.037" v="279" actId="1076"/>
          <ac:spMkLst>
            <pc:docMk/>
            <pc:sldMk cId="2205335837" sldId="310"/>
            <ac:spMk id="7" creationId="{00000000-0000-0000-0000-000000000000}"/>
          </ac:spMkLst>
        </pc:spChg>
      </pc:sldChg>
      <pc:sldChg chg="add del">
        <pc:chgData name="Stewart Gale" userId="3647ddd2-6040-41ae-a96d-232c23482af8" providerId="ADAL" clId="{12EFA31B-B3E5-46FC-86D0-45D8B9603343}" dt="2021-10-11T17:28:38.813" v="399" actId="47"/>
        <pc:sldMkLst>
          <pc:docMk/>
          <pc:sldMk cId="3028463422" sldId="311"/>
        </pc:sldMkLst>
      </pc:sldChg>
      <pc:sldChg chg="modSp add mod modAnim">
        <pc:chgData name="Stewart Gale" userId="3647ddd2-6040-41ae-a96d-232c23482af8" providerId="ADAL" clId="{12EFA31B-B3E5-46FC-86D0-45D8B9603343}" dt="2021-10-11T17:22:05.732" v="326" actId="207"/>
        <pc:sldMkLst>
          <pc:docMk/>
          <pc:sldMk cId="2413847515" sldId="312"/>
        </pc:sldMkLst>
        <pc:spChg chg="mod">
          <ac:chgData name="Stewart Gale" userId="3647ddd2-6040-41ae-a96d-232c23482af8" providerId="ADAL" clId="{12EFA31B-B3E5-46FC-86D0-45D8B9603343}" dt="2021-10-11T17:21:22.993" v="323" actId="14100"/>
          <ac:spMkLst>
            <pc:docMk/>
            <pc:sldMk cId="2413847515" sldId="312"/>
            <ac:spMk id="5" creationId="{842ED9CC-3C84-4F72-A5E3-B812BFAE4FE6}"/>
          </ac:spMkLst>
        </pc:spChg>
        <pc:spChg chg="mod">
          <ac:chgData name="Stewart Gale" userId="3647ddd2-6040-41ae-a96d-232c23482af8" providerId="ADAL" clId="{12EFA31B-B3E5-46FC-86D0-45D8B9603343}" dt="2021-10-11T17:22:05.732" v="326" actId="207"/>
          <ac:spMkLst>
            <pc:docMk/>
            <pc:sldMk cId="2413847515" sldId="312"/>
            <ac:spMk id="6" creationId="{00000000-0000-0000-0000-000000000000}"/>
          </ac:spMkLst>
        </pc:spChg>
      </pc:sldChg>
      <pc:sldChg chg="modSp add mod">
        <pc:chgData name="Stewart Gale" userId="3647ddd2-6040-41ae-a96d-232c23482af8" providerId="ADAL" clId="{12EFA31B-B3E5-46FC-86D0-45D8B9603343}" dt="2021-10-11T17:23:01.556" v="334" actId="1076"/>
        <pc:sldMkLst>
          <pc:docMk/>
          <pc:sldMk cId="146515886" sldId="313"/>
        </pc:sldMkLst>
        <pc:spChg chg="mod">
          <ac:chgData name="Stewart Gale" userId="3647ddd2-6040-41ae-a96d-232c23482af8" providerId="ADAL" clId="{12EFA31B-B3E5-46FC-86D0-45D8B9603343}" dt="2021-10-11T17:23:01.556" v="334" actId="1076"/>
          <ac:spMkLst>
            <pc:docMk/>
            <pc:sldMk cId="146515886" sldId="313"/>
            <ac:spMk id="6" creationId="{00000000-0000-0000-0000-000000000000}"/>
          </ac:spMkLst>
        </pc:spChg>
      </pc:sldChg>
      <pc:sldChg chg="modSp add mod">
        <pc:chgData name="Stewart Gale" userId="3647ddd2-6040-41ae-a96d-232c23482af8" providerId="ADAL" clId="{12EFA31B-B3E5-46FC-86D0-45D8B9603343}" dt="2021-10-11T17:24:36.070" v="351" actId="1076"/>
        <pc:sldMkLst>
          <pc:docMk/>
          <pc:sldMk cId="2273218090" sldId="314"/>
        </pc:sldMkLst>
        <pc:spChg chg="mod">
          <ac:chgData name="Stewart Gale" userId="3647ddd2-6040-41ae-a96d-232c23482af8" providerId="ADAL" clId="{12EFA31B-B3E5-46FC-86D0-45D8B9603343}" dt="2021-10-11T17:24:36.070" v="351" actId="1076"/>
          <ac:spMkLst>
            <pc:docMk/>
            <pc:sldMk cId="2273218090" sldId="314"/>
            <ac:spMk id="6" creationId="{00000000-0000-0000-0000-000000000000}"/>
          </ac:spMkLst>
        </pc:spChg>
      </pc:sldChg>
      <pc:sldChg chg="modSp add mod ord">
        <pc:chgData name="Stewart Gale" userId="3647ddd2-6040-41ae-a96d-232c23482af8" providerId="ADAL" clId="{12EFA31B-B3E5-46FC-86D0-45D8B9603343}" dt="2021-10-12T05:21:46.666" v="523"/>
        <pc:sldMkLst>
          <pc:docMk/>
          <pc:sldMk cId="3338800329" sldId="315"/>
        </pc:sldMkLst>
        <pc:spChg chg="mod">
          <ac:chgData name="Stewart Gale" userId="3647ddd2-6040-41ae-a96d-232c23482af8" providerId="ADAL" clId="{12EFA31B-B3E5-46FC-86D0-45D8B9603343}" dt="2021-10-11T17:25:07.228" v="357" actId="20577"/>
          <ac:spMkLst>
            <pc:docMk/>
            <pc:sldMk cId="3338800329" sldId="315"/>
            <ac:spMk id="5" creationId="{842ED9CC-3C84-4F72-A5E3-B812BFAE4FE6}"/>
          </ac:spMkLst>
        </pc:spChg>
        <pc:spChg chg="mod">
          <ac:chgData name="Stewart Gale" userId="3647ddd2-6040-41ae-a96d-232c23482af8" providerId="ADAL" clId="{12EFA31B-B3E5-46FC-86D0-45D8B9603343}" dt="2021-10-11T17:25:28.435" v="359" actId="207"/>
          <ac:spMkLst>
            <pc:docMk/>
            <pc:sldMk cId="3338800329" sldId="315"/>
            <ac:spMk id="6" creationId="{00000000-0000-0000-0000-000000000000}"/>
          </ac:spMkLst>
        </pc:spChg>
      </pc:sldChg>
      <pc:sldChg chg="modSp add mod">
        <pc:chgData name="Stewart Gale" userId="3647ddd2-6040-41ae-a96d-232c23482af8" providerId="ADAL" clId="{12EFA31B-B3E5-46FC-86D0-45D8B9603343}" dt="2021-10-11T17:27:20.295" v="371" actId="207"/>
        <pc:sldMkLst>
          <pc:docMk/>
          <pc:sldMk cId="3321052499" sldId="316"/>
        </pc:sldMkLst>
        <pc:spChg chg="mod">
          <ac:chgData name="Stewart Gale" userId="3647ddd2-6040-41ae-a96d-232c23482af8" providerId="ADAL" clId="{12EFA31B-B3E5-46FC-86D0-45D8B9603343}" dt="2021-10-11T17:27:20.295" v="371" actId="207"/>
          <ac:spMkLst>
            <pc:docMk/>
            <pc:sldMk cId="3321052499" sldId="316"/>
            <ac:spMk id="6" creationId="{00000000-0000-0000-0000-000000000000}"/>
          </ac:spMkLst>
        </pc:spChg>
      </pc:sldChg>
      <pc:sldChg chg="modSp add mod">
        <pc:chgData name="Stewart Gale" userId="3647ddd2-6040-41ae-a96d-232c23482af8" providerId="ADAL" clId="{12EFA31B-B3E5-46FC-86D0-45D8B9603343}" dt="2021-10-11T17:28:22.915" v="398" actId="1076"/>
        <pc:sldMkLst>
          <pc:docMk/>
          <pc:sldMk cId="1595940705" sldId="317"/>
        </pc:sldMkLst>
        <pc:spChg chg="mod">
          <ac:chgData name="Stewart Gale" userId="3647ddd2-6040-41ae-a96d-232c23482af8" providerId="ADAL" clId="{12EFA31B-B3E5-46FC-86D0-45D8B9603343}" dt="2021-10-11T17:28:15.086" v="396" actId="14100"/>
          <ac:spMkLst>
            <pc:docMk/>
            <pc:sldMk cId="1595940705" sldId="317"/>
            <ac:spMk id="5" creationId="{842ED9CC-3C84-4F72-A5E3-B812BFAE4FE6}"/>
          </ac:spMkLst>
        </pc:spChg>
        <pc:spChg chg="mod">
          <ac:chgData name="Stewart Gale" userId="3647ddd2-6040-41ae-a96d-232c23482af8" providerId="ADAL" clId="{12EFA31B-B3E5-46FC-86D0-45D8B9603343}" dt="2021-10-11T17:28:22.915" v="398" actId="1076"/>
          <ac:spMkLst>
            <pc:docMk/>
            <pc:sldMk cId="1595940705" sldId="317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16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1561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9496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3925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684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4840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087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706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1502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302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129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4623D-C231-403A-910F-790A897CD35F}" type="datetimeFigureOut">
              <a:rPr lang="en-GB" smtClean="0"/>
              <a:t>19/09/2022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42AF1-4B36-4783-A1C5-F29543BAD1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6123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7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7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7078" y="1676518"/>
            <a:ext cx="111547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600" b="1" i="0" u="sng" strike="noStrike" dirty="0">
                <a:solidFill>
                  <a:srgbClr val="000000"/>
                </a:solidFill>
                <a:effectLst/>
              </a:rPr>
              <a:t>LO: Writing </a:t>
            </a:r>
            <a:r>
              <a:rPr lang="en-GB" sz="9600" b="1" u="sng" dirty="0">
                <a:solidFill>
                  <a:srgbClr val="000000"/>
                </a:solidFill>
              </a:rPr>
              <a:t>A</a:t>
            </a:r>
            <a:r>
              <a:rPr lang="en-GB" sz="9600" b="1" i="0" u="sng" strike="noStrike" dirty="0">
                <a:solidFill>
                  <a:srgbClr val="000000"/>
                </a:solidFill>
                <a:effectLst/>
              </a:rPr>
              <a:t>lgebraic E</a:t>
            </a:r>
            <a:r>
              <a:rPr lang="en-GB" sz="9600" b="1" u="sng" dirty="0"/>
              <a:t>xpressions</a:t>
            </a:r>
          </a:p>
        </p:txBody>
      </p:sp>
    </p:spTree>
    <p:extLst>
      <p:ext uri="{BB962C8B-B14F-4D97-AF65-F5344CB8AC3E}">
        <p14:creationId xmlns:p14="http://schemas.microsoft.com/office/powerpoint/2010/main" val="3886166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77365" y="1593780"/>
            <a:ext cx="6451905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39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3900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7" name="Rectangle 6"/>
          <p:cNvSpPr/>
          <p:nvPr/>
        </p:nvSpPr>
        <p:spPr>
          <a:xfrm>
            <a:off x="701194" y="350430"/>
            <a:ext cx="107019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800" b="1" dirty="0">
                <a:solidFill>
                  <a:prstClr val="black"/>
                </a:solidFill>
              </a:rPr>
              <a:t>Good algebra or Bad?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2ED9CC-3C84-4F72-A5E3-B812BFAE4FE6}"/>
              </a:ext>
            </a:extLst>
          </p:cNvPr>
          <p:cNvSpPr txBox="1"/>
          <p:nvPr/>
        </p:nvSpPr>
        <p:spPr>
          <a:xfrm>
            <a:off x="8217647" y="4833443"/>
            <a:ext cx="3538071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3880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77365" y="1593780"/>
            <a:ext cx="6451905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3900" dirty="0">
                <a:solidFill>
                  <a:srgbClr val="7030A0"/>
                </a:solidFill>
              </a:rPr>
              <a:t>3</a:t>
            </a:r>
            <a:r>
              <a:rPr lang="en-GB" sz="239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sz="23900" dirty="0"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1194" y="350430"/>
            <a:ext cx="107019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800" b="1" dirty="0">
                <a:solidFill>
                  <a:prstClr val="black"/>
                </a:solidFill>
              </a:rPr>
              <a:t>Good algebra or Bad?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2ED9CC-3C84-4F72-A5E3-B812BFAE4FE6}"/>
              </a:ext>
            </a:extLst>
          </p:cNvPr>
          <p:cNvSpPr txBox="1"/>
          <p:nvPr/>
        </p:nvSpPr>
        <p:spPr>
          <a:xfrm>
            <a:off x="8217647" y="4833443"/>
            <a:ext cx="3538071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1384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33516" y="804886"/>
            <a:ext cx="6437268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7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700" dirty="0">
                <a:solidFill>
                  <a:srgbClr val="0000FF"/>
                </a:solidFill>
              </a:rPr>
              <a:t> </a:t>
            </a:r>
            <a:r>
              <a:rPr lang="en-GB" sz="19900" dirty="0" err="1">
                <a:solidFill>
                  <a:srgbClr val="0000FF"/>
                </a:solidFill>
              </a:rPr>
              <a:t>x</a:t>
            </a:r>
            <a:r>
              <a:rPr lang="en-GB" sz="28700" dirty="0">
                <a:solidFill>
                  <a:srgbClr val="0000FF"/>
                </a:solidFill>
              </a:rPr>
              <a:t> </a:t>
            </a:r>
            <a:r>
              <a:rPr lang="en-GB" sz="287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sz="28700" dirty="0">
              <a:solidFill>
                <a:srgbClr val="0000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1194" y="350430"/>
            <a:ext cx="107019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800" b="1" dirty="0">
                <a:solidFill>
                  <a:prstClr val="black"/>
                </a:solidFill>
              </a:rPr>
              <a:t>Good algebra or Bad?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2ED9CC-3C84-4F72-A5E3-B812BFAE4FE6}"/>
              </a:ext>
            </a:extLst>
          </p:cNvPr>
          <p:cNvSpPr txBox="1"/>
          <p:nvPr/>
        </p:nvSpPr>
        <p:spPr>
          <a:xfrm>
            <a:off x="9036424" y="4833443"/>
            <a:ext cx="2719294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651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526873" y="1713310"/>
                <a:ext cx="3236564" cy="3770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39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39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39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39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873" y="1713310"/>
                <a:ext cx="3236564" cy="37702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701194" y="350430"/>
            <a:ext cx="107019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800" b="1" dirty="0">
                <a:solidFill>
                  <a:prstClr val="black"/>
                </a:solidFill>
              </a:rPr>
              <a:t>Good algebra or Bad?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2ED9CC-3C84-4F72-A5E3-B812BFAE4FE6}"/>
              </a:ext>
            </a:extLst>
          </p:cNvPr>
          <p:cNvSpPr txBox="1"/>
          <p:nvPr/>
        </p:nvSpPr>
        <p:spPr>
          <a:xfrm>
            <a:off x="8217647" y="4833443"/>
            <a:ext cx="3538071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7321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96057" y="1175427"/>
            <a:ext cx="6437268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3900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3900" dirty="0">
                <a:solidFill>
                  <a:srgbClr val="FF00FF"/>
                </a:solidFill>
              </a:rPr>
              <a:t> ÷</a:t>
            </a:r>
            <a:r>
              <a:rPr lang="en-GB" sz="23900" dirty="0">
                <a:solidFill>
                  <a:srgbClr val="FF00FF"/>
                </a:solidFill>
                <a:cs typeface="Times New Roman" panose="02020603050405020304" pitchFamily="18" charset="0"/>
              </a:rPr>
              <a:t> 2</a:t>
            </a:r>
            <a:endParaRPr lang="en-GB" sz="23900" dirty="0">
              <a:solidFill>
                <a:srgbClr val="FF00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1194" y="350430"/>
            <a:ext cx="107019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800" b="1" dirty="0">
                <a:solidFill>
                  <a:prstClr val="black"/>
                </a:solidFill>
              </a:rPr>
              <a:t>Good algebra or Bad?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2ED9CC-3C84-4F72-A5E3-B812BFAE4FE6}"/>
              </a:ext>
            </a:extLst>
          </p:cNvPr>
          <p:cNvSpPr txBox="1"/>
          <p:nvPr/>
        </p:nvSpPr>
        <p:spPr>
          <a:xfrm>
            <a:off x="9036424" y="4833443"/>
            <a:ext cx="2719294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2105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19728" y="1737214"/>
                <a:ext cx="1338061" cy="4450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60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6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16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600" dirty="0">
                  <a:solidFill>
                    <a:srgbClr val="FF33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9728" y="1737214"/>
                <a:ext cx="1338061" cy="445070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701194" y="350430"/>
            <a:ext cx="107019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800" b="1" dirty="0">
                <a:solidFill>
                  <a:prstClr val="black"/>
                </a:solidFill>
              </a:rPr>
              <a:t>Good algebra or Bad?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2ED9CC-3C84-4F72-A5E3-B812BFAE4FE6}"/>
              </a:ext>
            </a:extLst>
          </p:cNvPr>
          <p:cNvSpPr txBox="1"/>
          <p:nvPr/>
        </p:nvSpPr>
        <p:spPr>
          <a:xfrm>
            <a:off x="8187765" y="4833443"/>
            <a:ext cx="3567953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9594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8091" y="400378"/>
            <a:ext cx="109744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"/>
            <a:r>
              <a:rPr lang="en-GB" sz="4400" b="1" dirty="0">
                <a:solidFill>
                  <a:srgbClr val="000000"/>
                </a:solidFill>
                <a:latin typeface="Arial" panose="020B0604020202020204" pitchFamily="34" charset="0"/>
              </a:rPr>
              <a:t>Rule 1:</a:t>
            </a:r>
            <a:r>
              <a:rPr lang="en-GB" sz="4400" dirty="0">
                <a:solidFill>
                  <a:srgbClr val="000000"/>
                </a:solidFill>
                <a:latin typeface="Arial" panose="020B0604020202020204" pitchFamily="34" charset="0"/>
              </a:rPr>
              <a:t> Don’t write multiplications symbols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127845" y="1555846"/>
            <a:ext cx="6823" cy="46607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Image result for green ti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3811" y="2255563"/>
            <a:ext cx="1850486" cy="2129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cross r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97" y="2650347"/>
            <a:ext cx="1866405" cy="160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645394" y="1352095"/>
            <a:ext cx="210987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7200" dirty="0"/>
              <a:t>x 3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47519" y="3075519"/>
            <a:ext cx="20874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/>
              <a:t>3 x 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7200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47843" y="5028048"/>
            <a:ext cx="343074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cs typeface="Times New Roman" panose="02020603050405020304" pitchFamily="18" charset="0"/>
              </a:rPr>
              <a:t>3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7200" dirty="0">
                <a:cs typeface="Times New Roman" panose="02020603050405020304" pitchFamily="18" charset="0"/>
              </a:rPr>
              <a:t>x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</a:t>
            </a:r>
            <a:r>
              <a:rPr lang="en-GB" sz="7200" dirty="0"/>
              <a:t> + 1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66936" y="1384182"/>
            <a:ext cx="105670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cs typeface="Times New Roman" panose="02020603050405020304" pitchFamily="18" charset="0"/>
              </a:rPr>
              <a:t>3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sz="7200" dirty="0"/>
          </a:p>
        </p:txBody>
      </p:sp>
      <p:sp>
        <p:nvSpPr>
          <p:cNvPr id="15" name="Rectangle 14"/>
          <p:cNvSpPr/>
          <p:nvPr/>
        </p:nvSpPr>
        <p:spPr>
          <a:xfrm>
            <a:off x="6766936" y="3184676"/>
            <a:ext cx="126509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cs typeface="Times New Roman" panose="02020603050405020304" pitchFamily="18" charset="0"/>
              </a:rPr>
              <a:t>3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7200" dirty="0"/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27563" y="5033934"/>
            <a:ext cx="256512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cs typeface="Times New Roman" panose="02020603050405020304" pitchFamily="18" charset="0"/>
              </a:rPr>
              <a:t>3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7200" dirty="0"/>
              <a:t> + 1 </a:t>
            </a:r>
          </a:p>
        </p:txBody>
      </p:sp>
    </p:spTree>
    <p:extLst>
      <p:ext uri="{BB962C8B-B14F-4D97-AF65-F5344CB8AC3E}">
        <p14:creationId xmlns:p14="http://schemas.microsoft.com/office/powerpoint/2010/main" val="420133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8091" y="400378"/>
            <a:ext cx="804842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"/>
            <a:r>
              <a:rPr lang="en-GB" sz="4400" b="1" dirty="0">
                <a:solidFill>
                  <a:srgbClr val="000000"/>
                </a:solidFill>
                <a:latin typeface="Arial" panose="020B0604020202020204" pitchFamily="34" charset="0"/>
              </a:rPr>
              <a:t>Rule 2:</a:t>
            </a:r>
            <a:r>
              <a:rPr lang="en-GB" sz="4400" dirty="0">
                <a:solidFill>
                  <a:srgbClr val="000000"/>
                </a:solidFill>
                <a:latin typeface="Arial" panose="020B0604020202020204" pitchFamily="34" charset="0"/>
              </a:rPr>
              <a:t> Write the numbers first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127845" y="1555846"/>
            <a:ext cx="6823" cy="46607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252344" y="1384182"/>
            <a:ext cx="127150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/>
              <a:t>3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29815" y="3206115"/>
            <a:ext cx="19505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GB" sz="7200" dirty="0">
                <a:cs typeface="Times New Roman" panose="02020603050405020304" pitchFamily="18" charset="0"/>
              </a:rPr>
              <a:t>x 3</a:t>
            </a:r>
            <a:r>
              <a:rPr lang="en-GB" sz="7200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69824" y="5033934"/>
            <a:ext cx="256512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7200" dirty="0">
                <a:cs typeface="Times New Roman" panose="02020603050405020304" pitchFamily="18" charset="0"/>
              </a:rPr>
              <a:t>3</a:t>
            </a:r>
            <a:r>
              <a:rPr lang="en-GB" sz="7200" dirty="0"/>
              <a:t> + 1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66936" y="1384182"/>
            <a:ext cx="105670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cs typeface="Times New Roman" panose="02020603050405020304" pitchFamily="18" charset="0"/>
              </a:rPr>
              <a:t>3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sz="7200" dirty="0"/>
          </a:p>
        </p:txBody>
      </p:sp>
      <p:sp>
        <p:nvSpPr>
          <p:cNvPr id="15" name="Rectangle 14"/>
          <p:cNvSpPr/>
          <p:nvPr/>
        </p:nvSpPr>
        <p:spPr>
          <a:xfrm>
            <a:off x="6766936" y="3184676"/>
            <a:ext cx="126509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cs typeface="Times New Roman" panose="02020603050405020304" pitchFamily="18" charset="0"/>
              </a:rPr>
              <a:t>3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7200" dirty="0"/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27563" y="5033934"/>
            <a:ext cx="256512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cs typeface="Times New Roman" panose="02020603050405020304" pitchFamily="18" charset="0"/>
              </a:rPr>
              <a:t>3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7200" dirty="0"/>
              <a:t> + 1 </a:t>
            </a:r>
          </a:p>
        </p:txBody>
      </p:sp>
      <p:pic>
        <p:nvPicPr>
          <p:cNvPr id="17" name="Picture 4" descr="Image result for green ti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3811" y="2255563"/>
            <a:ext cx="1850486" cy="2129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mage result for cross r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97" y="2650347"/>
            <a:ext cx="1866405" cy="160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30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8783" y="282930"/>
            <a:ext cx="118504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"/>
            <a:r>
              <a:rPr lang="en-GB" sz="4400" b="1" dirty="0">
                <a:solidFill>
                  <a:srgbClr val="000000"/>
                </a:solidFill>
                <a:latin typeface="Arial" panose="020B0604020202020204" pitchFamily="34" charset="0"/>
              </a:rPr>
              <a:t>Rule 3:</a:t>
            </a:r>
            <a:r>
              <a:rPr lang="en-GB" sz="4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4000" dirty="0">
                <a:solidFill>
                  <a:srgbClr val="000000"/>
                </a:solidFill>
                <a:latin typeface="Arial" panose="020B0604020202020204" pitchFamily="34" charset="0"/>
              </a:rPr>
              <a:t>You don’t need to write 1 in front of a letter  </a:t>
            </a:r>
            <a:endParaRPr lang="en-GB" sz="4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127845" y="1555846"/>
            <a:ext cx="6823" cy="46607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252344" y="1384182"/>
            <a:ext cx="126509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cs typeface="Times New Roman" panose="02020603050405020304" pitchFamily="18" charset="0"/>
              </a:rPr>
              <a:t>1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/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29815" y="3206115"/>
            <a:ext cx="19505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GB" sz="7200" dirty="0">
                <a:cs typeface="Times New Roman" panose="02020603050405020304" pitchFamily="18" charset="0"/>
              </a:rPr>
              <a:t>x 1</a:t>
            </a:r>
            <a:r>
              <a:rPr lang="en-GB" sz="7200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69824" y="5033934"/>
            <a:ext cx="23567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7200" dirty="0">
                <a:cs typeface="Times New Roman" panose="02020603050405020304" pitchFamily="18" charset="0"/>
              </a:rPr>
              <a:t>1</a:t>
            </a:r>
            <a:r>
              <a:rPr lang="en-GB" sz="7200" dirty="0"/>
              <a:t> + 5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66936" y="1384182"/>
            <a:ext cx="5950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sz="7200" dirty="0"/>
          </a:p>
        </p:txBody>
      </p:sp>
      <p:sp>
        <p:nvSpPr>
          <p:cNvPr id="15" name="Rectangle 14"/>
          <p:cNvSpPr/>
          <p:nvPr/>
        </p:nvSpPr>
        <p:spPr>
          <a:xfrm>
            <a:off x="6766936" y="3184676"/>
            <a:ext cx="80342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7200" dirty="0"/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27563" y="5033934"/>
            <a:ext cx="209704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7200" dirty="0"/>
              <a:t> + 5 </a:t>
            </a:r>
          </a:p>
        </p:txBody>
      </p:sp>
      <p:pic>
        <p:nvPicPr>
          <p:cNvPr id="17" name="Picture 4" descr="Image result for green ti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3811" y="2255563"/>
            <a:ext cx="1850486" cy="2129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mage result for cross r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97" y="2650347"/>
            <a:ext cx="1866405" cy="160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22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8783" y="282930"/>
            <a:ext cx="118504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"/>
            <a:r>
              <a:rPr lang="en-GB" sz="4400" b="1" dirty="0">
                <a:solidFill>
                  <a:srgbClr val="000000"/>
                </a:solidFill>
                <a:latin typeface="Arial" panose="020B0604020202020204" pitchFamily="34" charset="0"/>
              </a:rPr>
              <a:t>Rule 4:</a:t>
            </a:r>
            <a:r>
              <a:rPr lang="en-GB" sz="4400" dirty="0">
                <a:solidFill>
                  <a:srgbClr val="000000"/>
                </a:solidFill>
                <a:latin typeface="Arial" panose="020B0604020202020204" pitchFamily="34" charset="0"/>
              </a:rPr>
              <a:t> Use powers when you can.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380333" y="1555846"/>
            <a:ext cx="6823" cy="46607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847958" y="1384182"/>
            <a:ext cx="213712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7200" dirty="0" err="1">
                <a:cs typeface="Times New Roman" panose="02020603050405020304" pitchFamily="18" charset="0"/>
              </a:rPr>
              <a:t>x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/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9998" y="3222012"/>
            <a:ext cx="31374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GB" sz="7200" dirty="0">
                <a:cs typeface="Times New Roman" panose="02020603050405020304" pitchFamily="18" charset="0"/>
              </a:rPr>
              <a:t>x 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7200" dirty="0">
                <a:cs typeface="Times New Roman" panose="02020603050405020304" pitchFamily="18" charset="0"/>
              </a:rPr>
              <a:t> x 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7200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93381" y="5136292"/>
            <a:ext cx="435407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7200" dirty="0">
                <a:cs typeface="Times New Roman" panose="02020603050405020304" pitchFamily="18" charset="0"/>
              </a:rPr>
              <a:t> x 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7200" dirty="0">
                <a:cs typeface="Times New Roman" panose="02020603050405020304" pitchFamily="18" charset="0"/>
              </a:rPr>
              <a:t> x 3</a:t>
            </a:r>
            <a:r>
              <a:rPr lang="en-GB" sz="7200" dirty="0"/>
              <a:t> + 5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7019424" y="1384182"/>
                <a:ext cx="1363578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720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sz="72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72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72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424" y="1384182"/>
                <a:ext cx="1363578" cy="12003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7019424" y="3184676"/>
                <a:ext cx="1382173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72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7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7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sz="7200" dirty="0"/>
                  <a:t> 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424" y="3184676"/>
                <a:ext cx="1382173" cy="12003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782407" y="5162329"/>
                <a:ext cx="3167919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72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sSup>
                      <m:sSupPr>
                        <m:ctrlPr>
                          <a:rPr lang="en-GB" sz="72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7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p>
                        <m:r>
                          <a:rPr lang="en-GB" sz="72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7200" dirty="0"/>
                  <a:t> + 5 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2407" y="5162329"/>
                <a:ext cx="3167919" cy="1200329"/>
              </a:xfrm>
              <a:prstGeom prst="rect">
                <a:avLst/>
              </a:prstGeom>
              <a:blipFill>
                <a:blip r:embed="rId6"/>
                <a:stretch>
                  <a:fillRect t="-18782" r="-13487" b="-416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4" descr="Image result for green tick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3811" y="2255563"/>
            <a:ext cx="1850486" cy="2129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mage result for cross re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97" y="2650347"/>
            <a:ext cx="1866405" cy="160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662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53985" y="509980"/>
            <a:ext cx="110598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Algebra is the use of letters </a:t>
            </a:r>
          </a:p>
          <a:p>
            <a:pPr algn="ctr"/>
            <a:r>
              <a:rPr lang="en-GB" sz="6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 place of </a:t>
            </a:r>
            <a:r>
              <a:rPr lang="en-GB" sz="6000" b="1" i="0" u="none" strike="noStrike" dirty="0"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unknown numbers</a:t>
            </a:r>
            <a:r>
              <a:rPr lang="en-GB" sz="6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GB" sz="6000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52256" y="2737247"/>
            <a:ext cx="571415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9900" dirty="0"/>
              <a:t> + 3</a:t>
            </a:r>
          </a:p>
        </p:txBody>
      </p:sp>
    </p:spTree>
    <p:extLst>
      <p:ext uri="{BB962C8B-B14F-4D97-AF65-F5344CB8AC3E}">
        <p14:creationId xmlns:p14="http://schemas.microsoft.com/office/powerpoint/2010/main" val="28817658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6985" y="290276"/>
            <a:ext cx="1177536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"/>
            <a:r>
              <a:rPr lang="en-GB" sz="4400" b="1" dirty="0">
                <a:solidFill>
                  <a:srgbClr val="000000"/>
                </a:solidFill>
                <a:latin typeface="Arial" panose="020B0604020202020204" pitchFamily="34" charset="0"/>
              </a:rPr>
              <a:t>Rule 5:</a:t>
            </a:r>
            <a:r>
              <a:rPr lang="en-GB" sz="4400" dirty="0">
                <a:solidFill>
                  <a:srgbClr val="000000"/>
                </a:solidFill>
                <a:latin typeface="Arial" panose="020B0604020202020204" pitchFamily="34" charset="0"/>
              </a:rPr>
              <a:t> Use a division line instead of a symbol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127845" y="1555846"/>
            <a:ext cx="6823" cy="46607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547519" y="1200581"/>
            <a:ext cx="217078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7200" dirty="0"/>
              <a:t>÷ 3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47519" y="3075519"/>
            <a:ext cx="214834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/>
              <a:t>3 ÷ 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7200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47843" y="5028048"/>
            <a:ext cx="353334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cs typeface="Times New Roman" panose="02020603050405020304" pitchFamily="18" charset="0"/>
              </a:rPr>
              <a:t>3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7200" dirty="0">
                <a:cs typeface="Times New Roman" panose="02020603050405020304" pitchFamily="18" charset="0"/>
              </a:rPr>
              <a:t>÷</a:t>
            </a:r>
            <a:r>
              <a:rPr lang="en-GB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</a:t>
            </a:r>
            <a:r>
              <a:rPr lang="en-GB" sz="7200" dirty="0"/>
              <a:t> + 8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585576" y="1101023"/>
                <a:ext cx="879664" cy="14500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800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8000" i="1" dirty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8000" b="0" i="1" dirty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GB" sz="8000" b="0" i="1" dirty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80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576" y="1101023"/>
                <a:ext cx="879664" cy="14500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6719169" y="2898073"/>
                <a:ext cx="835934" cy="17888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72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sz="7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7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GB" sz="7200" dirty="0"/>
                  <a:t> 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9169" y="2898073"/>
                <a:ext cx="835934" cy="17888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627563" y="5033934"/>
                <a:ext cx="2127505" cy="16591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72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sz="7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7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den>
                    </m:f>
                  </m:oMath>
                </a14:m>
                <a:r>
                  <a:rPr lang="en-GB" sz="7200" dirty="0"/>
                  <a:t> + 8 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7563" y="5033934"/>
                <a:ext cx="2127505" cy="1659172"/>
              </a:xfrm>
              <a:prstGeom prst="rect">
                <a:avLst/>
              </a:prstGeom>
              <a:blipFill>
                <a:blip r:embed="rId6"/>
                <a:stretch>
                  <a:fillRect r="-20630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4" descr="Image result for green tick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3811" y="2255563"/>
            <a:ext cx="1850486" cy="2129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mage result for cross re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97" y="2650347"/>
            <a:ext cx="1866405" cy="160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09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7576" y="1498767"/>
            <a:ext cx="1042689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600" b="1" dirty="0"/>
              <a:t>n6 + 3n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22126" y="4145645"/>
            <a:ext cx="290697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600" b="1" dirty="0"/>
              <a:t>9n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FC2221-AB73-4F2B-8FA9-EB78EC94CAEA}"/>
              </a:ext>
            </a:extLst>
          </p:cNvPr>
          <p:cNvSpPr/>
          <p:nvPr/>
        </p:nvSpPr>
        <p:spPr>
          <a:xfrm>
            <a:off x="246952" y="240553"/>
            <a:ext cx="118016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dirty="0">
                <a:solidFill>
                  <a:srgbClr val="000000"/>
                </a:solidFill>
                <a:latin typeface="Calibri" panose="020F0502020204030204" pitchFamily="34" charset="0"/>
              </a:rPr>
              <a:t>Rewrite using good algebra.</a:t>
            </a:r>
            <a:r>
              <a:rPr lang="en-GB" sz="8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8365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5815" y="1184869"/>
            <a:ext cx="1042689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16600" b="1" dirty="0"/>
              <a:t> x </a:t>
            </a:r>
            <a:r>
              <a:rPr lang="en-GB" sz="1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16600" b="1" dirty="0"/>
              <a:t> x 1</a:t>
            </a:r>
            <a:r>
              <a:rPr lang="en-GB" sz="1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08479" y="3934105"/>
                <a:ext cx="3657599" cy="27045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6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600" b="1" i="1" dirty="0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GB" sz="16600" b="1" i="1" dirty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sz="16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479" y="3934105"/>
                <a:ext cx="3657599" cy="27045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B34B82C7-87C4-4C8A-ADBA-A3E6FAA48BE1}"/>
              </a:ext>
            </a:extLst>
          </p:cNvPr>
          <p:cNvSpPr/>
          <p:nvPr/>
        </p:nvSpPr>
        <p:spPr>
          <a:xfrm>
            <a:off x="246952" y="240553"/>
            <a:ext cx="118016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dirty="0">
                <a:solidFill>
                  <a:srgbClr val="000000"/>
                </a:solidFill>
                <a:latin typeface="Calibri" panose="020F0502020204030204" pitchFamily="34" charset="0"/>
              </a:rPr>
              <a:t>Rewrite using good algebra.</a:t>
            </a:r>
            <a:r>
              <a:rPr lang="en-GB" sz="8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341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74209" y="1314522"/>
            <a:ext cx="898022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16600" dirty="0">
                <a:solidFill>
                  <a:prstClr val="black"/>
                </a:solidFill>
                <a:cs typeface="Times New Roman" panose="02020603050405020304" pitchFamily="18" charset="0"/>
              </a:rPr>
              <a:t>3</a:t>
            </a:r>
            <a:r>
              <a:rPr lang="en-GB" sz="16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600" dirty="0">
                <a:solidFill>
                  <a:prstClr val="black"/>
                </a:solidFill>
                <a:cs typeface="Times New Roman" panose="02020603050405020304" pitchFamily="18" charset="0"/>
              </a:rPr>
              <a:t>÷</a:t>
            </a:r>
            <a:r>
              <a:rPr lang="en-GB" sz="16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GB" sz="16600" dirty="0">
                <a:solidFill>
                  <a:prstClr val="black"/>
                </a:solidFill>
              </a:rPr>
              <a:t> + b8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70110" y="3843755"/>
                <a:ext cx="6135806" cy="2909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box>
                      <m:boxPr>
                        <m:ctrlPr>
                          <a:rPr lang="en-GB" sz="166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1660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GB" sz="16600" b="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sz="16600" b="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den>
                        </m:f>
                      </m:e>
                    </m:box>
                    <m:r>
                      <a:rPr lang="en-GB" sz="16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en-GB" sz="16600" dirty="0">
                    <a:solidFill>
                      <a:prstClr val="black"/>
                    </a:solidFill>
                  </a:rPr>
                  <a:t>+ 8b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0110" y="3843755"/>
                <a:ext cx="6135806" cy="2909579"/>
              </a:xfrm>
              <a:prstGeom prst="rect">
                <a:avLst/>
              </a:prstGeom>
              <a:blipFill>
                <a:blip r:embed="rId2"/>
                <a:stretch>
                  <a:fillRect t="-19287" r="-19166" b="-331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E4BF17A8-306E-47F4-B198-47067C081544}"/>
              </a:ext>
            </a:extLst>
          </p:cNvPr>
          <p:cNvSpPr/>
          <p:nvPr/>
        </p:nvSpPr>
        <p:spPr>
          <a:xfrm>
            <a:off x="246952" y="240553"/>
            <a:ext cx="118016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dirty="0">
                <a:solidFill>
                  <a:srgbClr val="000000"/>
                </a:solidFill>
                <a:latin typeface="Calibri" panose="020F0502020204030204" pitchFamily="34" charset="0"/>
              </a:rPr>
              <a:t>Rewrite using good algebra.</a:t>
            </a:r>
            <a:r>
              <a:rPr lang="en-GB" sz="8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365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1718032" y="765656"/>
            <a:ext cx="3065835" cy="2343340"/>
          </a:xfrm>
          <a:prstGeom prst="rightArrow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>
                <a:solidFill>
                  <a:schemeClr val="tx1"/>
                </a:solidFill>
              </a:rPr>
              <a:t>÷ 2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735708" y="3678714"/>
            <a:ext cx="3065835" cy="2343340"/>
          </a:xfrm>
          <a:prstGeom prst="rightArrow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>
                <a:solidFill>
                  <a:schemeClr val="tx1"/>
                </a:solidFill>
              </a:rPr>
              <a:t>+ 7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8808" y="1182395"/>
            <a:ext cx="12816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4365" y="4088147"/>
            <a:ext cx="12816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372650" y="906723"/>
                <a:ext cx="2682038" cy="206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96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sz="9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9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9600" dirty="0">
                    <a:cs typeface="Times New Roman" panose="02020603050405020304" pitchFamily="18" charset="0"/>
                  </a:rPr>
                  <a:t> + 7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2650" y="906723"/>
                <a:ext cx="2682038" cy="2061205"/>
              </a:xfrm>
              <a:prstGeom prst="rect">
                <a:avLst/>
              </a:prstGeom>
              <a:blipFill>
                <a:blip r:embed="rId2"/>
                <a:stretch>
                  <a:fillRect t="-6213" r="-17500" b="-183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ight Arrow 15"/>
          <p:cNvSpPr/>
          <p:nvPr/>
        </p:nvSpPr>
        <p:spPr>
          <a:xfrm>
            <a:off x="4858929" y="765656"/>
            <a:ext cx="3065835" cy="2343340"/>
          </a:xfrm>
          <a:prstGeom prst="rightArrow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>
                <a:solidFill>
                  <a:schemeClr val="tx1"/>
                </a:solidFill>
              </a:rPr>
              <a:t>+ 7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4846366" y="3670653"/>
            <a:ext cx="3065835" cy="2343340"/>
          </a:xfrm>
          <a:prstGeom prst="rightArrow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>
                <a:solidFill>
                  <a:schemeClr val="tx1"/>
                </a:solidFill>
              </a:rPr>
              <a:t>÷ 2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957024" y="3754556"/>
                <a:ext cx="3710169" cy="24291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800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80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GB" sz="80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+7</m:t>
                          </m:r>
                        </m:num>
                        <m:den>
                          <m:r>
                            <a:rPr lang="en-GB" sz="80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8000" dirty="0"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024" y="3754556"/>
                <a:ext cx="3710169" cy="24291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787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1718032" y="765656"/>
            <a:ext cx="3065835" cy="2343340"/>
          </a:xfrm>
          <a:prstGeom prst="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>
                <a:solidFill>
                  <a:schemeClr val="tx1"/>
                </a:solidFill>
              </a:rPr>
              <a:t>x 5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735708" y="3678714"/>
            <a:ext cx="3065835" cy="2343340"/>
          </a:xfrm>
          <a:prstGeom prst="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>
                <a:solidFill>
                  <a:schemeClr val="tx1"/>
                </a:solidFill>
              </a:rPr>
              <a:t>+ 3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8808" y="1182395"/>
            <a:ext cx="12816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4365" y="4088147"/>
            <a:ext cx="12816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88404" y="1152496"/>
            <a:ext cx="31597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cs typeface="Times New Roman" panose="02020603050405020304" pitchFamily="18" charset="0"/>
              </a:rPr>
              <a:t>5</a:t>
            </a:r>
            <a:r>
              <a:rPr lang="en-GB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9600" dirty="0">
                <a:cs typeface="Times New Roman" panose="02020603050405020304" pitchFamily="18" charset="0"/>
              </a:rPr>
              <a:t>+ 3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25716" y="3965036"/>
            <a:ext cx="39547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cs typeface="Times New Roman" panose="02020603050405020304" pitchFamily="18" charset="0"/>
              </a:rPr>
              <a:t>5(</a:t>
            </a:r>
            <a:r>
              <a:rPr lang="en-GB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9600" dirty="0">
                <a:cs typeface="Times New Roman" panose="02020603050405020304" pitchFamily="18" charset="0"/>
              </a:rPr>
              <a:t>+ 3)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858929" y="765656"/>
            <a:ext cx="3065835" cy="2343340"/>
          </a:xfrm>
          <a:prstGeom prst="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>
                <a:solidFill>
                  <a:schemeClr val="tx1"/>
                </a:solidFill>
              </a:rPr>
              <a:t>+ 3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4846366" y="3670653"/>
            <a:ext cx="3065835" cy="2343340"/>
          </a:xfrm>
          <a:prstGeom prst="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>
                <a:solidFill>
                  <a:schemeClr val="tx1"/>
                </a:solidFill>
              </a:rPr>
              <a:t>x 5 </a:t>
            </a:r>
          </a:p>
        </p:txBody>
      </p:sp>
    </p:spTree>
    <p:extLst>
      <p:ext uri="{BB962C8B-B14F-4D97-AF65-F5344CB8AC3E}">
        <p14:creationId xmlns:p14="http://schemas.microsoft.com/office/powerpoint/2010/main" val="68407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80323" y="1439299"/>
            <a:ext cx="10163552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7200" b="1" dirty="0">
                <a:solidFill>
                  <a:srgbClr val="000000"/>
                </a:solidFill>
                <a:latin typeface="Calibri" panose="020F0502020204030204" pitchFamily="34" charset="0"/>
              </a:rPr>
              <a:t>Multiply a number by two</a:t>
            </a:r>
          </a:p>
          <a:p>
            <a:pPr lvl="0" algn="ctr" fontAlgn="ctr"/>
            <a:r>
              <a:rPr lang="en-GB" sz="7200" b="1" dirty="0">
                <a:solidFill>
                  <a:srgbClr val="000000"/>
                </a:solidFill>
                <a:latin typeface="Calibri" panose="020F0502020204030204" pitchFamily="34" charset="0"/>
              </a:rPr>
              <a:t>then add seven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6738" y="238970"/>
            <a:ext cx="117507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Write an algebraic expression.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94889" y="3828717"/>
            <a:ext cx="553442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600" dirty="0"/>
              <a:t>2</a:t>
            </a:r>
            <a:r>
              <a:rPr lang="en-GB" sz="16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6600" dirty="0"/>
              <a:t> + 7</a:t>
            </a:r>
          </a:p>
        </p:txBody>
      </p:sp>
    </p:spTree>
    <p:extLst>
      <p:ext uri="{BB962C8B-B14F-4D97-AF65-F5344CB8AC3E}">
        <p14:creationId xmlns:p14="http://schemas.microsoft.com/office/powerpoint/2010/main" val="249772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3807" y="1397459"/>
            <a:ext cx="1026466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7200" b="1" dirty="0">
                <a:solidFill>
                  <a:srgbClr val="000000"/>
                </a:solidFill>
                <a:latin typeface="Calibri" panose="020F0502020204030204" pitchFamily="34" charset="0"/>
              </a:rPr>
              <a:t>Multiply a number by four</a:t>
            </a:r>
          </a:p>
          <a:p>
            <a:pPr lvl="0" algn="ctr" fontAlgn="ctr"/>
            <a:r>
              <a:rPr lang="en-GB" sz="7200" b="1" dirty="0">
                <a:solidFill>
                  <a:srgbClr val="000000"/>
                </a:solidFill>
                <a:latin typeface="Calibri" panose="020F0502020204030204" pitchFamily="34" charset="0"/>
              </a:rPr>
              <a:t>then subtract three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86624" y="3822652"/>
            <a:ext cx="553442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dirty="0">
                <a:cs typeface="Times New Roman" panose="02020603050405020304" pitchFamily="18" charset="0"/>
              </a:rPr>
              <a:t>4</a:t>
            </a:r>
            <a:r>
              <a:rPr lang="en-GB" sz="16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6600" dirty="0"/>
              <a:t> –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99DB37-50F3-4956-9CF3-80C9189E5E4C}"/>
              </a:ext>
            </a:extLst>
          </p:cNvPr>
          <p:cNvSpPr txBox="1"/>
          <p:nvPr/>
        </p:nvSpPr>
        <p:spPr>
          <a:xfrm>
            <a:off x="286738" y="238970"/>
            <a:ext cx="117507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Write an algebraic expression. </a:t>
            </a:r>
          </a:p>
        </p:txBody>
      </p:sp>
    </p:spTree>
    <p:extLst>
      <p:ext uri="{BB962C8B-B14F-4D97-AF65-F5344CB8AC3E}">
        <p14:creationId xmlns:p14="http://schemas.microsoft.com/office/powerpoint/2010/main" val="33746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7807" y="1360867"/>
            <a:ext cx="8701806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8000" b="1" dirty="0">
                <a:solidFill>
                  <a:srgbClr val="000000"/>
                </a:solidFill>
                <a:latin typeface="Calibri" panose="020F0502020204030204" pitchFamily="34" charset="0"/>
              </a:rPr>
              <a:t>A number add 4 </a:t>
            </a:r>
          </a:p>
          <a:p>
            <a:pPr lvl="0" algn="ctr" fontAlgn="ctr"/>
            <a:r>
              <a:rPr lang="en-GB" sz="8000" b="1" dirty="0">
                <a:solidFill>
                  <a:srgbClr val="000000"/>
                </a:solidFill>
                <a:latin typeface="Calibri" panose="020F0502020204030204" pitchFamily="34" charset="0"/>
              </a:rPr>
              <a:t>then divided by two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201500" y="3994012"/>
                <a:ext cx="5534420" cy="2565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1380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13800" i="1" dirty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3800" b="0" i="1" dirty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GB" sz="13800" b="0" i="1" dirty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+ 4</m:t>
                              </m:r>
                            </m:num>
                            <m:den>
                              <m:r>
                                <a:rPr lang="en-GB" sz="13800" b="0" i="1" dirty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13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1500" y="3994012"/>
                <a:ext cx="5534420" cy="25657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F5918965-F72B-4796-85D0-4A96FA55E488}"/>
              </a:ext>
            </a:extLst>
          </p:cNvPr>
          <p:cNvSpPr txBox="1"/>
          <p:nvPr/>
        </p:nvSpPr>
        <p:spPr>
          <a:xfrm>
            <a:off x="286738" y="238970"/>
            <a:ext cx="117507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Write an algebraic expression. </a:t>
            </a:r>
          </a:p>
        </p:txBody>
      </p:sp>
    </p:spTree>
    <p:extLst>
      <p:ext uri="{BB962C8B-B14F-4D97-AF65-F5344CB8AC3E}">
        <p14:creationId xmlns:p14="http://schemas.microsoft.com/office/powerpoint/2010/main" val="128186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1690" y="1439299"/>
            <a:ext cx="10743647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8000" b="1" dirty="0">
                <a:solidFill>
                  <a:srgbClr val="000000"/>
                </a:solidFill>
                <a:latin typeface="Calibri" panose="020F0502020204030204" pitchFamily="34" charset="0"/>
              </a:rPr>
              <a:t>A number multiply itself </a:t>
            </a:r>
          </a:p>
          <a:p>
            <a:pPr lvl="0" algn="ctr" fontAlgn="ctr"/>
            <a:r>
              <a:rPr lang="en-GB" sz="8000" b="1" dirty="0">
                <a:solidFill>
                  <a:srgbClr val="000000"/>
                </a:solidFill>
                <a:latin typeface="Calibri" panose="020F0502020204030204" pitchFamily="34" charset="0"/>
              </a:rPr>
              <a:t>then add itself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68425" y="4211434"/>
                <a:ext cx="6598693" cy="2215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3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3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3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3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3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3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8425" y="4211434"/>
                <a:ext cx="6598693" cy="22159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701B4975-68A4-4551-A002-5DBB58D195A2}"/>
              </a:ext>
            </a:extLst>
          </p:cNvPr>
          <p:cNvSpPr txBox="1"/>
          <p:nvPr/>
        </p:nvSpPr>
        <p:spPr>
          <a:xfrm>
            <a:off x="286738" y="238970"/>
            <a:ext cx="117507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Write an algebraic expression. </a:t>
            </a:r>
          </a:p>
        </p:txBody>
      </p:sp>
    </p:spTree>
    <p:extLst>
      <p:ext uri="{BB962C8B-B14F-4D97-AF65-F5344CB8AC3E}">
        <p14:creationId xmlns:p14="http://schemas.microsoft.com/office/powerpoint/2010/main" val="112998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085" y="465730"/>
            <a:ext cx="110598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is the algebra asking you to do?</a:t>
            </a:r>
            <a:endParaRPr lang="en-GB" sz="8000" dirty="0"/>
          </a:p>
        </p:txBody>
      </p:sp>
      <p:sp>
        <p:nvSpPr>
          <p:cNvPr id="2" name="TextBox 1"/>
          <p:cNvSpPr txBox="1"/>
          <p:nvPr/>
        </p:nvSpPr>
        <p:spPr>
          <a:xfrm>
            <a:off x="3326848" y="3020275"/>
            <a:ext cx="571415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19900" dirty="0"/>
              <a:t> + 5</a:t>
            </a:r>
          </a:p>
        </p:txBody>
      </p:sp>
    </p:spTree>
    <p:extLst>
      <p:ext uri="{BB962C8B-B14F-4D97-AF65-F5344CB8AC3E}">
        <p14:creationId xmlns:p14="http://schemas.microsoft.com/office/powerpoint/2010/main" val="41635988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2578" y="4426892"/>
            <a:ext cx="38232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FF0000"/>
                </a:solidFill>
              </a:rPr>
              <a:t>3</a:t>
            </a:r>
            <a:r>
              <a:rPr lang="en-GB" sz="9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9600" dirty="0">
                <a:solidFill>
                  <a:srgbClr val="FF0000"/>
                </a:solidFill>
              </a:rPr>
              <a:t> + 2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01399" y="2857232"/>
            <a:ext cx="68848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FFC000"/>
                </a:solidFill>
              </a:rPr>
              <a:t>3</a:t>
            </a:r>
            <a:r>
              <a:rPr lang="en-GB" sz="96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9600" dirty="0">
                <a:solidFill>
                  <a:srgbClr val="FFC000"/>
                </a:solidFill>
              </a:rPr>
              <a:t> + 2 </a:t>
            </a:r>
            <a:r>
              <a:rPr lang="en-GB" sz="9600" dirty="0"/>
              <a:t>=</a:t>
            </a:r>
            <a:r>
              <a:rPr lang="en-GB" sz="9600" dirty="0">
                <a:solidFill>
                  <a:srgbClr val="FFC000"/>
                </a:solidFill>
              </a:rPr>
              <a:t>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95105" y="4767662"/>
            <a:ext cx="59967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00B050"/>
                </a:solidFill>
              </a:rPr>
              <a:t>A </a:t>
            </a:r>
            <a:r>
              <a:rPr lang="en-GB" sz="9600" dirty="0"/>
              <a:t>=</a:t>
            </a:r>
            <a:r>
              <a:rPr lang="en-GB" sz="9600" dirty="0">
                <a:solidFill>
                  <a:srgbClr val="00B050"/>
                </a:solidFill>
              </a:rPr>
              <a:t> 3</a:t>
            </a:r>
            <a:r>
              <a:rPr lang="en-GB" sz="9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9600" dirty="0">
                <a:solidFill>
                  <a:srgbClr val="00B050"/>
                </a:solidFill>
              </a:rPr>
              <a:t> + 2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544" y="136886"/>
            <a:ext cx="116605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FF0000"/>
                </a:solidFill>
              </a:rPr>
              <a:t>Expressions</a:t>
            </a:r>
            <a:r>
              <a:rPr lang="en-GB" sz="8000" b="1" dirty="0"/>
              <a:t>, </a:t>
            </a:r>
            <a:r>
              <a:rPr lang="en-GB" sz="8000" b="1" dirty="0">
                <a:solidFill>
                  <a:srgbClr val="FFC000"/>
                </a:solidFill>
              </a:rPr>
              <a:t>Equations</a:t>
            </a:r>
            <a:r>
              <a:rPr lang="en-GB" sz="8000" b="1" dirty="0"/>
              <a:t> </a:t>
            </a:r>
          </a:p>
          <a:p>
            <a:pPr algn="ctr"/>
            <a:r>
              <a:rPr lang="en-GB" sz="8000" b="1" dirty="0"/>
              <a:t>and </a:t>
            </a:r>
            <a:r>
              <a:rPr lang="en-GB" sz="8000" b="1" dirty="0">
                <a:solidFill>
                  <a:srgbClr val="008000"/>
                </a:solidFill>
              </a:rPr>
              <a:t>Formulas</a:t>
            </a:r>
          </a:p>
        </p:txBody>
      </p:sp>
    </p:spTree>
    <p:extLst>
      <p:ext uri="{BB962C8B-B14F-4D97-AF65-F5344CB8AC3E}">
        <p14:creationId xmlns:p14="http://schemas.microsoft.com/office/powerpoint/2010/main" val="78712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198324"/>
              </p:ext>
            </p:extLst>
          </p:nvPr>
        </p:nvGraphicFramePr>
        <p:xfrm>
          <a:off x="461866" y="413656"/>
          <a:ext cx="11277600" cy="6119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2170">
                  <a:extLst>
                    <a:ext uri="{9D8B030D-6E8A-4147-A177-3AD203B41FA5}">
                      <a16:colId xmlns:a16="http://schemas.microsoft.com/office/drawing/2014/main" val="2402382355"/>
                    </a:ext>
                  </a:extLst>
                </a:gridCol>
                <a:gridCol w="4296230">
                  <a:extLst>
                    <a:ext uri="{9D8B030D-6E8A-4147-A177-3AD203B41FA5}">
                      <a16:colId xmlns:a16="http://schemas.microsoft.com/office/drawing/2014/main" val="3664137113"/>
                    </a:ext>
                  </a:extLst>
                </a:gridCol>
                <a:gridCol w="3759200">
                  <a:extLst>
                    <a:ext uri="{9D8B030D-6E8A-4147-A177-3AD203B41FA5}">
                      <a16:colId xmlns:a16="http://schemas.microsoft.com/office/drawing/2014/main" val="1365999649"/>
                    </a:ext>
                  </a:extLst>
                </a:gridCol>
              </a:tblGrid>
              <a:tr h="2039996">
                <a:tc>
                  <a:txBody>
                    <a:bodyPr/>
                    <a:lstStyle/>
                    <a:p>
                      <a:pPr algn="ctr"/>
                      <a:r>
                        <a:rPr lang="en-GB" sz="5400" b="0" dirty="0">
                          <a:solidFill>
                            <a:srgbClr val="FF0000"/>
                          </a:solidFill>
                        </a:rPr>
                        <a:t>Expression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2799577"/>
                  </a:ext>
                </a:extLst>
              </a:tr>
              <a:tr h="2039996">
                <a:tc>
                  <a:txBody>
                    <a:bodyPr/>
                    <a:lstStyle/>
                    <a:p>
                      <a:pPr algn="ctr"/>
                      <a:r>
                        <a:rPr lang="en-GB" sz="5400" b="0" dirty="0">
                          <a:solidFill>
                            <a:srgbClr val="FFC000"/>
                          </a:solidFill>
                        </a:rPr>
                        <a:t>Equation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6344773"/>
                  </a:ext>
                </a:extLst>
              </a:tr>
              <a:tr h="2039996">
                <a:tc>
                  <a:txBody>
                    <a:bodyPr/>
                    <a:lstStyle/>
                    <a:p>
                      <a:pPr algn="ctr"/>
                      <a:r>
                        <a:rPr lang="en-GB" sz="5400" b="0" dirty="0">
                          <a:solidFill>
                            <a:srgbClr val="00B050"/>
                          </a:solidFill>
                        </a:rPr>
                        <a:t>Formula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619038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54503" y="816596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>
                <a:solidFill>
                  <a:srgbClr val="FF0000"/>
                </a:solidFill>
              </a:rPr>
              <a:t>3</a:t>
            </a:r>
            <a:r>
              <a:rPr lang="en-GB" sz="7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7200" dirty="0">
                <a:solidFill>
                  <a:srgbClr val="FF0000"/>
                </a:solidFill>
              </a:rPr>
              <a:t> + 2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99721" y="2866076"/>
            <a:ext cx="347105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C000"/>
                </a:solidFill>
              </a:rPr>
              <a:t>3</a:t>
            </a:r>
            <a:r>
              <a:rPr lang="en-GB" sz="66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6600" dirty="0">
                <a:solidFill>
                  <a:srgbClr val="FFC000"/>
                </a:solidFill>
              </a:rPr>
              <a:t> +2 =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99721" y="4958266"/>
            <a:ext cx="35482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</a:rPr>
              <a:t>A = 3</a:t>
            </a:r>
            <a:r>
              <a:rPr lang="en-GB" sz="6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6600" dirty="0">
                <a:solidFill>
                  <a:srgbClr val="00B050"/>
                </a:solidFill>
              </a:rPr>
              <a:t> + 2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94778" y="525095"/>
            <a:ext cx="371980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</a:rPr>
              <a:t>One or more 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</a:rPr>
              <a:t>unknowns</a:t>
            </a:r>
          </a:p>
          <a:p>
            <a:pPr algn="ctr"/>
            <a:endParaRPr lang="en-GB" b="1" dirty="0">
              <a:solidFill>
                <a:srgbClr val="FF0000"/>
              </a:solidFill>
            </a:endParaRPr>
          </a:p>
          <a:p>
            <a:pPr algn="ctr"/>
            <a:r>
              <a:rPr lang="en-GB" sz="3200" b="1" dirty="0">
                <a:solidFill>
                  <a:srgbClr val="FF0000"/>
                </a:solidFill>
              </a:rPr>
              <a:t>No equal signs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69897" y="2563461"/>
            <a:ext cx="376956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C000"/>
                </a:solidFill>
              </a:rPr>
              <a:t>Only One </a:t>
            </a:r>
          </a:p>
          <a:p>
            <a:pPr algn="ctr"/>
            <a:r>
              <a:rPr lang="en-GB" sz="3200" b="1" dirty="0">
                <a:solidFill>
                  <a:srgbClr val="FFC000"/>
                </a:solidFill>
              </a:rPr>
              <a:t>unknown </a:t>
            </a:r>
          </a:p>
          <a:p>
            <a:pPr algn="ctr"/>
            <a:endParaRPr lang="en-GB" b="1" dirty="0">
              <a:solidFill>
                <a:srgbClr val="FFC000"/>
              </a:solidFill>
            </a:endParaRPr>
          </a:p>
          <a:p>
            <a:pPr algn="ctr"/>
            <a:r>
              <a:rPr lang="en-GB" sz="3200" b="1" dirty="0">
                <a:solidFill>
                  <a:srgbClr val="FFC000"/>
                </a:solidFill>
              </a:rPr>
              <a:t>Has an equal signs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82338" y="4588934"/>
            <a:ext cx="376956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00B050"/>
                </a:solidFill>
              </a:rPr>
              <a:t>More than one unknown</a:t>
            </a:r>
          </a:p>
          <a:p>
            <a:pPr algn="ctr"/>
            <a:endParaRPr lang="en-GB" b="1" dirty="0">
              <a:solidFill>
                <a:srgbClr val="00B050"/>
              </a:solidFill>
            </a:endParaRPr>
          </a:p>
          <a:p>
            <a:pPr algn="ctr"/>
            <a:r>
              <a:rPr lang="en-GB" sz="3200" b="1" dirty="0">
                <a:solidFill>
                  <a:srgbClr val="00B050"/>
                </a:solidFill>
              </a:rPr>
              <a:t>Has an equal signs </a:t>
            </a:r>
          </a:p>
        </p:txBody>
      </p:sp>
    </p:spTree>
    <p:extLst>
      <p:ext uri="{BB962C8B-B14F-4D97-AF65-F5344CB8AC3E}">
        <p14:creationId xmlns:p14="http://schemas.microsoft.com/office/powerpoint/2010/main" val="2473271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8" t="13022" r="49509" b="36945"/>
          <a:stretch/>
        </p:blipFill>
        <p:spPr bwMode="auto">
          <a:xfrm>
            <a:off x="3063228" y="919441"/>
            <a:ext cx="6065543" cy="568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40784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FF0000"/>
                </a:solidFill>
              </a:rPr>
              <a:t>Expression</a:t>
            </a:r>
            <a:r>
              <a:rPr lang="en-GB" sz="5400" dirty="0"/>
              <a:t>, </a:t>
            </a:r>
            <a:r>
              <a:rPr lang="en-GB" sz="5400" dirty="0">
                <a:solidFill>
                  <a:schemeClr val="accent4">
                    <a:lumMod val="75000"/>
                  </a:schemeClr>
                </a:solidFill>
              </a:rPr>
              <a:t>Equations</a:t>
            </a:r>
            <a:r>
              <a:rPr lang="en-GB" sz="5400" dirty="0">
                <a:solidFill>
                  <a:srgbClr val="00B050"/>
                </a:solidFill>
              </a:rPr>
              <a:t> </a:t>
            </a:r>
            <a:r>
              <a:rPr lang="en-GB" sz="5400" dirty="0"/>
              <a:t>or</a:t>
            </a:r>
            <a:r>
              <a:rPr lang="en-GB" sz="5400" dirty="0">
                <a:solidFill>
                  <a:srgbClr val="00B050"/>
                </a:solidFill>
              </a:rPr>
              <a:t> Formula</a:t>
            </a:r>
            <a:r>
              <a:rPr lang="en-GB" sz="5400" dirty="0"/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6095999" y="2391609"/>
            <a:ext cx="2971801" cy="1335264"/>
          </a:xfrm>
          <a:prstGeom prst="rect">
            <a:avLst/>
          </a:prstGeom>
          <a:solidFill>
            <a:srgbClr val="FF000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124198" y="5154368"/>
            <a:ext cx="2971801" cy="1335264"/>
          </a:xfrm>
          <a:prstGeom prst="rect">
            <a:avLst/>
          </a:prstGeom>
          <a:solidFill>
            <a:srgbClr val="FF000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063228" y="964114"/>
            <a:ext cx="3032771" cy="1335264"/>
          </a:xfrm>
          <a:prstGeom prst="rect">
            <a:avLst/>
          </a:prstGeom>
          <a:solidFill>
            <a:schemeClr val="accent4">
              <a:lumMod val="60000"/>
              <a:lumOff val="40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035029" y="964114"/>
            <a:ext cx="3032771" cy="1335264"/>
          </a:xfrm>
          <a:prstGeom prst="rect">
            <a:avLst/>
          </a:prstGeom>
          <a:solidFill>
            <a:schemeClr val="accent4">
              <a:lumMod val="60000"/>
              <a:lumOff val="40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111229" y="3772988"/>
            <a:ext cx="3032771" cy="1335264"/>
          </a:xfrm>
          <a:prstGeom prst="rect">
            <a:avLst/>
          </a:prstGeom>
          <a:solidFill>
            <a:schemeClr val="accent4">
              <a:lumMod val="60000"/>
              <a:lumOff val="40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806534" y="2665967"/>
                <a:ext cx="1607128" cy="70788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4000" dirty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4000" dirty="0"/>
                  <a:t>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534" y="2665967"/>
                <a:ext cx="1607128" cy="707886"/>
              </a:xfrm>
              <a:prstGeom prst="rect">
                <a:avLst/>
              </a:prstGeom>
              <a:blipFill>
                <a:blip r:embed="rId3"/>
                <a:stretch>
                  <a:fillRect l="-7576" t="-16379" b="-37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3108969" y="2369788"/>
            <a:ext cx="2971801" cy="1335264"/>
          </a:xfrm>
          <a:prstGeom prst="rect">
            <a:avLst/>
          </a:prstGeom>
          <a:solidFill>
            <a:srgbClr val="FF000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139428" y="3785163"/>
            <a:ext cx="2971801" cy="1335264"/>
          </a:xfrm>
          <a:prstGeom prst="rect">
            <a:avLst/>
          </a:pr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156970" y="5200483"/>
            <a:ext cx="2971801" cy="1335264"/>
          </a:xfrm>
          <a:prstGeom prst="rect">
            <a:avLst/>
          </a:pr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71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085" y="465730"/>
            <a:ext cx="110598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is the algebra asking you to do?</a:t>
            </a:r>
            <a:endParaRPr lang="en-GB" sz="8000" dirty="0"/>
          </a:p>
        </p:txBody>
      </p:sp>
      <p:sp>
        <p:nvSpPr>
          <p:cNvPr id="2" name="TextBox 1"/>
          <p:cNvSpPr txBox="1"/>
          <p:nvPr/>
        </p:nvSpPr>
        <p:spPr>
          <a:xfrm>
            <a:off x="3326848" y="3020275"/>
            <a:ext cx="571415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b="1" dirty="0">
                <a:cs typeface="Times New Roman" panose="02020603050405020304" pitchFamily="18" charset="0"/>
              </a:rPr>
              <a:t>5</a:t>
            </a:r>
            <a:r>
              <a:rPr lang="en-GB" sz="199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19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3350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085" y="465730"/>
            <a:ext cx="110598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is the algebra asking you to do?</a:t>
            </a:r>
            <a:endParaRPr lang="en-GB" sz="8000" dirty="0"/>
          </a:p>
        </p:txBody>
      </p:sp>
      <p:sp>
        <p:nvSpPr>
          <p:cNvPr id="2" name="TextBox 1"/>
          <p:cNvSpPr txBox="1"/>
          <p:nvPr/>
        </p:nvSpPr>
        <p:spPr>
          <a:xfrm>
            <a:off x="3326848" y="3020275"/>
            <a:ext cx="571415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b="1" dirty="0">
                <a:cs typeface="Times New Roman" panose="02020603050405020304" pitchFamily="18" charset="0"/>
              </a:rPr>
              <a:t>8 – </a:t>
            </a:r>
            <a:r>
              <a:rPr lang="en-GB" sz="199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19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5800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085" y="465730"/>
            <a:ext cx="110598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is the algebra asking you to do?</a:t>
            </a:r>
            <a:endParaRPr lang="en-GB" sz="8000" dirty="0"/>
          </a:p>
        </p:txBody>
      </p:sp>
      <p:sp>
        <p:nvSpPr>
          <p:cNvPr id="2" name="TextBox 1"/>
          <p:cNvSpPr txBox="1"/>
          <p:nvPr/>
        </p:nvSpPr>
        <p:spPr>
          <a:xfrm>
            <a:off x="3326848" y="3020275"/>
            <a:ext cx="571415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19900" dirty="0"/>
              <a:t> ÷ 4 </a:t>
            </a:r>
          </a:p>
        </p:txBody>
      </p:sp>
    </p:spTree>
    <p:extLst>
      <p:ext uri="{BB962C8B-B14F-4D97-AF65-F5344CB8AC3E}">
        <p14:creationId xmlns:p14="http://schemas.microsoft.com/office/powerpoint/2010/main" val="3543085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085" y="465730"/>
            <a:ext cx="110598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is the algebra asking you to do?</a:t>
            </a:r>
            <a:endParaRPr lang="en-GB" sz="8000" dirty="0"/>
          </a:p>
        </p:txBody>
      </p:sp>
      <p:sp>
        <p:nvSpPr>
          <p:cNvPr id="2" name="TextBox 1"/>
          <p:cNvSpPr txBox="1"/>
          <p:nvPr/>
        </p:nvSpPr>
        <p:spPr>
          <a:xfrm>
            <a:off x="2694215" y="3020275"/>
            <a:ext cx="664615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dirty="0"/>
              <a:t>4</a:t>
            </a:r>
            <a:r>
              <a:rPr lang="en-GB" sz="199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19900" dirty="0"/>
              <a:t> + 5</a:t>
            </a:r>
          </a:p>
        </p:txBody>
      </p:sp>
    </p:spTree>
    <p:extLst>
      <p:ext uri="{BB962C8B-B14F-4D97-AF65-F5344CB8AC3E}">
        <p14:creationId xmlns:p14="http://schemas.microsoft.com/office/powerpoint/2010/main" val="2277723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4619" y="872519"/>
            <a:ext cx="1106562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000" dirty="0">
                <a:solidFill>
                  <a:prstClr val="black"/>
                </a:solidFill>
              </a:rPr>
              <a:t>When writing algebra </a:t>
            </a:r>
          </a:p>
          <a:p>
            <a:pPr lvl="0" algn="ctr"/>
            <a:r>
              <a:rPr lang="en-GB" sz="8000" dirty="0">
                <a:solidFill>
                  <a:prstClr val="black"/>
                </a:solidFill>
              </a:rPr>
              <a:t>there are rules to follow </a:t>
            </a:r>
          </a:p>
          <a:p>
            <a:pPr lvl="0" algn="ctr"/>
            <a:r>
              <a:rPr lang="en-GB" sz="8000" dirty="0">
                <a:solidFill>
                  <a:prstClr val="black"/>
                </a:solidFill>
              </a:rPr>
              <a:t>so you avoid </a:t>
            </a:r>
          </a:p>
          <a:p>
            <a:pPr lvl="0" algn="ctr"/>
            <a:r>
              <a:rPr lang="en-GB" sz="8000" dirty="0">
                <a:solidFill>
                  <a:prstClr val="black"/>
                </a:solidFill>
              </a:rPr>
              <a:t>writing bad algebra.</a:t>
            </a:r>
          </a:p>
        </p:txBody>
      </p:sp>
    </p:spTree>
    <p:extLst>
      <p:ext uri="{BB962C8B-B14F-4D97-AF65-F5344CB8AC3E}">
        <p14:creationId xmlns:p14="http://schemas.microsoft.com/office/powerpoint/2010/main" val="1383833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77366" y="1593780"/>
            <a:ext cx="6437268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39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3900" dirty="0">
                <a:solidFill>
                  <a:srgbClr val="FF0000"/>
                </a:solidFill>
              </a:rPr>
              <a:t> x 3</a:t>
            </a:r>
          </a:p>
        </p:txBody>
      </p:sp>
      <p:sp>
        <p:nvSpPr>
          <p:cNvPr id="7" name="Rectangle 6"/>
          <p:cNvSpPr/>
          <p:nvPr/>
        </p:nvSpPr>
        <p:spPr>
          <a:xfrm>
            <a:off x="701194" y="350430"/>
            <a:ext cx="107019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800" b="1" dirty="0">
                <a:solidFill>
                  <a:prstClr val="black"/>
                </a:solidFill>
              </a:rPr>
              <a:t>Good algebra or Bad?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2ED9CC-3C84-4F72-A5E3-B812BFAE4FE6}"/>
              </a:ext>
            </a:extLst>
          </p:cNvPr>
          <p:cNvSpPr txBox="1"/>
          <p:nvPr/>
        </p:nvSpPr>
        <p:spPr>
          <a:xfrm>
            <a:off x="9036424" y="4833443"/>
            <a:ext cx="2719294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0533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464</Words>
  <Application>Microsoft Office PowerPoint</Application>
  <PresentationFormat>Widescreen</PresentationFormat>
  <Paragraphs>139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27</cp:revision>
  <dcterms:created xsi:type="dcterms:W3CDTF">2016-01-30T05:57:25Z</dcterms:created>
  <dcterms:modified xsi:type="dcterms:W3CDTF">2022-09-19T08:09:26Z</dcterms:modified>
</cp:coreProperties>
</file>