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AAF1E1-7AF0-4AA8-BA2F-E27274A87D75}" v="2" dt="2022-01-24T10:57:45.1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09AAF1E1-7AF0-4AA8-BA2F-E27274A87D75}"/>
    <pc:docChg chg="custSel addSld modSld">
      <pc:chgData name="Stewart Gale" userId="3647ddd2-6040-41ae-a96d-232c23482af8" providerId="ADAL" clId="{09AAF1E1-7AF0-4AA8-BA2F-E27274A87D75}" dt="2022-01-24T10:58:10.285" v="32" actId="478"/>
      <pc:docMkLst>
        <pc:docMk/>
      </pc:docMkLst>
      <pc:sldChg chg="delSp mod delAnim">
        <pc:chgData name="Stewart Gale" userId="3647ddd2-6040-41ae-a96d-232c23482af8" providerId="ADAL" clId="{09AAF1E1-7AF0-4AA8-BA2F-E27274A87D75}" dt="2022-01-24T10:58:02.494" v="31" actId="478"/>
        <pc:sldMkLst>
          <pc:docMk/>
          <pc:sldMk cId="3455356758" sldId="256"/>
        </pc:sldMkLst>
        <pc:spChg chg="del">
          <ac:chgData name="Stewart Gale" userId="3647ddd2-6040-41ae-a96d-232c23482af8" providerId="ADAL" clId="{09AAF1E1-7AF0-4AA8-BA2F-E27274A87D75}" dt="2022-01-24T10:58:02.494" v="31" actId="478"/>
          <ac:spMkLst>
            <pc:docMk/>
            <pc:sldMk cId="3455356758" sldId="256"/>
            <ac:spMk id="16" creationId="{00000000-0000-0000-0000-000000000000}"/>
          </ac:spMkLst>
        </pc:spChg>
        <pc:spChg chg="del">
          <ac:chgData name="Stewart Gale" userId="3647ddd2-6040-41ae-a96d-232c23482af8" providerId="ADAL" clId="{09AAF1E1-7AF0-4AA8-BA2F-E27274A87D75}" dt="2022-01-24T10:58:02.494" v="31" actId="478"/>
          <ac:spMkLst>
            <pc:docMk/>
            <pc:sldMk cId="3455356758" sldId="256"/>
            <ac:spMk id="17" creationId="{00000000-0000-0000-0000-000000000000}"/>
          </ac:spMkLst>
        </pc:spChg>
        <pc:spChg chg="del">
          <ac:chgData name="Stewart Gale" userId="3647ddd2-6040-41ae-a96d-232c23482af8" providerId="ADAL" clId="{09AAF1E1-7AF0-4AA8-BA2F-E27274A87D75}" dt="2022-01-24T10:58:02.494" v="31" actId="478"/>
          <ac:spMkLst>
            <pc:docMk/>
            <pc:sldMk cId="3455356758" sldId="256"/>
            <ac:spMk id="18" creationId="{00000000-0000-0000-0000-000000000000}"/>
          </ac:spMkLst>
        </pc:spChg>
        <pc:spChg chg="del">
          <ac:chgData name="Stewart Gale" userId="3647ddd2-6040-41ae-a96d-232c23482af8" providerId="ADAL" clId="{09AAF1E1-7AF0-4AA8-BA2F-E27274A87D75}" dt="2022-01-24T10:58:02.494" v="31" actId="478"/>
          <ac:spMkLst>
            <pc:docMk/>
            <pc:sldMk cId="3455356758" sldId="256"/>
            <ac:spMk id="19" creationId="{00000000-0000-0000-0000-000000000000}"/>
          </ac:spMkLst>
        </pc:spChg>
      </pc:sldChg>
      <pc:sldChg chg="delSp mod delAnim">
        <pc:chgData name="Stewart Gale" userId="3647ddd2-6040-41ae-a96d-232c23482af8" providerId="ADAL" clId="{09AAF1E1-7AF0-4AA8-BA2F-E27274A87D75}" dt="2022-01-24T10:58:10.285" v="32" actId="478"/>
        <pc:sldMkLst>
          <pc:docMk/>
          <pc:sldMk cId="201583238" sldId="257"/>
        </pc:sldMkLst>
        <pc:spChg chg="del">
          <ac:chgData name="Stewart Gale" userId="3647ddd2-6040-41ae-a96d-232c23482af8" providerId="ADAL" clId="{09AAF1E1-7AF0-4AA8-BA2F-E27274A87D75}" dt="2022-01-24T10:58:10.285" v="32" actId="478"/>
          <ac:spMkLst>
            <pc:docMk/>
            <pc:sldMk cId="201583238" sldId="257"/>
            <ac:spMk id="16" creationId="{00000000-0000-0000-0000-000000000000}"/>
          </ac:spMkLst>
        </pc:spChg>
        <pc:spChg chg="del">
          <ac:chgData name="Stewart Gale" userId="3647ddd2-6040-41ae-a96d-232c23482af8" providerId="ADAL" clId="{09AAF1E1-7AF0-4AA8-BA2F-E27274A87D75}" dt="2022-01-24T10:58:10.285" v="32" actId="478"/>
          <ac:spMkLst>
            <pc:docMk/>
            <pc:sldMk cId="201583238" sldId="257"/>
            <ac:spMk id="17" creationId="{00000000-0000-0000-0000-000000000000}"/>
          </ac:spMkLst>
        </pc:spChg>
        <pc:spChg chg="del">
          <ac:chgData name="Stewart Gale" userId="3647ddd2-6040-41ae-a96d-232c23482af8" providerId="ADAL" clId="{09AAF1E1-7AF0-4AA8-BA2F-E27274A87D75}" dt="2022-01-24T10:58:10.285" v="32" actId="478"/>
          <ac:spMkLst>
            <pc:docMk/>
            <pc:sldMk cId="201583238" sldId="257"/>
            <ac:spMk id="18" creationId="{00000000-0000-0000-0000-000000000000}"/>
          </ac:spMkLst>
        </pc:spChg>
        <pc:spChg chg="del">
          <ac:chgData name="Stewart Gale" userId="3647ddd2-6040-41ae-a96d-232c23482af8" providerId="ADAL" clId="{09AAF1E1-7AF0-4AA8-BA2F-E27274A87D75}" dt="2022-01-24T10:58:10.285" v="32" actId="478"/>
          <ac:spMkLst>
            <pc:docMk/>
            <pc:sldMk cId="201583238" sldId="257"/>
            <ac:spMk id="19" creationId="{00000000-0000-0000-0000-000000000000}"/>
          </ac:spMkLst>
        </pc:spChg>
        <pc:spChg chg="del">
          <ac:chgData name="Stewart Gale" userId="3647ddd2-6040-41ae-a96d-232c23482af8" providerId="ADAL" clId="{09AAF1E1-7AF0-4AA8-BA2F-E27274A87D75}" dt="2022-01-24T10:58:10.285" v="32" actId="478"/>
          <ac:spMkLst>
            <pc:docMk/>
            <pc:sldMk cId="201583238" sldId="257"/>
            <ac:spMk id="20" creationId="{00000000-0000-0000-0000-000000000000}"/>
          </ac:spMkLst>
        </pc:spChg>
        <pc:spChg chg="del">
          <ac:chgData name="Stewart Gale" userId="3647ddd2-6040-41ae-a96d-232c23482af8" providerId="ADAL" clId="{09AAF1E1-7AF0-4AA8-BA2F-E27274A87D75}" dt="2022-01-24T10:58:10.285" v="32" actId="478"/>
          <ac:spMkLst>
            <pc:docMk/>
            <pc:sldMk cId="201583238" sldId="257"/>
            <ac:spMk id="21" creationId="{00000000-0000-0000-0000-000000000000}"/>
          </ac:spMkLst>
        </pc:spChg>
        <pc:spChg chg="del">
          <ac:chgData name="Stewart Gale" userId="3647ddd2-6040-41ae-a96d-232c23482af8" providerId="ADAL" clId="{09AAF1E1-7AF0-4AA8-BA2F-E27274A87D75}" dt="2022-01-24T10:58:10.285" v="32" actId="478"/>
          <ac:spMkLst>
            <pc:docMk/>
            <pc:sldMk cId="201583238" sldId="257"/>
            <ac:spMk id="22" creationId="{00000000-0000-0000-0000-000000000000}"/>
          </ac:spMkLst>
        </pc:spChg>
        <pc:spChg chg="del">
          <ac:chgData name="Stewart Gale" userId="3647ddd2-6040-41ae-a96d-232c23482af8" providerId="ADAL" clId="{09AAF1E1-7AF0-4AA8-BA2F-E27274A87D75}" dt="2022-01-24T10:58:10.285" v="32" actId="478"/>
          <ac:spMkLst>
            <pc:docMk/>
            <pc:sldMk cId="201583238" sldId="257"/>
            <ac:spMk id="23" creationId="{00000000-0000-0000-0000-000000000000}"/>
          </ac:spMkLst>
        </pc:spChg>
        <pc:spChg chg="del">
          <ac:chgData name="Stewart Gale" userId="3647ddd2-6040-41ae-a96d-232c23482af8" providerId="ADAL" clId="{09AAF1E1-7AF0-4AA8-BA2F-E27274A87D75}" dt="2022-01-24T10:58:10.285" v="32" actId="478"/>
          <ac:spMkLst>
            <pc:docMk/>
            <pc:sldMk cId="201583238" sldId="257"/>
            <ac:spMk id="25" creationId="{00000000-0000-0000-0000-000000000000}"/>
          </ac:spMkLst>
        </pc:spChg>
        <pc:spChg chg="del">
          <ac:chgData name="Stewart Gale" userId="3647ddd2-6040-41ae-a96d-232c23482af8" providerId="ADAL" clId="{09AAF1E1-7AF0-4AA8-BA2F-E27274A87D75}" dt="2022-01-24T10:58:10.285" v="32" actId="478"/>
          <ac:spMkLst>
            <pc:docMk/>
            <pc:sldMk cId="201583238" sldId="257"/>
            <ac:spMk id="26" creationId="{00000000-0000-0000-0000-000000000000}"/>
          </ac:spMkLst>
        </pc:spChg>
        <pc:spChg chg="del">
          <ac:chgData name="Stewart Gale" userId="3647ddd2-6040-41ae-a96d-232c23482af8" providerId="ADAL" clId="{09AAF1E1-7AF0-4AA8-BA2F-E27274A87D75}" dt="2022-01-24T10:58:10.285" v="32" actId="478"/>
          <ac:spMkLst>
            <pc:docMk/>
            <pc:sldMk cId="201583238" sldId="257"/>
            <ac:spMk id="27" creationId="{00000000-0000-0000-0000-000000000000}"/>
          </ac:spMkLst>
        </pc:spChg>
      </pc:sldChg>
      <pc:sldChg chg="add">
        <pc:chgData name="Stewart Gale" userId="3647ddd2-6040-41ae-a96d-232c23482af8" providerId="ADAL" clId="{09AAF1E1-7AF0-4AA8-BA2F-E27274A87D75}" dt="2022-01-24T10:57:38.384" v="0"/>
        <pc:sldMkLst>
          <pc:docMk/>
          <pc:sldMk cId="2864884353" sldId="258"/>
        </pc:sldMkLst>
      </pc:sldChg>
      <pc:sldChg chg="add">
        <pc:chgData name="Stewart Gale" userId="3647ddd2-6040-41ae-a96d-232c23482af8" providerId="ADAL" clId="{09AAF1E1-7AF0-4AA8-BA2F-E27274A87D75}" dt="2022-01-24T10:57:38.384" v="0"/>
        <pc:sldMkLst>
          <pc:docMk/>
          <pc:sldMk cId="1417276861" sldId="259"/>
        </pc:sldMkLst>
      </pc:sldChg>
      <pc:sldChg chg="addSp delSp modSp new mod">
        <pc:chgData name="Stewart Gale" userId="3647ddd2-6040-41ae-a96d-232c23482af8" providerId="ADAL" clId="{09AAF1E1-7AF0-4AA8-BA2F-E27274A87D75}" dt="2022-01-24T10:57:57.739" v="30" actId="1076"/>
        <pc:sldMkLst>
          <pc:docMk/>
          <pc:sldMk cId="1782329788" sldId="260"/>
        </pc:sldMkLst>
        <pc:spChg chg="del">
          <ac:chgData name="Stewart Gale" userId="3647ddd2-6040-41ae-a96d-232c23482af8" providerId="ADAL" clId="{09AAF1E1-7AF0-4AA8-BA2F-E27274A87D75}" dt="2022-01-24T10:57:41.414" v="2" actId="478"/>
          <ac:spMkLst>
            <pc:docMk/>
            <pc:sldMk cId="1782329788" sldId="260"/>
            <ac:spMk id="2" creationId="{1DED6ED2-ED27-480D-B4B3-8BDD1ED2CBC7}"/>
          </ac:spMkLst>
        </pc:spChg>
        <pc:spChg chg="del">
          <ac:chgData name="Stewart Gale" userId="3647ddd2-6040-41ae-a96d-232c23482af8" providerId="ADAL" clId="{09AAF1E1-7AF0-4AA8-BA2F-E27274A87D75}" dt="2022-01-24T10:57:41.414" v="2" actId="478"/>
          <ac:spMkLst>
            <pc:docMk/>
            <pc:sldMk cId="1782329788" sldId="260"/>
            <ac:spMk id="3" creationId="{C34CC2A0-71A7-43D3-91AC-100AFCADD10B}"/>
          </ac:spMkLst>
        </pc:spChg>
        <pc:spChg chg="add mod">
          <ac:chgData name="Stewart Gale" userId="3647ddd2-6040-41ae-a96d-232c23482af8" providerId="ADAL" clId="{09AAF1E1-7AF0-4AA8-BA2F-E27274A87D75}" dt="2022-01-24T10:57:57.739" v="30" actId="1076"/>
          <ac:spMkLst>
            <pc:docMk/>
            <pc:sldMk cId="1782329788" sldId="260"/>
            <ac:spMk id="4" creationId="{D8054C8B-0D43-49AD-BA11-ADDDCEDA651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80D9E-F3B8-4DFF-8591-691061BE8B46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5FA8A-B705-4C20-9079-FA2E92AB3C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4652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80D9E-F3B8-4DFF-8591-691061BE8B46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5FA8A-B705-4C20-9079-FA2E92AB3C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1400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80D9E-F3B8-4DFF-8591-691061BE8B46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5FA8A-B705-4C20-9079-FA2E92AB3C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6609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80D9E-F3B8-4DFF-8591-691061BE8B46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5FA8A-B705-4C20-9079-FA2E92AB3C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574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80D9E-F3B8-4DFF-8591-691061BE8B46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5FA8A-B705-4C20-9079-FA2E92AB3C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2720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80D9E-F3B8-4DFF-8591-691061BE8B46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5FA8A-B705-4C20-9079-FA2E92AB3C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6677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80D9E-F3B8-4DFF-8591-691061BE8B46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5FA8A-B705-4C20-9079-FA2E92AB3C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1479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80D9E-F3B8-4DFF-8591-691061BE8B46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5FA8A-B705-4C20-9079-FA2E92AB3C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1464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80D9E-F3B8-4DFF-8591-691061BE8B46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5FA8A-B705-4C20-9079-FA2E92AB3C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387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80D9E-F3B8-4DFF-8591-691061BE8B46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5FA8A-B705-4C20-9079-FA2E92AB3C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446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80D9E-F3B8-4DFF-8591-691061BE8B46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5FA8A-B705-4C20-9079-FA2E92AB3C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41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80D9E-F3B8-4DFF-8591-691061BE8B46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5FA8A-B705-4C20-9079-FA2E92AB3C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492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image" Target="../media/image1.png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6288259" y="0"/>
            <a:ext cx="14067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0" y="3376246"/>
            <a:ext cx="12241237" cy="703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10158472" y="465512"/>
                <a:ext cx="1485207" cy="764771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8472" y="465512"/>
                <a:ext cx="1485207" cy="764771"/>
              </a:xfrm>
              <a:prstGeom prst="rect">
                <a:avLst/>
              </a:prstGeom>
              <a:blipFill>
                <a:blip r:embed="rId2"/>
                <a:stretch>
                  <a:fillRect b="-381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141683" y="82102"/>
                <a:ext cx="2004894" cy="15195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>
                  <a:lnSpc>
                    <a:spcPct val="150000"/>
                  </a:lnSpc>
                  <a:spcAft>
                    <a:spcPts val="80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den>
                      </m:f>
                      <m:r>
                        <a:rPr lang="en-GB" sz="2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1200" i="1" dirty="0">
                  <a:solidFill>
                    <a:prstClr val="black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1683" y="82102"/>
                <a:ext cx="2004894" cy="151951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0" y="24137"/>
            <a:ext cx="5176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1) </a:t>
            </a:r>
            <a:r>
              <a:rPr lang="en-GB" dirty="0"/>
              <a:t>Write the following expression as a single fraction.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0820504" y="1319594"/>
                <a:ext cx="186718" cy="5677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20504" y="1319594"/>
                <a:ext cx="186718" cy="5677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1770925" y="564037"/>
                <a:ext cx="186718" cy="5666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70925" y="564037"/>
                <a:ext cx="186718" cy="56669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6386946" y="70303"/>
            <a:ext cx="5176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2) </a:t>
            </a:r>
            <a:r>
              <a:rPr lang="en-GB" dirty="0"/>
              <a:t>What is the perimeter of the rectangle. </a:t>
            </a:r>
          </a:p>
          <a:p>
            <a:r>
              <a:rPr lang="en-GB" dirty="0"/>
              <a:t>Write your answer as a single fraction.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141683" y="3459462"/>
                <a:ext cx="2004894" cy="15195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>
                  <a:lnSpc>
                    <a:spcPct val="150000"/>
                  </a:lnSpc>
                  <a:spcAft>
                    <a:spcPts val="80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1200" i="1" dirty="0">
                  <a:solidFill>
                    <a:prstClr val="black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1683" y="3459462"/>
                <a:ext cx="2004894" cy="151951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0" y="3401497"/>
            <a:ext cx="5176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3) </a:t>
            </a:r>
            <a:r>
              <a:rPr lang="en-GB" dirty="0"/>
              <a:t>Write the following expression as a single fraction.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9911416" y="3398383"/>
                <a:ext cx="2004894" cy="15195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>
                  <a:lnSpc>
                    <a:spcPct val="150000"/>
                  </a:lnSpc>
                  <a:spcAft>
                    <a:spcPts val="80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1200" i="1" dirty="0">
                  <a:solidFill>
                    <a:prstClr val="black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1416" y="3398383"/>
                <a:ext cx="2004894" cy="151951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6348153" y="3401497"/>
            <a:ext cx="5176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4) </a:t>
            </a:r>
            <a:r>
              <a:rPr lang="en-GB" dirty="0"/>
              <a:t>Subtract the following fractions. </a:t>
            </a:r>
          </a:p>
          <a:p>
            <a:r>
              <a:rPr lang="en-GB" dirty="0"/>
              <a:t>Then take the reciprocal of the answer. </a:t>
            </a:r>
          </a:p>
        </p:txBody>
      </p:sp>
    </p:spTree>
    <p:extLst>
      <p:ext uri="{BB962C8B-B14F-4D97-AF65-F5344CB8AC3E}">
        <p14:creationId xmlns:p14="http://schemas.microsoft.com/office/powerpoint/2010/main" val="3455356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6288259" y="0"/>
            <a:ext cx="14067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0" y="3376246"/>
            <a:ext cx="12241237" cy="703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10158472" y="465512"/>
                <a:ext cx="1485207" cy="764771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8472" y="465512"/>
                <a:ext cx="1485207" cy="764771"/>
              </a:xfrm>
              <a:prstGeom prst="rect">
                <a:avLst/>
              </a:prstGeom>
              <a:blipFill>
                <a:blip r:embed="rId2"/>
                <a:stretch>
                  <a:fillRect b="-381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445062" y="133263"/>
                <a:ext cx="2004894" cy="14648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>
                  <a:lnSpc>
                    <a:spcPct val="150000"/>
                  </a:lnSpc>
                  <a:spcAft>
                    <a:spcPts val="80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sz="2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1200" i="1" dirty="0">
                  <a:solidFill>
                    <a:prstClr val="black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5062" y="133263"/>
                <a:ext cx="2004894" cy="14648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0" y="24137"/>
            <a:ext cx="5176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5) </a:t>
            </a:r>
            <a:r>
              <a:rPr lang="en-GB" dirty="0"/>
              <a:t>Write the following expression as a single fraction. Give your answer in its simplest form.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0820504" y="1319594"/>
                <a:ext cx="183320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20504" y="1319594"/>
                <a:ext cx="183320" cy="5203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1770925" y="564037"/>
                <a:ext cx="311559" cy="5442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70925" y="564037"/>
                <a:ext cx="311559" cy="54425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6386946" y="70303"/>
            <a:ext cx="51760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6) </a:t>
            </a:r>
            <a:r>
              <a:rPr lang="en-GB" dirty="0"/>
              <a:t>What is the perimeter of the rectangle. </a:t>
            </a:r>
          </a:p>
          <a:p>
            <a:r>
              <a:rPr lang="en-GB" dirty="0"/>
              <a:t>Write your answer as a single fraction.</a:t>
            </a:r>
          </a:p>
          <a:p>
            <a:r>
              <a:rPr lang="en-GB" dirty="0"/>
              <a:t>Give your answer in its simplest form.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3624784" y="3511414"/>
                <a:ext cx="2004894" cy="14648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>
                  <a:lnSpc>
                    <a:spcPct val="150000"/>
                  </a:lnSpc>
                  <a:spcAft>
                    <a:spcPts val="80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1200" i="1" dirty="0">
                  <a:solidFill>
                    <a:prstClr val="black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4784" y="3511414"/>
                <a:ext cx="2004894" cy="14648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0" y="3401497"/>
            <a:ext cx="5176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7) </a:t>
            </a:r>
            <a:r>
              <a:rPr lang="en-GB" dirty="0"/>
              <a:t>Write the following expression as a single fraction.</a:t>
            </a:r>
          </a:p>
          <a:p>
            <a:r>
              <a:rPr lang="en-GB" dirty="0"/>
              <a:t>Give your answer in its simplest form.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9454681" y="3498240"/>
                <a:ext cx="2004894" cy="14648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>
                  <a:lnSpc>
                    <a:spcPct val="150000"/>
                  </a:lnSpc>
                  <a:spcAft>
                    <a:spcPts val="80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=2</m:t>
                      </m:r>
                    </m:oMath>
                  </m:oMathPara>
                </a14:m>
                <a:endParaRPr lang="en-GB" sz="1200" i="1" dirty="0">
                  <a:solidFill>
                    <a:prstClr val="black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4681" y="3498240"/>
                <a:ext cx="2004894" cy="146482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6348153" y="3401497"/>
            <a:ext cx="5176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8) </a:t>
            </a:r>
            <a:r>
              <a:rPr lang="en-GB" dirty="0"/>
              <a:t>Subtract the fractions and then solve the following equation.</a:t>
            </a:r>
          </a:p>
        </p:txBody>
      </p:sp>
    </p:spTree>
    <p:extLst>
      <p:ext uri="{BB962C8B-B14F-4D97-AF65-F5344CB8AC3E}">
        <p14:creationId xmlns:p14="http://schemas.microsoft.com/office/powerpoint/2010/main" val="201583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8054C8B-0D43-49AD-BA11-ADDDCEDA651C}"/>
              </a:ext>
            </a:extLst>
          </p:cNvPr>
          <p:cNvSpPr txBox="1"/>
          <p:nvPr/>
        </p:nvSpPr>
        <p:spPr>
          <a:xfrm>
            <a:off x="1474124" y="2144684"/>
            <a:ext cx="937121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782329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6288259" y="0"/>
            <a:ext cx="14067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0" y="3376246"/>
            <a:ext cx="12241237" cy="703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10158472" y="465512"/>
                <a:ext cx="1485207" cy="764771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8472" y="465512"/>
                <a:ext cx="1485207" cy="764771"/>
              </a:xfrm>
              <a:prstGeom prst="rect">
                <a:avLst/>
              </a:prstGeom>
              <a:blipFill>
                <a:blip r:embed="rId2"/>
                <a:stretch>
                  <a:fillRect b="-381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141683" y="82102"/>
                <a:ext cx="2004894" cy="15195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>
                  <a:lnSpc>
                    <a:spcPct val="150000"/>
                  </a:lnSpc>
                  <a:spcAft>
                    <a:spcPts val="80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den>
                      </m:f>
                      <m:r>
                        <a:rPr lang="en-GB" sz="2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1200" i="1" dirty="0">
                  <a:solidFill>
                    <a:prstClr val="black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1683" y="82102"/>
                <a:ext cx="2004894" cy="151951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0" y="24137"/>
            <a:ext cx="5176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1) </a:t>
            </a:r>
            <a:r>
              <a:rPr lang="en-GB" dirty="0"/>
              <a:t>Write the following expression as a single fraction.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0820504" y="1319594"/>
                <a:ext cx="186718" cy="5677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20504" y="1319594"/>
                <a:ext cx="186718" cy="5677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1770925" y="564037"/>
                <a:ext cx="186718" cy="5666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70925" y="564037"/>
                <a:ext cx="186718" cy="56669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6386946" y="70303"/>
            <a:ext cx="5176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2) </a:t>
            </a:r>
            <a:r>
              <a:rPr lang="en-GB" dirty="0"/>
              <a:t>What is the perimeter of the rectangle. </a:t>
            </a:r>
          </a:p>
          <a:p>
            <a:r>
              <a:rPr lang="en-GB" dirty="0"/>
              <a:t>Write your answer as a single fraction.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141683" y="3459462"/>
                <a:ext cx="2004894" cy="15195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>
                  <a:lnSpc>
                    <a:spcPct val="150000"/>
                  </a:lnSpc>
                  <a:spcAft>
                    <a:spcPts val="80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1200" i="1" dirty="0">
                  <a:solidFill>
                    <a:prstClr val="black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1683" y="3459462"/>
                <a:ext cx="2004894" cy="151951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0" y="3401497"/>
            <a:ext cx="5176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3) </a:t>
            </a:r>
            <a:r>
              <a:rPr lang="en-GB" dirty="0"/>
              <a:t>Write the following expression as a single fraction.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9911416" y="3398383"/>
                <a:ext cx="2004894" cy="15195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>
                  <a:lnSpc>
                    <a:spcPct val="150000"/>
                  </a:lnSpc>
                  <a:spcAft>
                    <a:spcPts val="80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1200" i="1" dirty="0">
                  <a:solidFill>
                    <a:prstClr val="black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1416" y="3398383"/>
                <a:ext cx="2004894" cy="151951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6348153" y="3401497"/>
            <a:ext cx="5176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4) </a:t>
            </a:r>
            <a:r>
              <a:rPr lang="en-GB" dirty="0"/>
              <a:t>Subtract the following fractions. </a:t>
            </a:r>
          </a:p>
          <a:p>
            <a:r>
              <a:rPr lang="en-GB" dirty="0"/>
              <a:t>Then take the reciprocal of the answer.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1618888" y="1280238"/>
                <a:ext cx="2597113" cy="18980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>
                  <a:lnSpc>
                    <a:spcPct val="150000"/>
                  </a:lnSpc>
                  <a:spcAft>
                    <a:spcPts val="80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𝟐</m:t>
                          </m:r>
                          <m:r>
                            <a:rPr lang="en-GB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𝒙</m:t>
                          </m:r>
                          <m:r>
                            <a:rPr lang="en-GB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n-GB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𝟒</m:t>
                          </m:r>
                          <m:r>
                            <a:rPr lang="en-GB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𝒚</m:t>
                          </m:r>
                        </m:num>
                        <m:den>
                          <m:r>
                            <a:rPr lang="en-GB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𝒙𝒚</m:t>
                          </m:r>
                        </m:den>
                      </m:f>
                    </m:oMath>
                  </m:oMathPara>
                </a14:m>
                <a:endParaRPr lang="en-GB" sz="1600" b="1" i="1" dirty="0">
                  <a:solidFill>
                    <a:srgbClr val="FF0000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8888" y="1280238"/>
                <a:ext cx="2597113" cy="189808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7880938" y="716634"/>
                <a:ext cx="987291" cy="20874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>
                  <a:lnSpc>
                    <a:spcPct val="150000"/>
                  </a:lnSpc>
                  <a:spcAft>
                    <a:spcPts val="80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𝟏𝟐</m:t>
                          </m:r>
                        </m:num>
                        <m:den>
                          <m: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𝒚</m:t>
                          </m:r>
                        </m:den>
                      </m:f>
                    </m:oMath>
                  </m:oMathPara>
                </a14:m>
                <a:endParaRPr lang="en-GB" b="1" i="1" dirty="0">
                  <a:solidFill>
                    <a:srgbClr val="FF0000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0938" y="716634"/>
                <a:ext cx="987291" cy="208749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1721412" y="4679753"/>
                <a:ext cx="2597113" cy="18980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>
                  <a:lnSpc>
                    <a:spcPct val="150000"/>
                  </a:lnSpc>
                  <a:spcAft>
                    <a:spcPts val="80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𝟐</m:t>
                          </m:r>
                          <m:r>
                            <a:rPr lang="en-GB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𝒙</m:t>
                          </m:r>
                          <m:r>
                            <a:rPr lang="en-GB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GB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𝟒</m:t>
                          </m:r>
                          <m:r>
                            <a:rPr lang="en-GB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𝒚</m:t>
                          </m:r>
                        </m:num>
                        <m:den>
                          <m:r>
                            <a:rPr lang="en-GB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𝒙𝒚</m:t>
                          </m:r>
                        </m:den>
                      </m:f>
                    </m:oMath>
                  </m:oMathPara>
                </a14:m>
                <a:endParaRPr lang="en-GB" sz="1600" b="1" i="1" dirty="0">
                  <a:solidFill>
                    <a:srgbClr val="FF0000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1412" y="4679753"/>
                <a:ext cx="2597113" cy="189808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7755667" y="4404835"/>
                <a:ext cx="2597113" cy="17601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>
                  <a:lnSpc>
                    <a:spcPct val="150000"/>
                  </a:lnSpc>
                  <a:spcAft>
                    <a:spcPts val="80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𝒙𝒚</m:t>
                          </m:r>
                        </m:num>
                        <m:den>
                          <m:r>
                            <a:rPr lang="en-GB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𝟐</m:t>
                          </m:r>
                          <m:r>
                            <a:rPr lang="en-GB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𝒙</m:t>
                          </m:r>
                          <m:r>
                            <a:rPr lang="en-GB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 −</m:t>
                          </m:r>
                          <m:r>
                            <a:rPr lang="en-GB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𝟒</m:t>
                          </m:r>
                          <m:r>
                            <a:rPr lang="en-GB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𝒚</m:t>
                          </m:r>
                        </m:den>
                      </m:f>
                    </m:oMath>
                  </m:oMathPara>
                </a14:m>
                <a:endParaRPr lang="en-GB" sz="1600" b="1" i="1" dirty="0">
                  <a:solidFill>
                    <a:srgbClr val="FF0000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5667" y="4404835"/>
                <a:ext cx="2597113" cy="176016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4884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6288259" y="0"/>
            <a:ext cx="14067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0" y="3376246"/>
            <a:ext cx="12241237" cy="703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10158472" y="465512"/>
                <a:ext cx="1485207" cy="764771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8472" y="465512"/>
                <a:ext cx="1485207" cy="764771"/>
              </a:xfrm>
              <a:prstGeom prst="rect">
                <a:avLst/>
              </a:prstGeom>
              <a:blipFill>
                <a:blip r:embed="rId2"/>
                <a:stretch>
                  <a:fillRect b="-381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445062" y="133263"/>
                <a:ext cx="2004894" cy="14648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>
                  <a:lnSpc>
                    <a:spcPct val="150000"/>
                  </a:lnSpc>
                  <a:spcAft>
                    <a:spcPts val="80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sz="2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1200" i="1" dirty="0">
                  <a:solidFill>
                    <a:prstClr val="black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5062" y="133263"/>
                <a:ext cx="2004894" cy="14648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0" y="24137"/>
            <a:ext cx="5176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5) </a:t>
            </a:r>
            <a:r>
              <a:rPr lang="en-GB" dirty="0"/>
              <a:t>Write the following expression as a single fraction. Give your answer in its simplest form.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0820504" y="1319594"/>
                <a:ext cx="183320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20504" y="1319594"/>
                <a:ext cx="183320" cy="5203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1770925" y="564037"/>
                <a:ext cx="311559" cy="5442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70925" y="564037"/>
                <a:ext cx="311559" cy="54425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6386946" y="70303"/>
            <a:ext cx="51760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6) </a:t>
            </a:r>
            <a:r>
              <a:rPr lang="en-GB" dirty="0"/>
              <a:t>What is the perimeter of the rectangle. </a:t>
            </a:r>
          </a:p>
          <a:p>
            <a:r>
              <a:rPr lang="en-GB" dirty="0"/>
              <a:t>Write your answer as a single fraction.</a:t>
            </a:r>
          </a:p>
          <a:p>
            <a:r>
              <a:rPr lang="en-GB" dirty="0"/>
              <a:t>Give your answer in its simplest form.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3624784" y="3511414"/>
                <a:ext cx="2004894" cy="14648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>
                  <a:lnSpc>
                    <a:spcPct val="150000"/>
                  </a:lnSpc>
                  <a:spcAft>
                    <a:spcPts val="80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1200" i="1" dirty="0">
                  <a:solidFill>
                    <a:prstClr val="black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4784" y="3511414"/>
                <a:ext cx="2004894" cy="14648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0" y="3401497"/>
            <a:ext cx="5176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7) </a:t>
            </a:r>
            <a:r>
              <a:rPr lang="en-GB" dirty="0"/>
              <a:t>Write the following expression as a single fraction.</a:t>
            </a:r>
          </a:p>
          <a:p>
            <a:r>
              <a:rPr lang="en-GB" dirty="0"/>
              <a:t>Give your answer in its simplest form.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9454681" y="3498240"/>
                <a:ext cx="2004894" cy="14648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>
                  <a:lnSpc>
                    <a:spcPct val="150000"/>
                  </a:lnSpc>
                  <a:spcAft>
                    <a:spcPts val="80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=2</m:t>
                      </m:r>
                    </m:oMath>
                  </m:oMathPara>
                </a14:m>
                <a:endParaRPr lang="en-GB" sz="1200" i="1" dirty="0">
                  <a:solidFill>
                    <a:prstClr val="black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4681" y="3498240"/>
                <a:ext cx="2004894" cy="146482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6348153" y="3401497"/>
            <a:ext cx="5176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8) </a:t>
            </a:r>
            <a:r>
              <a:rPr lang="en-GB" dirty="0"/>
              <a:t>Subtract the fractions and then solve the following equation.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2509996" y="1344759"/>
                <a:ext cx="2597113" cy="17560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>
                  <a:lnSpc>
                    <a:spcPct val="150000"/>
                  </a:lnSpc>
                  <a:spcAft>
                    <a:spcPts val="80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11</m:t>
                          </m:r>
                          <m: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GB" sz="3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  <m:r>
                                <a:rPr lang="en-GB" sz="3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3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600" i="1" dirty="0">
                  <a:solidFill>
                    <a:srgbClr val="FF0000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9996" y="1344759"/>
                <a:ext cx="2597113" cy="175605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405822" y="1362976"/>
                <a:ext cx="2597113" cy="18180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>
                  <a:lnSpc>
                    <a:spcPct val="150000"/>
                  </a:lnSpc>
                  <a:spcAft>
                    <a:spcPts val="80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6</m:t>
                          </m:r>
                          <m:r>
                            <a:rPr lang="en-GB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+5</m:t>
                          </m:r>
                          <m: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GB" sz="3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600" i="1" dirty="0">
                  <a:solidFill>
                    <a:srgbClr val="FF0000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822" y="1362976"/>
                <a:ext cx="2597113" cy="181806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4672183" y="1353868"/>
                <a:ext cx="1311087" cy="17560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>
                  <a:lnSpc>
                    <a:spcPct val="150000"/>
                  </a:lnSpc>
                  <a:spcAft>
                    <a:spcPts val="80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𝟏𝟏</m:t>
                          </m:r>
                        </m:num>
                        <m:den>
                          <m:r>
                            <a:rPr lang="en-GB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𝟐</m:t>
                          </m:r>
                          <m:r>
                            <a:rPr lang="en-GB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𝒙</m:t>
                          </m:r>
                        </m:den>
                      </m:f>
                    </m:oMath>
                  </m:oMathPara>
                </a14:m>
                <a:endParaRPr lang="en-GB" sz="1600" b="1" i="1" dirty="0">
                  <a:solidFill>
                    <a:srgbClr val="FF0000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2183" y="1353868"/>
                <a:ext cx="1311087" cy="175605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6891393" y="1085459"/>
                <a:ext cx="1233560" cy="17560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>
                  <a:lnSpc>
                    <a:spcPct val="150000"/>
                  </a:lnSpc>
                  <a:spcAft>
                    <a:spcPts val="80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22</m:t>
                          </m:r>
                          <m: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GB" sz="3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600" i="1" dirty="0">
                  <a:solidFill>
                    <a:srgbClr val="FF0000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1393" y="1085459"/>
                <a:ext cx="1233560" cy="175605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7896627" y="1085459"/>
                <a:ext cx="1311087" cy="17560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>
                  <a:lnSpc>
                    <a:spcPct val="150000"/>
                  </a:lnSpc>
                  <a:spcAft>
                    <a:spcPts val="80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𝟏𝟏</m:t>
                          </m:r>
                        </m:num>
                        <m:den>
                          <m:r>
                            <a:rPr lang="en-GB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𝒙</m:t>
                          </m:r>
                        </m:den>
                      </m:f>
                    </m:oMath>
                  </m:oMathPara>
                </a14:m>
                <a:endParaRPr lang="en-GB" sz="1600" b="1" i="1" dirty="0">
                  <a:solidFill>
                    <a:srgbClr val="FF0000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627" y="1085459"/>
                <a:ext cx="1311087" cy="175605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2974314" y="4773614"/>
                <a:ext cx="1311087" cy="16181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>
                  <a:lnSpc>
                    <a:spcPct val="150000"/>
                  </a:lnSpc>
                  <a:spcAft>
                    <a:spcPts val="80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GB" sz="3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  <m:r>
                                <a:rPr lang="en-GB" sz="3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3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600" i="1" dirty="0">
                  <a:solidFill>
                    <a:srgbClr val="FF0000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4314" y="4773614"/>
                <a:ext cx="1311087" cy="161813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4388106" y="4668110"/>
                <a:ext cx="1311087" cy="17560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>
                  <a:lnSpc>
                    <a:spcPct val="150000"/>
                  </a:lnSpc>
                  <a:spcAft>
                    <a:spcPts val="80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𝟐</m:t>
                          </m:r>
                          <m:r>
                            <a:rPr lang="en-GB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𝒙</m:t>
                          </m:r>
                        </m:den>
                      </m:f>
                    </m:oMath>
                  </m:oMathPara>
                </a14:m>
                <a:endParaRPr lang="en-GB" sz="1600" b="1" i="1" dirty="0">
                  <a:solidFill>
                    <a:srgbClr val="FF0000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8106" y="4668110"/>
                <a:ext cx="1311087" cy="175605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405822" y="4668110"/>
                <a:ext cx="2597113" cy="18180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>
                  <a:lnSpc>
                    <a:spcPct val="150000"/>
                  </a:lnSpc>
                  <a:spcAft>
                    <a:spcPts val="80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6</m:t>
                          </m:r>
                          <m:r>
                            <a:rPr lang="en-GB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−5</m:t>
                          </m:r>
                          <m: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GB" sz="3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600" i="1" dirty="0">
                  <a:solidFill>
                    <a:srgbClr val="FF0000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822" y="4668110"/>
                <a:ext cx="2597113" cy="181806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7590229" y="4859440"/>
                <a:ext cx="1782939" cy="8412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>
                  <a:lnSpc>
                    <a:spcPct val="150000"/>
                  </a:lnSpc>
                  <a:spcAft>
                    <a:spcPts val="80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1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=4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𝑥</m:t>
                      </m:r>
                    </m:oMath>
                  </m:oMathPara>
                </a14:m>
                <a:endParaRPr lang="en-GB" sz="1200" i="1" dirty="0">
                  <a:solidFill>
                    <a:srgbClr val="FF0000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0229" y="4859440"/>
                <a:ext cx="1782939" cy="841256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7734390" y="5386622"/>
                <a:ext cx="1311087" cy="14048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>
                  <a:lnSpc>
                    <a:spcPct val="150000"/>
                  </a:lnSpc>
                  <a:spcAft>
                    <a:spcPts val="80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200" i="1" dirty="0">
                  <a:solidFill>
                    <a:srgbClr val="FF0000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4390" y="5386622"/>
                <a:ext cx="1311087" cy="140487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7383164" y="3511414"/>
                <a:ext cx="1782939" cy="14090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>
                  <a:lnSpc>
                    <a:spcPct val="150000"/>
                  </a:lnSpc>
                  <a:spcAft>
                    <a:spcPts val="80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=2</m:t>
                      </m:r>
                    </m:oMath>
                  </m:oMathPara>
                </a14:m>
                <a:endParaRPr lang="en-GB" sz="1200" i="1" dirty="0">
                  <a:solidFill>
                    <a:srgbClr val="FF0000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3164" y="3511414"/>
                <a:ext cx="1782939" cy="140904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7276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5" grpId="0"/>
      <p:bldP spid="26" grpId="0"/>
      <p:bldP spid="2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357</Words>
  <Application>Microsoft Office PowerPoint</Application>
  <PresentationFormat>Widescreen</PresentationFormat>
  <Paragraphs>66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8</cp:revision>
  <dcterms:created xsi:type="dcterms:W3CDTF">2019-11-08T09:39:04Z</dcterms:created>
  <dcterms:modified xsi:type="dcterms:W3CDTF">2022-01-24T10:58:12Z</dcterms:modified>
</cp:coreProperties>
</file>