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3" r:id="rId5"/>
    <p:sldId id="264" r:id="rId6"/>
    <p:sldId id="265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227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378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57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49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081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495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96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552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49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1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37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13FCF-F54C-4E46-9133-80C6C07CE287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7B363-39D4-4F8A-8B74-C97437FCF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07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3374"/>
          <a:stretch/>
        </p:blipFill>
        <p:spPr>
          <a:xfrm>
            <a:off x="1795749" y="3310"/>
            <a:ext cx="8053330" cy="685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3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76" t="3609" r="2968" b="43864"/>
          <a:stretch/>
        </p:blipFill>
        <p:spPr>
          <a:xfrm>
            <a:off x="278920" y="2157477"/>
            <a:ext cx="5615374" cy="46466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9012"/>
          <a:stretch/>
        </p:blipFill>
        <p:spPr>
          <a:xfrm>
            <a:off x="6254694" y="3260398"/>
            <a:ext cx="5881888" cy="35437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78" y="0"/>
            <a:ext cx="11706962" cy="209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9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7346" y="2225832"/>
            <a:ext cx="87837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ANSWRES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8013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1380"/>
          <a:stretch/>
        </p:blipFill>
        <p:spPr>
          <a:xfrm>
            <a:off x="837015" y="69811"/>
            <a:ext cx="10365712" cy="44467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223" t="25733" r="25178" b="56653"/>
          <a:stretch/>
        </p:blipFill>
        <p:spPr>
          <a:xfrm>
            <a:off x="577704" y="4765962"/>
            <a:ext cx="10884333" cy="19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0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8868" b="23374"/>
          <a:stretch/>
        </p:blipFill>
        <p:spPr>
          <a:xfrm>
            <a:off x="964475" y="138546"/>
            <a:ext cx="10121165" cy="4245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41843" r="7155" b="40402"/>
          <a:stretch/>
        </p:blipFill>
        <p:spPr>
          <a:xfrm>
            <a:off x="105295" y="4795058"/>
            <a:ext cx="11712413" cy="152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00" y="69025"/>
            <a:ext cx="11706962" cy="35077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5524" r="36627"/>
          <a:stretch/>
        </p:blipFill>
        <p:spPr>
          <a:xfrm>
            <a:off x="307700" y="3576815"/>
            <a:ext cx="7622969" cy="299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76" t="3609" r="2968" b="43864"/>
          <a:stretch/>
        </p:blipFill>
        <p:spPr>
          <a:xfrm>
            <a:off x="177343" y="990357"/>
            <a:ext cx="6153113" cy="50916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9012"/>
          <a:stretch/>
        </p:blipFill>
        <p:spPr>
          <a:xfrm>
            <a:off x="6310112" y="2007947"/>
            <a:ext cx="5881888" cy="35437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7680" y="316685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75°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0580" y="232063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6777" y="204389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75°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29417" y="31617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75°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17028" y="233212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</a:t>
            </a:r>
            <a:r>
              <a:rPr lang="en-GB" b="1" dirty="0" smtClean="0">
                <a:solidFill>
                  <a:srgbClr val="FF0000"/>
                </a:solidFill>
              </a:rPr>
              <a:t>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040" y="204454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</a:t>
            </a:r>
            <a:r>
              <a:rPr lang="en-GB" b="1" dirty="0" smtClean="0">
                <a:solidFill>
                  <a:srgbClr val="FF0000"/>
                </a:solidFill>
              </a:rPr>
              <a:t>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42140" y="280406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8370" y="31617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</a:t>
            </a:r>
            <a:r>
              <a:rPr lang="en-GB" b="1" dirty="0" smtClean="0">
                <a:solidFill>
                  <a:srgbClr val="FF0000"/>
                </a:solidFill>
              </a:rPr>
              <a:t>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5478" y="1967962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64069" y="280079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47337" y="284008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69°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71893" y="253567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69°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72651" y="31617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77344" y="302475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41.5°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13768" y="360614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38°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21868" y="311059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104°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68390" y="364576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97°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10572" y="374804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90°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116352" y="2957882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4</a:t>
            </a:r>
            <a:r>
              <a:rPr lang="en-GB" b="1" dirty="0" smtClean="0">
                <a:solidFill>
                  <a:srgbClr val="FF0000"/>
                </a:solidFill>
              </a:rPr>
              <a:t>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235572" y="255516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30135" y="326344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100°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99467" y="452924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41.5°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698369" y="385508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80°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187235" y="40285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01373" y="460342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687336" y="347353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120°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85254" y="402049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31722" y="428692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38°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74229" y="407254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80°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260886" y="455212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31228" y="4810232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8</a:t>
            </a:r>
            <a:r>
              <a:rPr lang="en-GB" b="1" dirty="0" smtClean="0">
                <a:solidFill>
                  <a:srgbClr val="FF0000"/>
                </a:solidFill>
              </a:rPr>
              <a:t>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86780" y="441662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20°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976160" y="554084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33235" y="530219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60°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43617" y="520268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80°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08608" y="417430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81695" y="458458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55°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86340" y="423195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80°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52791" y="532360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45°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98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79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2015-11-16T10:53:57Z</dcterms:created>
  <dcterms:modified xsi:type="dcterms:W3CDTF">2020-04-12T10:33:03Z</dcterms:modified>
</cp:coreProperties>
</file>